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notesSlides/notesSlide4.xml" ContentType="application/vnd.openxmlformats-officedocument.presentationml.notesSlide+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ink/ink230.xml" ContentType="application/inkml+xml"/>
  <Override PartName="/ppt/ink/ink231.xml" ContentType="application/inkml+xml"/>
  <Override PartName="/ppt/ink/ink232.xml" ContentType="application/inkml+xml"/>
  <Override PartName="/ppt/ink/ink233.xml" ContentType="application/inkml+xml"/>
  <Override PartName="/ppt/ink/ink234.xml" ContentType="application/inkml+xml"/>
  <Override PartName="/ppt/ink/ink235.xml" ContentType="application/inkml+xml"/>
  <Override PartName="/ppt/ink/ink236.xml" ContentType="application/inkml+xml"/>
  <Override PartName="/ppt/ink/ink237.xml" ContentType="application/inkml+xml"/>
  <Override PartName="/ppt/ink/ink238.xml" ContentType="application/inkml+xml"/>
  <Override PartName="/ppt/ink/ink239.xml" ContentType="application/inkml+xml"/>
  <Override PartName="/ppt/ink/ink240.xml" ContentType="application/inkml+xml"/>
  <Override PartName="/ppt/ink/ink241.xml" ContentType="application/inkml+xml"/>
  <Override PartName="/ppt/ink/ink242.xml" ContentType="application/inkml+xml"/>
  <Override PartName="/ppt/ink/ink243.xml" ContentType="application/inkml+xml"/>
  <Override PartName="/ppt/ink/ink244.xml" ContentType="application/inkml+xml"/>
  <Override PartName="/ppt/ink/ink245.xml" ContentType="application/inkml+xml"/>
  <Override PartName="/ppt/ink/ink246.xml" ContentType="application/inkml+xml"/>
  <Override PartName="/ppt/ink/ink247.xml" ContentType="application/inkml+xml"/>
  <Override PartName="/ppt/ink/ink248.xml" ContentType="application/inkml+xml"/>
  <Override PartName="/ppt/ink/ink249.xml" ContentType="application/inkml+xml"/>
  <Override PartName="/ppt/notesSlides/notesSlide5.xml" ContentType="application/vnd.openxmlformats-officedocument.presentationml.notesSlide+xml"/>
  <Override PartName="/ppt/ink/ink250.xml" ContentType="application/inkml+xml"/>
  <Override PartName="/ppt/ink/ink251.xml" ContentType="application/inkml+xml"/>
  <Override PartName="/ppt/ink/ink252.xml" ContentType="application/inkml+xml"/>
  <Override PartName="/ppt/ink/ink253.xml" ContentType="application/inkml+xml"/>
  <Override PartName="/ppt/ink/ink254.xml" ContentType="application/inkml+xml"/>
  <Override PartName="/ppt/ink/ink255.xml" ContentType="application/inkml+xml"/>
  <Override PartName="/ppt/ink/ink256.xml" ContentType="application/inkml+xml"/>
  <Override PartName="/ppt/ink/ink257.xml" ContentType="application/inkml+xml"/>
  <Override PartName="/ppt/ink/ink258.xml" ContentType="application/inkml+xml"/>
  <Override PartName="/ppt/ink/ink259.xml" ContentType="application/inkml+xml"/>
  <Override PartName="/ppt/ink/ink260.xml" ContentType="application/inkml+xml"/>
  <Override PartName="/ppt/ink/ink261.xml" ContentType="application/inkml+xml"/>
  <Override PartName="/ppt/ink/ink262.xml" ContentType="application/inkml+xml"/>
  <Override PartName="/ppt/ink/ink263.xml" ContentType="application/inkml+xml"/>
  <Override PartName="/ppt/ink/ink264.xml" ContentType="application/inkml+xml"/>
  <Override PartName="/ppt/ink/ink265.xml" ContentType="application/inkml+xml"/>
  <Override PartName="/ppt/ink/ink266.xml" ContentType="application/inkml+xml"/>
  <Override PartName="/ppt/ink/ink267.xml" ContentType="application/inkml+xml"/>
  <Override PartName="/ppt/ink/ink268.xml" ContentType="application/inkml+xml"/>
  <Override PartName="/ppt/ink/ink269.xml" ContentType="application/inkml+xml"/>
  <Override PartName="/ppt/ink/ink270.xml" ContentType="application/inkml+xml"/>
  <Override PartName="/ppt/ink/ink271.xml" ContentType="application/inkml+xml"/>
  <Override PartName="/ppt/ink/ink272.xml" ContentType="application/inkml+xml"/>
  <Override PartName="/ppt/ink/ink273.xml" ContentType="application/inkml+xml"/>
  <Override PartName="/ppt/ink/ink274.xml" ContentType="application/inkml+xml"/>
  <Override PartName="/ppt/ink/ink275.xml" ContentType="application/inkml+xml"/>
  <Override PartName="/ppt/ink/ink276.xml" ContentType="application/inkml+xml"/>
  <Override PartName="/ppt/ink/ink277.xml" ContentType="application/inkml+xml"/>
  <Override PartName="/ppt/ink/ink278.xml" ContentType="application/inkml+xml"/>
  <Override PartName="/ppt/ink/ink279.xml" ContentType="application/inkml+xml"/>
  <Override PartName="/ppt/ink/ink280.xml" ContentType="application/inkml+xml"/>
  <Override PartName="/ppt/ink/ink281.xml" ContentType="application/inkml+xml"/>
  <Override PartName="/ppt/ink/ink282.xml" ContentType="application/inkml+xml"/>
  <Override PartName="/ppt/ink/ink283.xml" ContentType="application/inkml+xml"/>
  <Override PartName="/ppt/ink/ink284.xml" ContentType="application/inkml+xml"/>
  <Override PartName="/ppt/ink/ink285.xml" ContentType="application/inkml+xml"/>
  <Override PartName="/ppt/ink/ink286.xml" ContentType="application/inkml+xml"/>
  <Override PartName="/ppt/ink/ink287.xml" ContentType="application/inkml+xml"/>
  <Override PartName="/ppt/ink/ink288.xml" ContentType="application/inkml+xml"/>
  <Override PartName="/ppt/ink/ink289.xml" ContentType="application/inkml+xml"/>
  <Override PartName="/ppt/ink/ink290.xml" ContentType="application/inkml+xml"/>
  <Override PartName="/ppt/ink/ink291.xml" ContentType="application/inkml+xml"/>
  <Override PartName="/ppt/ink/ink292.xml" ContentType="application/inkml+xml"/>
  <Override PartName="/ppt/ink/ink293.xml" ContentType="application/inkml+xml"/>
  <Override PartName="/ppt/ink/ink294.xml" ContentType="application/inkml+xml"/>
  <Override PartName="/ppt/ink/ink295.xml" ContentType="application/inkml+xml"/>
  <Override PartName="/ppt/ink/ink296.xml" ContentType="application/inkml+xml"/>
  <Override PartName="/ppt/ink/ink297.xml" ContentType="application/inkml+xml"/>
  <Override PartName="/ppt/ink/ink298.xml" ContentType="application/inkml+xml"/>
  <Override PartName="/ppt/ink/ink299.xml" ContentType="application/inkml+xml"/>
  <Override PartName="/ppt/ink/ink300.xml" ContentType="application/inkml+xml"/>
  <Override PartName="/ppt/ink/ink301.xml" ContentType="application/inkml+xml"/>
  <Override PartName="/ppt/ink/ink302.xml" ContentType="application/inkml+xml"/>
  <Override PartName="/ppt/ink/ink303.xml" ContentType="application/inkml+xml"/>
  <Override PartName="/ppt/ink/ink304.xml" ContentType="application/inkml+xml"/>
  <Override PartName="/ppt/ink/ink305.xml" ContentType="application/inkml+xml"/>
  <Override PartName="/ppt/ink/ink306.xml" ContentType="application/inkml+xml"/>
  <Override PartName="/ppt/ink/ink307.xml" ContentType="application/inkml+xml"/>
  <Override PartName="/ppt/ink/ink308.xml" ContentType="application/inkml+xml"/>
  <Override PartName="/ppt/ink/ink309.xml" ContentType="application/inkml+xml"/>
  <Override PartName="/ppt/ink/ink310.xml" ContentType="application/inkml+xml"/>
  <Override PartName="/ppt/ink/ink311.xml" ContentType="application/inkml+xml"/>
  <Override PartName="/ppt/ink/ink312.xml" ContentType="application/inkml+xml"/>
  <Override PartName="/ppt/ink/ink313.xml" ContentType="application/inkml+xml"/>
  <Override PartName="/ppt/ink/ink314.xml" ContentType="application/inkml+xml"/>
  <Override PartName="/ppt/ink/ink315.xml" ContentType="application/inkml+xml"/>
  <Override PartName="/ppt/ink/ink316.xml" ContentType="application/inkml+xml"/>
  <Override PartName="/ppt/ink/ink317.xml" ContentType="application/inkml+xml"/>
  <Override PartName="/ppt/ink/ink318.xml" ContentType="application/inkml+xml"/>
  <Override PartName="/ppt/ink/ink319.xml" ContentType="application/inkml+xml"/>
  <Override PartName="/ppt/ink/ink320.xml" ContentType="application/inkml+xml"/>
  <Override PartName="/ppt/ink/ink321.xml" ContentType="application/inkml+xml"/>
  <Override PartName="/ppt/ink/ink322.xml" ContentType="application/inkml+xml"/>
  <Override PartName="/ppt/ink/ink323.xml" ContentType="application/inkml+xml"/>
  <Override PartName="/ppt/ink/ink324.xml" ContentType="application/inkml+xml"/>
  <Override PartName="/ppt/ink/ink325.xml" ContentType="application/inkml+xml"/>
  <Override PartName="/ppt/ink/ink326.xml" ContentType="application/inkml+xml"/>
  <Override PartName="/ppt/ink/ink327.xml" ContentType="application/inkml+xml"/>
  <Override PartName="/ppt/ink/ink328.xml" ContentType="application/inkml+xml"/>
  <Override PartName="/ppt/ink/ink329.xml" ContentType="application/inkml+xml"/>
  <Override PartName="/ppt/ink/ink330.xml" ContentType="application/inkml+xml"/>
  <Override PartName="/ppt/ink/ink331.xml" ContentType="application/inkml+xml"/>
  <Override PartName="/ppt/ink/ink332.xml" ContentType="application/inkml+xml"/>
  <Override PartName="/ppt/ink/ink333.xml" ContentType="application/inkml+xml"/>
  <Override PartName="/ppt/ink/ink334.xml" ContentType="application/inkml+xml"/>
  <Override PartName="/ppt/ink/ink335.xml" ContentType="application/inkml+xml"/>
  <Override PartName="/ppt/ink/ink336.xml" ContentType="application/inkml+xml"/>
  <Override PartName="/ppt/ink/ink337.xml" ContentType="application/inkml+xml"/>
  <Override PartName="/ppt/ink/ink338.xml" ContentType="application/inkml+xml"/>
  <Override PartName="/ppt/ink/ink339.xml" ContentType="application/inkml+xml"/>
  <Override PartName="/ppt/ink/ink340.xml" ContentType="application/inkml+xml"/>
  <Override PartName="/ppt/ink/ink341.xml" ContentType="application/inkml+xml"/>
  <Override PartName="/ppt/ink/ink342.xml" ContentType="application/inkml+xml"/>
  <Override PartName="/ppt/ink/ink343.xml" ContentType="application/inkml+xml"/>
  <Override PartName="/ppt/ink/ink344.xml" ContentType="application/inkml+xml"/>
  <Override PartName="/ppt/ink/ink345.xml" ContentType="application/inkml+xml"/>
  <Override PartName="/ppt/ink/ink346.xml" ContentType="application/inkml+xml"/>
  <Override PartName="/ppt/ink/ink347.xml" ContentType="application/inkml+xml"/>
  <Override PartName="/ppt/ink/ink348.xml" ContentType="application/inkml+xml"/>
  <Override PartName="/ppt/ink/ink349.xml" ContentType="application/inkml+xml"/>
  <Override PartName="/ppt/ink/ink350.xml" ContentType="application/inkml+xml"/>
  <Override PartName="/ppt/ink/ink351.xml" ContentType="application/inkml+xml"/>
  <Override PartName="/ppt/ink/ink352.xml" ContentType="application/inkml+xml"/>
  <Override PartName="/ppt/ink/ink353.xml" ContentType="application/inkml+xml"/>
  <Override PartName="/ppt/ink/ink354.xml" ContentType="application/inkml+xml"/>
  <Override PartName="/ppt/ink/ink355.xml" ContentType="application/inkml+xml"/>
  <Override PartName="/ppt/ink/ink356.xml" ContentType="application/inkml+xml"/>
  <Override PartName="/ppt/ink/ink357.xml" ContentType="application/inkml+xml"/>
  <Override PartName="/ppt/ink/ink358.xml" ContentType="application/inkml+xml"/>
  <Override PartName="/ppt/ink/ink359.xml" ContentType="application/inkml+xml"/>
  <Override PartName="/ppt/ink/ink360.xml" ContentType="application/inkml+xml"/>
  <Override PartName="/ppt/ink/ink361.xml" ContentType="application/inkml+xml"/>
  <Override PartName="/ppt/ink/ink362.xml" ContentType="application/inkml+xml"/>
  <Override PartName="/ppt/ink/ink363.xml" ContentType="application/inkml+xml"/>
  <Override PartName="/ppt/ink/ink364.xml" ContentType="application/inkml+xml"/>
  <Override PartName="/ppt/ink/ink365.xml" ContentType="application/inkml+xml"/>
  <Override PartName="/ppt/ink/ink366.xml" ContentType="application/inkml+xml"/>
  <Override PartName="/ppt/ink/ink367.xml" ContentType="application/inkml+xml"/>
  <Override PartName="/ppt/ink/ink368.xml" ContentType="application/inkml+xml"/>
  <Override PartName="/ppt/ink/ink369.xml" ContentType="application/inkml+xml"/>
  <Override PartName="/ppt/ink/ink370.xml" ContentType="application/inkml+xml"/>
  <Override PartName="/ppt/ink/ink371.xml" ContentType="application/inkml+xml"/>
  <Override PartName="/ppt/ink/ink372.xml" ContentType="application/inkml+xml"/>
  <Override PartName="/ppt/ink/ink373.xml" ContentType="application/inkml+xml"/>
  <Override PartName="/ppt/ink/ink374.xml" ContentType="application/inkml+xml"/>
  <Override PartName="/ppt/ink/ink375.xml" ContentType="application/inkml+xml"/>
  <Override PartName="/ppt/ink/ink376.xml" ContentType="application/inkml+xml"/>
  <Override PartName="/ppt/ink/ink377.xml" ContentType="application/inkml+xml"/>
  <Override PartName="/ppt/ink/ink378.xml" ContentType="application/inkml+xml"/>
  <Override PartName="/ppt/ink/ink379.xml" ContentType="application/inkml+xml"/>
  <Override PartName="/ppt/ink/ink380.xml" ContentType="application/inkml+xml"/>
  <Override PartName="/ppt/ink/ink381.xml" ContentType="application/inkml+xml"/>
  <Override PartName="/ppt/ink/ink382.xml" ContentType="application/inkml+xml"/>
  <Override PartName="/ppt/ink/ink383.xml" ContentType="application/inkml+xml"/>
  <Override PartName="/ppt/ink/ink384.xml" ContentType="application/inkml+xml"/>
  <Override PartName="/ppt/ink/ink385.xml" ContentType="application/inkml+xml"/>
  <Override PartName="/ppt/ink/ink386.xml" ContentType="application/inkml+xml"/>
  <Override PartName="/ppt/ink/ink387.xml" ContentType="application/inkml+xml"/>
  <Override PartName="/ppt/ink/ink388.xml" ContentType="application/inkml+xml"/>
  <Override PartName="/ppt/ink/ink389.xml" ContentType="application/inkml+xml"/>
  <Override PartName="/ppt/ink/ink390.xml" ContentType="application/inkml+xml"/>
  <Override PartName="/ppt/ink/ink391.xml" ContentType="application/inkml+xml"/>
  <Override PartName="/ppt/ink/ink392.xml" ContentType="application/inkml+xml"/>
  <Override PartName="/ppt/ink/ink393.xml" ContentType="application/inkml+xml"/>
  <Override PartName="/ppt/ink/ink394.xml" ContentType="application/inkml+xml"/>
  <Override PartName="/ppt/ink/ink395.xml" ContentType="application/inkml+xml"/>
  <Override PartName="/ppt/ink/ink396.xml" ContentType="application/inkml+xml"/>
  <Override PartName="/ppt/ink/ink397.xml" ContentType="application/inkml+xml"/>
  <Override PartName="/ppt/ink/ink398.xml" ContentType="application/inkml+xml"/>
  <Override PartName="/ppt/ink/ink399.xml" ContentType="application/inkml+xml"/>
  <Override PartName="/ppt/ink/ink400.xml" ContentType="application/inkml+xml"/>
  <Override PartName="/ppt/ink/ink401.xml" ContentType="application/inkml+xml"/>
  <Override PartName="/ppt/ink/ink402.xml" ContentType="application/inkml+xml"/>
  <Override PartName="/ppt/ink/ink403.xml" ContentType="application/inkml+xml"/>
  <Override PartName="/ppt/ink/ink404.xml" ContentType="application/inkml+xml"/>
  <Override PartName="/ppt/ink/ink405.xml" ContentType="application/inkml+xml"/>
  <Override PartName="/ppt/ink/ink406.xml" ContentType="application/inkml+xml"/>
  <Override PartName="/ppt/ink/ink407.xml" ContentType="application/inkml+xml"/>
  <Override PartName="/ppt/ink/ink408.xml" ContentType="application/inkml+xml"/>
  <Override PartName="/ppt/ink/ink409.xml" ContentType="application/inkml+xml"/>
  <Override PartName="/ppt/ink/ink410.xml" ContentType="application/inkml+xml"/>
  <Override PartName="/ppt/ink/ink411.xml" ContentType="application/inkml+xml"/>
  <Override PartName="/ppt/ink/ink412.xml" ContentType="application/inkml+xml"/>
  <Override PartName="/ppt/ink/ink413.xml" ContentType="application/inkml+xml"/>
  <Override PartName="/ppt/ink/ink414.xml" ContentType="application/inkml+xml"/>
  <Override PartName="/ppt/ink/ink415.xml" ContentType="application/inkml+xml"/>
  <Override PartName="/ppt/ink/ink416.xml" ContentType="application/inkml+xml"/>
  <Override PartName="/ppt/ink/ink417.xml" ContentType="application/inkml+xml"/>
  <Override PartName="/ppt/ink/ink418.xml" ContentType="application/inkml+xml"/>
  <Override PartName="/ppt/ink/ink419.xml" ContentType="application/inkml+xml"/>
  <Override PartName="/ppt/ink/ink420.xml" ContentType="application/inkml+xml"/>
  <Override PartName="/ppt/ink/ink421.xml" ContentType="application/inkml+xml"/>
  <Override PartName="/ppt/ink/ink422.xml" ContentType="application/inkml+xml"/>
  <Override PartName="/ppt/ink/ink423.xml" ContentType="application/inkml+xml"/>
  <Override PartName="/ppt/ink/ink424.xml" ContentType="application/inkml+xml"/>
  <Override PartName="/ppt/ink/ink425.xml" ContentType="application/inkml+xml"/>
  <Override PartName="/ppt/ink/ink426.xml" ContentType="application/inkml+xml"/>
  <Override PartName="/ppt/ink/ink427.xml" ContentType="application/inkml+xml"/>
  <Override PartName="/ppt/ink/ink428.xml" ContentType="application/inkml+xml"/>
  <Override PartName="/ppt/ink/ink429.xml" ContentType="application/inkml+xml"/>
  <Override PartName="/ppt/ink/ink430.xml" ContentType="application/inkml+xml"/>
  <Override PartName="/ppt/ink/ink431.xml" ContentType="application/inkml+xml"/>
  <Override PartName="/ppt/ink/ink432.xml" ContentType="application/inkml+xml"/>
  <Override PartName="/ppt/ink/ink433.xml" ContentType="application/inkml+xml"/>
  <Override PartName="/ppt/ink/ink434.xml" ContentType="application/inkml+xml"/>
  <Override PartName="/ppt/ink/ink435.xml" ContentType="application/inkml+xml"/>
  <Override PartName="/ppt/ink/ink436.xml" ContentType="application/inkml+xml"/>
  <Override PartName="/ppt/ink/ink437.xml" ContentType="application/inkml+xml"/>
  <Override PartName="/ppt/ink/ink438.xml" ContentType="application/inkml+xml"/>
  <Override PartName="/ppt/ink/ink439.xml" ContentType="application/inkml+xml"/>
  <Override PartName="/ppt/ink/ink440.xml" ContentType="application/inkml+xml"/>
  <Override PartName="/ppt/ink/ink441.xml" ContentType="application/inkml+xml"/>
  <Override PartName="/ppt/ink/ink442.xml" ContentType="application/inkml+xml"/>
  <Override PartName="/ppt/ink/ink443.xml" ContentType="application/inkml+xml"/>
  <Override PartName="/ppt/ink/ink444.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notesSlides/notesSlide6.xml" ContentType="application/vnd.openxmlformats-officedocument.presentationml.notesSlide+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notesSlides/notesSlide9.xml" ContentType="application/vnd.openxmlformats-officedocument.presentationml.notesSlide+xml"/>
  <Override PartName="/ppt/ink/ink495.xml" ContentType="application/inkml+xml"/>
  <Override PartName="/ppt/notesSlides/notesSlide10.xml" ContentType="application/vnd.openxmlformats-officedocument.presentationml.notesSlide+xml"/>
  <Override PartName="/ppt/ink/ink496.xml" ContentType="application/inkml+xml"/>
  <Override PartName="/ppt/ink/ink497.xml" ContentType="application/inkml+xml"/>
  <Override PartName="/ppt/ink/ink498.xml" ContentType="application/inkml+xml"/>
  <Override PartName="/ppt/notesSlides/notesSlide11.xml" ContentType="application/vnd.openxmlformats-officedocument.presentationml.notesSlide+xml"/>
  <Override PartName="/ppt/ink/ink499.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notesSlides/notesSlide12.xml" ContentType="application/vnd.openxmlformats-officedocument.presentationml.notesSlide+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notesSlides/notesSlide13.xml" ContentType="application/vnd.openxmlformats-officedocument.presentationml.notesSlide+xml"/>
  <Override PartName="/ppt/ink/ink526.xml" ContentType="application/inkml+xml"/>
  <Override PartName="/ppt/ink/ink527.xml" ContentType="application/inkml+xml"/>
  <Override PartName="/ppt/ink/ink528.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27"/>
  </p:notesMasterIdLst>
  <p:handoutMasterIdLst>
    <p:handoutMasterId r:id="rId128"/>
  </p:handoutMasterIdLst>
  <p:sldIdLst>
    <p:sldId id="606" r:id="rId2"/>
    <p:sldId id="342" r:id="rId3"/>
    <p:sldId id="668" r:id="rId4"/>
    <p:sldId id="771" r:id="rId5"/>
    <p:sldId id="650" r:id="rId6"/>
    <p:sldId id="770" r:id="rId7"/>
    <p:sldId id="772" r:id="rId8"/>
    <p:sldId id="721" r:id="rId9"/>
    <p:sldId id="777" r:id="rId10"/>
    <p:sldId id="282" r:id="rId11"/>
    <p:sldId id="284" r:id="rId12"/>
    <p:sldId id="398" r:id="rId13"/>
    <p:sldId id="401" r:id="rId14"/>
    <p:sldId id="803" r:id="rId15"/>
    <p:sldId id="801" r:id="rId16"/>
    <p:sldId id="804" r:id="rId17"/>
    <p:sldId id="805" r:id="rId18"/>
    <p:sldId id="806" r:id="rId19"/>
    <p:sldId id="285" r:id="rId20"/>
    <p:sldId id="492" r:id="rId21"/>
    <p:sldId id="810" r:id="rId22"/>
    <p:sldId id="292" r:id="rId23"/>
    <p:sldId id="722" r:id="rId24"/>
    <p:sldId id="724" r:id="rId25"/>
    <p:sldId id="778" r:id="rId26"/>
    <p:sldId id="807" r:id="rId27"/>
    <p:sldId id="662" r:id="rId28"/>
    <p:sldId id="551" r:id="rId29"/>
    <p:sldId id="553" r:id="rId30"/>
    <p:sldId id="365" r:id="rId31"/>
    <p:sldId id="660" r:id="rId32"/>
    <p:sldId id="556" r:id="rId33"/>
    <p:sldId id="740" r:id="rId34"/>
    <p:sldId id="715" r:id="rId35"/>
    <p:sldId id="716" r:id="rId36"/>
    <p:sldId id="797" r:id="rId37"/>
    <p:sldId id="798" r:id="rId38"/>
    <p:sldId id="799" r:id="rId39"/>
    <p:sldId id="800" r:id="rId40"/>
    <p:sldId id="717" r:id="rId41"/>
    <p:sldId id="761" r:id="rId42"/>
    <p:sldId id="808" r:id="rId43"/>
    <p:sldId id="809" r:id="rId44"/>
    <p:sldId id="362" r:id="rId45"/>
    <p:sldId id="374" r:id="rId46"/>
    <p:sldId id="690" r:id="rId47"/>
    <p:sldId id="773" r:id="rId48"/>
    <p:sldId id="691" r:id="rId49"/>
    <p:sldId id="775" r:id="rId50"/>
    <p:sldId id="693" r:id="rId51"/>
    <p:sldId id="779" r:id="rId52"/>
    <p:sldId id="780" r:id="rId53"/>
    <p:sldId id="817" r:id="rId54"/>
    <p:sldId id="726" r:id="rId55"/>
    <p:sldId id="781" r:id="rId56"/>
    <p:sldId id="842" r:id="rId57"/>
    <p:sldId id="843" r:id="rId58"/>
    <p:sldId id="783" r:id="rId59"/>
    <p:sldId id="784" r:id="rId60"/>
    <p:sldId id="776" r:id="rId61"/>
    <p:sldId id="742" r:id="rId62"/>
    <p:sldId id="748" r:id="rId63"/>
    <p:sldId id="815" r:id="rId64"/>
    <p:sldId id="820" r:id="rId65"/>
    <p:sldId id="822" r:id="rId66"/>
    <p:sldId id="824" r:id="rId67"/>
    <p:sldId id="825" r:id="rId68"/>
    <p:sldId id="321" r:id="rId69"/>
    <p:sldId id="318" r:id="rId70"/>
    <p:sldId id="319" r:id="rId71"/>
    <p:sldId id="879" r:id="rId72"/>
    <p:sldId id="818" r:id="rId73"/>
    <p:sldId id="344" r:id="rId74"/>
    <p:sldId id="792" r:id="rId75"/>
    <p:sldId id="351" r:id="rId76"/>
    <p:sldId id="259" r:id="rId77"/>
    <p:sldId id="526" r:id="rId78"/>
    <p:sldId id="352" r:id="rId79"/>
    <p:sldId id="360" r:id="rId80"/>
    <p:sldId id="367" r:id="rId81"/>
    <p:sldId id="528" r:id="rId82"/>
    <p:sldId id="535" r:id="rId83"/>
    <p:sldId id="536" r:id="rId84"/>
    <p:sldId id="537" r:id="rId85"/>
    <p:sldId id="539" r:id="rId86"/>
    <p:sldId id="264" r:id="rId87"/>
    <p:sldId id="796" r:id="rId88"/>
    <p:sldId id="665" r:id="rId89"/>
    <p:sldId id="666" r:id="rId90"/>
    <p:sldId id="663" r:id="rId91"/>
    <p:sldId id="664" r:id="rId92"/>
    <p:sldId id="826" r:id="rId93"/>
    <p:sldId id="827" r:id="rId94"/>
    <p:sldId id="828" r:id="rId95"/>
    <p:sldId id="829" r:id="rId96"/>
    <p:sldId id="372" r:id="rId97"/>
    <p:sldId id="680" r:id="rId98"/>
    <p:sldId id="795" r:id="rId99"/>
    <p:sldId id="727" r:id="rId100"/>
    <p:sldId id="728" r:id="rId101"/>
    <p:sldId id="729" r:id="rId102"/>
    <p:sldId id="730" r:id="rId103"/>
    <p:sldId id="731" r:id="rId104"/>
    <p:sldId id="732" r:id="rId105"/>
    <p:sldId id="733" r:id="rId106"/>
    <p:sldId id="830" r:id="rId107"/>
    <p:sldId id="738" r:id="rId108"/>
    <p:sldId id="739" r:id="rId109"/>
    <p:sldId id="608" r:id="rId110"/>
    <p:sldId id="785" r:id="rId111"/>
    <p:sldId id="832" r:id="rId112"/>
    <p:sldId id="833" r:id="rId113"/>
    <p:sldId id="834" r:id="rId114"/>
    <p:sldId id="835" r:id="rId115"/>
    <p:sldId id="836" r:id="rId116"/>
    <p:sldId id="840" r:id="rId117"/>
    <p:sldId id="837" r:id="rId118"/>
    <p:sldId id="786" r:id="rId119"/>
    <p:sldId id="256" r:id="rId120"/>
    <p:sldId id="838" r:id="rId121"/>
    <p:sldId id="788" r:id="rId122"/>
    <p:sldId id="787" r:id="rId123"/>
    <p:sldId id="790" r:id="rId124"/>
    <p:sldId id="791" r:id="rId125"/>
    <p:sldId id="350" r:id="rId126"/>
  </p:sldIdLst>
  <p:sldSz cx="9144000" cy="6858000" type="screen4x3"/>
  <p:notesSz cx="6858000" cy="9144000"/>
  <p:defaultTextStyle>
    <a:defPPr>
      <a:defRPr lang="pt-PT"/>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0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0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0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0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ão Leite" initials="JL" lastIdx="1" clrIdx="0">
    <p:extLst>
      <p:ext uri="{19B8F6BF-5375-455C-9EA6-DF929625EA0E}">
        <p15:presenceInfo xmlns:p15="http://schemas.microsoft.com/office/powerpoint/2012/main" userId="9fde7698632ef7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0000"/>
    <a:srgbClr val="9966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78473" autoAdjust="0"/>
  </p:normalViewPr>
  <p:slideViewPr>
    <p:cSldViewPr>
      <p:cViewPr varScale="1">
        <p:scale>
          <a:sx n="57" d="100"/>
          <a:sy n="57" d="100"/>
        </p:scale>
        <p:origin x="1410" y="66"/>
      </p:cViewPr>
      <p:guideLst>
        <p:guide orient="horz" pos="2160"/>
        <p:guide pos="2880"/>
      </p:guideLst>
    </p:cSldViewPr>
  </p:slideViewPr>
  <p:outlineViewPr>
    <p:cViewPr>
      <p:scale>
        <a:sx n="33" d="100"/>
        <a:sy n="33" d="100"/>
      </p:scale>
      <p:origin x="0" y="95622"/>
    </p:cViewPr>
  </p:outlineViewPr>
  <p:notesTextViewPr>
    <p:cViewPr>
      <p:scale>
        <a:sx n="100" d="100"/>
        <a:sy n="100" d="100"/>
      </p:scale>
      <p:origin x="0" y="0"/>
    </p:cViewPr>
  </p:notesTextViewPr>
  <p:sorterViewPr>
    <p:cViewPr>
      <p:scale>
        <a:sx n="66" d="100"/>
        <a:sy n="66" d="100"/>
      </p:scale>
      <p:origin x="0" y="27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200">
                <a:cs typeface="+mn-cs"/>
              </a:defRPr>
            </a:lvl1pPr>
          </a:lstStyle>
          <a:p>
            <a:pPr>
              <a:defRPr/>
            </a:pPr>
            <a:endParaRPr lang="pt-PT" altLang="pt-PT"/>
          </a:p>
        </p:txBody>
      </p:sp>
      <p:sp>
        <p:nvSpPr>
          <p:cNvPr id="819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pt-PT" altLang="pt-PT"/>
          </a:p>
        </p:txBody>
      </p:sp>
      <p:sp>
        <p:nvSpPr>
          <p:cNvPr id="819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0" hangingPunct="0">
              <a:defRPr sz="1200">
                <a:cs typeface="+mn-cs"/>
              </a:defRPr>
            </a:lvl1pPr>
          </a:lstStyle>
          <a:p>
            <a:pPr>
              <a:defRPr/>
            </a:pPr>
            <a:endParaRPr lang="pt-PT" altLang="pt-PT"/>
          </a:p>
        </p:txBody>
      </p:sp>
      <p:sp>
        <p:nvSpPr>
          <p:cNvPr id="819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9F23ADCB-1850-40E2-87A4-EEDAAB6E90E7}" type="slidenum">
              <a:rPr lang="pt-PT" altLang="pt-PT"/>
              <a:pPr>
                <a:defRPr/>
              </a:pPr>
              <a:t>‹nº›</a:t>
            </a:fld>
            <a:endParaRPr lang="pt-PT" altLang="pt-PT"/>
          </a:p>
        </p:txBody>
      </p:sp>
    </p:spTree>
    <p:extLst>
      <p:ext uri="{BB962C8B-B14F-4D97-AF65-F5344CB8AC3E}">
        <p14:creationId xmlns:p14="http://schemas.microsoft.com/office/powerpoint/2010/main" val="33286051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49:16.499"/>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1116 1 24575,'0'0'0,"-100"57"0,-58 40 0,-3 10 0,3 5-2978,15-4 3829,23-10-1276,24-13 425,23-15 949,22-16-1221,19-12 899,14-13-768,17-27 148,0-1 0,1 1 0,-1 0 0,1 0 0,-1-1 0,1 1 0,0 0 0,0 0 0,-1 2 0,1-3-7,0 0 0,0-1 0,0 1 0,0 0 0,0 0 0,0-1 0,1 1 0,-1 0 0,0 0 0,1-1 0,-1 1 0,0 0 0,1-1 0,-1 1 0,1-1 0,0 2 0,10 7 1539,6-1-1979,4 0 660,2 4-220,3 4 0,1 6 0,1 6 0,0 7 0,0 8 0,-2 7 0,-1 6 0,-1 6 0,-3 4 0,-1 6 0,-2 3 0,-3 4 0,-1 4 0,-2 4 0,-3 4 0,-2 1 0,-1 1 0,-2 0 0,-1-2 0,1-2 0,0-2 0,1-3 0,2-2 0,1-3 0,1-3 0,2-4 0,2-5 0,0-3 0,0-3 0,1-3 0,0-2 0,-1-1 0,-2-2 0,0-3 0,-2-3 0,-1-4 0,-2-6 0,-1-6 0,-2-6 0,-1-7 0,0-6 0,-2-6 0,1-4 0,-1-4 0,1-3 0,-1-1 0,1-1 0,0 1 0,0 0 0,0 2 0,1 1 0,-1 3 0,1 2 0,1 3 0,-1 1 0,0 1 0,0 0 0,-1 0 0,0-2 0,-1-1 0,0-2 0,0-1 0,0 0 0,0-1 0,-1-1 0,1 1 0,0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0:23:48.928"/>
    </inkml:context>
    <inkml:brush xml:id="br0">
      <inkml:brushProperty name="width" value="0.1" units="cm"/>
      <inkml:brushProperty name="height" value="0.1" units="cm"/>
      <inkml:brushProperty name="color" value="#AE198D"/>
      <inkml:brushProperty name="inkEffects" value="galaxy"/>
      <inkml:brushProperty name="anchorX" value="-30347.12305"/>
      <inkml:brushProperty name="anchorY" value="-11884.29883"/>
      <inkml:brushProperty name="scaleFactor" value="0.5"/>
    </inkml:brush>
  </inkml:definitions>
  <inkml:trace contextRef="#ctx0" brushRef="#br0">0 520 24575,'0'0'0,"2"0"0,4 0 0,-1 2 0,3 1 0,1-1 0,-1 3 0,1-1 0,1 0 0,1-1 0,0-1 0,-1 1 0,0 1 0,0-2 0,-1 3 0,0-1 0,0 2 0,2 0 0,0-2 0,1 2 0,1-2 0,0 0 0,0-2 0,0 0 0,0-1 0,-2 2 0,-1 0 0,0-1 0,1 0 0,1 0 0,-3-4 0,1-1 0,-2-2 0,-3-2 0,-1-3 0,0 2 0,0-2 0,-1 0 0,-1-1 0,-1-1 0,2 2 0,0 0 0,0-1 0,-1 0 0,-1 0 0,0-2 0,-1 1 0,0-1 0,0 0 0,0 0 0,0 0 0,0 0 0,0-1 0,0 1 0,0 0 0,0 0 0,0 0 0,0 0 0,0 0 0,0 0 0,0 0 0,0 0 0,0 0 0,0 0 0,0 0 0,0 0 0,0 0 0,0 0 0,0 0 0,0 0 0,0 0 0,0 0 0,0 0 0,0 0 0,0 0 0,0 0 0,0 0 0,0 0 0,0 0 0,0 0 0,0 0 0,0 2 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1:56.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72,'301'0,"-280"-1,0-2,-1 0,22-6,24-4,-31 8,-10 1,44-1,-53 4,33-6,14 0,16 8,57-2,-83-5,-25 2,33 0,2351 5,-2385 0,27 5,-28-2,30-1,56 4,3 1,-29-10,109 4,-139 4,-25-2,39 0,871-4,-928 0,1 2,16 3,26 2,654-8,-690 2,31 6,-30-4,29 2,893-5,-440-1,-491 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2:00.5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0,'106'8,"1"-1,33 0,3 0,48 0,-1 0,1688-8,-965 2,-901-1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2:03.5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0,'35'8,"-16"-2,6-1,0-1,0 0,31-1,-37-2,-2 0,1 2,25 6,-24-4,0-2,32 3,77 8,-47-7,13 0,-49-5,45 7,-26-4,96-5,-65-2,-31 4,72-4,-85-5,-29 4,36-2,87 4,146 3,-227 5,-37-3,28 0,-6-4,-10-1,0 2,46 7,-36-2,1-3,77-4,-38-1,427 2,-492 1,29 5,-29-2,31-1,330-3,-369 1,-1 0,16 4,29 3,103 6,-100-7,-2 0,15 0,-49-3,32 0,-38-3,29 5,18 1,10-9,61 3,-88 6,-30-3,36 0,21-6,86 4,-121 5,-31-4,1-1,19 1,6-2,41 8,-48-7,60-1,13-1,-49 7,-23-3,38 0,-57-3,-1 0,19 4,21 2,135 9,-70-3,-75-10,165 8,-178-10,54 9,-58-8,29 0,-32-1,0 0,24 4,154 24,-58-8,-90-15,56 1,-52-8,70 2,-83 6,-31-4,1-1,19 1,568-4,-596 1,0 0,1-1,-1 0,0 0,0 0,0 0,0-1,0 1,0-1,-1 0,1-1,-1 1,1 0,-1-1,0 0,0 0,0 0,0 0,4-5,26-25,-4 20,-21 9</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03.865"/>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1 132 24575,'0'0'0,"3"0"0,7 0 0,3 0 0,-1-5 0,3 1 0,2 0 0,2 0 0,1 2 0,1 0 0,-4-3 0,0 0 0,1 0 0,0 2 0,1 0 0,2 2 0,0 0 0,-4-4 0,0 1 0,0-5 0,2 1 0,0 1 0,1 2 0,1 2 0,0 1 0,1-3 0,0 0 0,0 1 0,0 0 0,-1 2 0,1 0 0,0 2 0,0-1 0,0 1 0,-5-4 0,0 0 0,1-1 0,0 2 0,1 0 0,0 2 0,-2 0 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05.528"/>
    </inkml:context>
    <inkml:brush xml:id="br0">
      <inkml:brushProperty name="width" value="0.035" units="cm"/>
      <inkml:brushProperty name="height" value="0.035" units="cm"/>
      <inkml:brushProperty name="color" value="#AE198D"/>
      <inkml:brushProperty name="inkEffects" value="galaxy"/>
      <inkml:brushProperty name="anchorX" value="-2004.21558"/>
      <inkml:brushProperty name="anchorY" value="-1139.10034"/>
      <inkml:brushProperty name="scaleFactor" value="0.5"/>
    </inkml:brush>
  </inkml:definitions>
  <inkml:trace contextRef="#ctx0" brushRef="#br0">0 132 24575,'0'0'0,"4"0"0,5 0 0,5 0 0,2 0 0,4 0 0,1 0 0,1 0 0,1 0 0,0 0 0,-1 0 0,-4-5 0,0 1 0,-1-1 0,1 2 0,1 0 0,-3-3 0,0 0 0,1 1 0,1 2 0,1 0 0,1 1 0,2 2 0,-1-1 0,-4-3 0,1 0 0,-1 0 0,1 1 0,2 1 0,0 0 0,1 1 0,0 1 0,1 0 0,-5-4 0,1-1 0,-1 1 0,1 0 0,2 2 0,0 0 0,0 1 0,2 1 0,-1 0 0,1 0 0,4 0 0,1 0 0,-5-4 0,-1-1 0,-1 1 0,0 0 0,0 2 0,0 0 0,1 1 0,0 1 0,0-1 0,1 2 0,-4-5 0,-1-1 0,0 1 0,1 1 0,1 0 0,2 2 0,-1 0 0,2 1 0,-1 0 0,1 0 0,0 0 0,0 0 0,0 0 0,0 0 0,-1 0 0,1 0 0,0 0 0,0 0 0,-1 0 0,1 0 0,0 0 0,-1 0 0,1 0 0,0 0 0,-1 0 0,1 0 0,0 0 0,0 0 0,-1 0 0,1 0 0,0 0 0,0 0 0,-1 0 0,1 0 0,0 0 0,-1 0 0,1 0 0,0 0 0,-1 0 0,1 0 0,0 0 0,0 0 0,-1 0 0,1 0 0,0 0 0,-1 0 0,1 0 0,0 0 0,-1 0 0,1 0 0,0 0 0,0 0 0,-1 0 0,-3 0 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08.016"/>
    </inkml:context>
    <inkml:brush xml:id="br0">
      <inkml:brushProperty name="width" value="0.035" units="cm"/>
      <inkml:brushProperty name="height" value="0.035" units="cm"/>
      <inkml:brushProperty name="color" value="#AE198D"/>
      <inkml:brushProperty name="inkEffects" value="galaxy"/>
      <inkml:brushProperty name="anchorX" value="-5463.56201"/>
      <inkml:brushProperty name="anchorY" value="-2278.64014"/>
      <inkml:brushProperty name="scaleFactor" value="0.5"/>
    </inkml:brush>
  </inkml:definitions>
  <inkml:trace contextRef="#ctx0" brushRef="#br0">1 210 24575,'0'0'0,"3"0"0,6 0 0,5 0 0,2 0 0,4 0 0,6 0 0,0 0 0,1 0 0,-1 0 0,0 0 0,-3-4 0,0-1 0,0 1 0,3 1 0,0 0 0,0 1 0,-1 2 0,-1-5 0,0 0 0,-2 1 0,0 0 0,0 2 0,-1 0 0,5 1 0,0 1 0,-4-4 0,3 0 0,4-5 0,0 1 0,-1 1 0,-2 2 0,-1 1 0,-1 2 0,-1 1 0,3-3 0,0-1 0,0 1 0,-1 1 0,-1 0 0,0-2 0,-2 0 0,0 0 0,0-3 0,-1 1 0,1 1 0,0 2 0,-1 1 0,1-3 0,-1 0 0,1-3 0,0 2 0,-1 0 0,1 2 0,-4-3 0,-1 2 0,-4 0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09.019"/>
    </inkml:context>
    <inkml:brush xml:id="br0">
      <inkml:brushProperty name="width" value="0.035" units="cm"/>
      <inkml:brushProperty name="height" value="0.035" units="cm"/>
      <inkml:brushProperty name="color" value="#AE198D"/>
      <inkml:brushProperty name="inkEffects" value="galaxy"/>
      <inkml:brushProperty name="anchorX" value="-7997.63379"/>
      <inkml:brushProperty name="anchorY" value="-3339.2561"/>
      <inkml:brushProperty name="scaleFactor" value="0.5"/>
    </inkml:brush>
  </inkml:definitions>
  <inkml:trace contextRef="#ctx0" brushRef="#br0">1 0 24575,'0'0'0,"4"0"0,5 0 0,4 0 0,0 4 0,2 1 0,2-1 0,2-1 0,-4 4 0,2 0 0,0-2 0,1-1 0,1-1 0,2 3 0,0-1 0,0-1 0,1 0 0,0-2 0,4 4 0,1 3 0,-1 1 0,-1-2 0,0-2 0,-2-2 0,0 3 0,3-2 0,-4 4 0,0-1 0,-2-1 0,1-2 0,0-2 0,-1 4 0,1-2 0,1 0 0,-1 2 0,1 0 0,0 3 0,-1-1 0,1-2 0,-4 3 0,-1-2 0,0-2 0,-3 3 0,-4 2 0,-3 4 0,-3 2 0,-7 3 0,-5-4 0,-1 2 0,-4-5 0,1 1 0,-2-3 0,-1-3 0,-3-3 0,-1 3 0,-1-2 0,-2-2 0,0 4 0,0-2 0,0 0 0,0-2 0,5 3 0,-1-1 0,1 3 0,-1 0 0,-1-2 0,-1-2 0,3 3 0,0-2 0,0-1 0,3-1 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12.574"/>
    </inkml:context>
    <inkml:brush xml:id="br0">
      <inkml:brushProperty name="width" value="0.035" units="cm"/>
      <inkml:brushProperty name="height" value="0.035" units="cm"/>
      <inkml:brushProperty name="color" value="#AE198D"/>
      <inkml:brushProperty name="inkEffects" value="galaxy"/>
      <inkml:brushProperty name="anchorX" value="-9701.00977"/>
      <inkml:brushProperty name="anchorY" value="-5104.76855"/>
      <inkml:brushProperty name="scaleFactor" value="0.5"/>
    </inkml:brush>
  </inkml:definitions>
  <inkml:trace contextRef="#ctx0" brushRef="#br0">1 401 24575,'0'0'0,"3"0"0,7 0 0,3 0 0,4 0 0,2 0 0,-2-4 0,1-1 0,0 1 0,1 1 0,1-4 0,1 0 0,0 2 0,-4-3 0,0 0 0,1 2 0,0-3 0,1 2 0,-3-3 0,4 1 0,2 2 0,0-3 0,1 2 0,0 2 0,0-3 0,-1 2 0,0-3 0,0 2 0,-4-4 0,-1 3 0,0 1 0,1 3 0,1-3 0,1 2 0,1 1 0,-4-3 0,0 1 0,1 1 0,0 2 0,-3-3 0,1 1 0,0 1 0,-2-3 0,0 1 0,2 1 0,1 2 0,-2-3 0,0 1 0,2 0 0,1 2 0,-3-2 0,1 0 0,0 1 0,-2-3 0,1 1 0,0 1 0,-2-3 0,2 2 0,0 1 0,-2-3 0,2 2 0,0 1 0,3 2 0,-3-3 0,-4 1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13.528"/>
    </inkml:context>
    <inkml:brush xml:id="br0">
      <inkml:brushProperty name="width" value="0.035" units="cm"/>
      <inkml:brushProperty name="height" value="0.035" units="cm"/>
      <inkml:brushProperty name="color" value="#AE198D"/>
      <inkml:brushProperty name="inkEffects" value="galaxy"/>
      <inkml:brushProperty name="anchorX" value="-12065.01367"/>
      <inkml:brushProperty name="anchorY" value="-5974.80273"/>
      <inkml:brushProperty name="scaleFactor" value="0.5"/>
    </inkml:brush>
  </inkml:definitions>
  <inkml:trace contextRef="#ctx0" brushRef="#br0">0 1 24575,'0'0'0,"4"0"0,6 0 0,7 0 0,5 0 0,2 0 0,5 0 0,1 0 0,-2 0 0,-1 0 0,-1 0 0,2 0 0,-1 0 0,4 0 0,-1 0 0,-1 0 0,2 0 0,-2 0 0,-1 0 0,-2 0 0,-1 0 0,-2 0 0,-5 4 0,-5 5 0,-5 5 0,-3 3 0,-4 2 0,-5 2 0,-1 2 0,-5-5 0,1 0 0,-3-5 0,2 2 0,-3-5 0,2 2 0,-1 2 0,2 2 0,-2-2 0,2 1 0,-2-2 0,3 0 0,-3 2 0,2 2 0,2 1 0,-1-2 0,1 0 0,-2-3 0,1 1 0,-2-3 0,1 1 0,3 2 0,-3-2 0,2 2 0,-2 1 0,1 2 0,-3-2 0,3 1 0,-3 0 0,2 3 0,-2-4 0,2 1 0,3 0 0,-3-2 0,2 1 0,2 0 0,-2-2 0,1 2 0,-3 0 0,6-2 0,1-3 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17.515"/>
    </inkml:context>
    <inkml:brush xml:id="br0">
      <inkml:brushProperty name="width" value="0.035" units="cm"/>
      <inkml:brushProperty name="height" value="0.035" units="cm"/>
      <inkml:brushProperty name="color" value="#AE198D"/>
      <inkml:brushProperty name="inkEffects" value="galaxy"/>
      <inkml:brushProperty name="anchorX" value="-13505.75098"/>
      <inkml:brushProperty name="anchorY" value="-7950.27881"/>
      <inkml:brushProperty name="scaleFactor" value="0.5"/>
    </inkml:brush>
  </inkml:definitions>
  <inkml:trace contextRef="#ctx0" brushRef="#br0">1 1 24575,'0'0'0,"4"0"0,5 0 0,4 0 0,4 0 0,3 0 0,-3 4 0,0 0 0,1 0 0,1 0 0,1-1 0,1-2 0,0 0 0,0-1 0,1 1 0,0-2 0,0 1 0,0 0 0,0 0 0,-5 4 0,0 1 0,1-1 0,0 0 0,1-1 0,1-2 0,1 0 0,0 0 0,1-1 0,-1 0 0,1-1 0,0 1 0,0 0 0,0 0 0,0 0 0,-1 0 0,1 0 0,0 0 0,0 0 0,-1 0 0,1 0 0,0 0 0,-1 0 0,1 4 0,0 1 0,0-1 0,-1 0 0,1-1 0,0-2 0,-1 0 0,-3 4 0,-1-1 0,0 1 0,1-2 0,1-1 0,1 0 0,1-2 0,1 1 0,-1-1 0,1 0 0,0-1 0,0 1 0,0 0 0,-1 0 0,1 0 0,0 0 0,0 0 0,0 0 0,-1 0 0,1 0 0,0 0 0,-1 0 0,1 0 0,0 0 0,-1 0 0,1 0 0,0 0 0,0 0 0,-1 0 0,1 0 0,0 0 0,-1 0 0,1 0 0,0 0 0,-1 0 0,1 0 0,0 0 0,0 0 0,-1 0 0,1 0 0,0 0 0,0 0 0,-1 0 0,1 0 0,0 0 0,-1 0 0,1 0 0,0 0 0,-1 0 0,1 0 0,0 0 0,0 0 0,-1 0 0,-3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10:31.665"/>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1629 24575,'0'0'0,"99"-59"0,69-36 0,16-6 0,14-3-4933,2 3 6343,-8 7-2115,-10 7 705,-12 8 0,-14 5 329,-15 6-423,-17 4 141,-17 4-47,-21 3 1060,-21 4-1363,-56 44 354,1-1-1,14-20 1,-20 25-51,-1-1 0,0 0 0,0 1 0,0-1 0,3-11 0,-5 13 277,0 0 0,0 1 0,-1-1 1,1 0-1,-1 0 0,0 0 0,0 1 0,-2-9 0,2 9-356,-1-1 0,0 1 0,0-1 0,-1 1-1,1-1 1,-1 1 0,0 0 0,-4-6 0,3 4 313,-1 1 0,0-1 0,-1 1 1,1 0-1,-9-6 0,4 4-334,-1 0 0,-19-8 0,10 6 175,-23-6 0,-29-3-75,-6 5 0,-3 4 0,1 3 0,4 1 0,7 2 0,8 0 0,9 0 0,9-2 0,10 0 0,8-1 0,10-1 0,7 0 0,9-1 0,6 1 0,9 0 0,10-1 0,11 0 0,12-3 0,12 0 0,11-1 0,8 0 0,6 1 0,1 2 0,-1 0 0,-4 2 0,-5 0 0,-5 0 0,-5-2 0,-5 0 0,-2-2 0,-4-2 0,0 0 0,-2 0 0,-2 2 0,-2 2 0,-4 3 0,-5 5 0,-6 5 0,-8 3 0,-7 5 0,-20-12 0,1 1 0,-1 0 0,1-1 0,-1 1 0,0 0 0,1 0 0,0 3 0,-1-3 0,0 0 0,0 0 0,-1 0 0,1 1 0,-1-1 0,1 0 0,-1 3 0,-2 19 0,-8 4 0,-6 3 0,-6 4 0,-6 4 0,-4 3 0,-4 3 0,-3 3 0,-1 4 0,0 1 0,2 4 0,3 1 0,5 3 0,4 3 0,4 1 0,4 1 0,3 1 0,1 0 0,3 2 0,3 1 0,2 2 0,2 1 0,1 2 0,2 0 0,-1 0 0,0-2 0,-1-5 0,-3-4 0,-1-6 0,-2-6 0,-3-9 0,-2-8 0,-3-9 0,15-23 0,0 0 0,-1-1 0,1 0 0,-1 1 0,-4 2 0,4-4 0,1 1 0,-1-1 0,0 0 0,0 0 0,1 0 0,-5 1 0,3-2 0,1 1 0,-1-1 0,1 0 0,-1 0 0,-5-1 0,-21-8 0,-4-8 0,-5-11 0,-2-9 0,-4-11 0,-1-10 0,0-11 0,1-10 0,3-8 0,2-8 0,3-6 0,3-5 0,1-2 0,2 1 0,1 1 0,1 4 0,1 4 0,1 7 0,3 6 0,2 9 0,3 7 0,5 10 0,6 9 0,6 11 0,3 37 0,-1-1 0,1 1 0,-1-1 0,1 1 0,0-1 0,-1 1 0,1-1 0,0 1 0,2-3 0,-1 3 0,-1 1 0,1-1 0,-1 1 0,1 0 0,-1-1 0,1 1 0,-1 0 0,1 0 0,0 0 0,0 0 0,0 0 0,1 0 0,-1-1 0,1 1 0,0-1 0,1 1 0,-1 0 0,6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20.622"/>
    </inkml:context>
    <inkml:brush xml:id="br0">
      <inkml:brushProperty name="width" value="0.035" units="cm"/>
      <inkml:brushProperty name="height" value="0.035" units="cm"/>
      <inkml:brushProperty name="color" value="#AE198D"/>
      <inkml:brushProperty name="inkEffects" value="galaxy"/>
      <inkml:brushProperty name="anchorX" value="-16878.70117"/>
      <inkml:brushProperty name="anchorY" value="-9306.43262"/>
      <inkml:brushProperty name="scaleFactor" value="0.5"/>
    </inkml:brush>
  </inkml:definitions>
  <inkml:trace contextRef="#ctx0" brushRef="#br0">0 392 24575,'0'0'0,"4"0"0,6 0 0,3 0 0,4 0 0,3 0 0,1 0 0,1 0 0,-4-4 0,1-1 0,-1 1 0,0 0 0,1 1 0,2 2 0,0 0 0,0 0 0,0 1 0,1 0 0,5 0 0,-1-4 0,0 0 0,4 0 0,-1 1 0,-1 0 0,-2 2 0,-1 0 0,-2 0 0,0 1 0,-1 0 0,-1-4 0,5 0 0,0-1 0,4 2 0,0 0 0,-2 1 0,-1 2 0,3-1 0,-2 1 0,-1 0 0,3 0 0,-1-4 0,-1 0 0,2-1 0,-1 2 0,-2 0 0,-1-3 0,3 1 0,-1 0 0,-1 2 0,2 0 0,0 2 0,3 0 0,-2 1 0,-1 0 0,-2 0 0,-2 0 0,-1 1 0,-2-1 0,0 0 0,-1-5 0,1 1 0,-1-1 0,1 2 0,-1 0 0,0 1 0,1 1 0,0 1 0,-1 0 0,1 0 0,-4-4 0,-10 0 0,-8 0 0,-4-4 0,-6 1 0,-5-4 0,-3 2 0,2-3 0,-2 3 0,0 1 0,0 2 0,2-1 0,0 0 0,3-2 0,0 0 0,2-2 0,-1 2 0,-2-3 0,3-2 0,-3 1 0,3-1 0,2-2 0,-1 3 0,-2 3 0,1-2 0,-2 4 0,7 1 0,6 3 0,8 1 0,5 2 0,5 1 0,3 0 0,1 1 0,5-1 0,1 0 0,-1 1 0,0-1 0,-2 0 0,-2 0 0,0 0 0,-1 0 0,0 0 0,0 0 0,-1 0 0,1 0 0,-5 4 0,0 1 0,0-1 0,-3 4 0,0-1 0,2-1 0,1-1 0,-3 2 0,2-1 0,-4 3 0,-3 4 0,-3 3 0,-3 2 0,-5-2 0,-3 1 0,-4-4 0,-4 2 0,1 0 0,-3 2 0,3 1 0,-1-2 0,2 0 0,-2-3 0,-1 1 0,2 0 0,-2 3 0,3 2 0,-2 0 0,2 2 0,-1-3 0,-2-1 0,2 1 0,2 0 0,-1-3 0,2 1 0,-2 0 0,3 2 0,-4 1 0,-2 1 0,-2 1 0,2 1 0,-2-1 0,4 1 0,-2-4 0,4-1 0,-3-3 0,4-1 0,1 2 0,-1-3 0,1-3 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23.508"/>
    </inkml:context>
    <inkml:brush xml:id="br0">
      <inkml:brushProperty name="width" value="0.035" units="cm"/>
      <inkml:brushProperty name="height" value="0.035" units="cm"/>
      <inkml:brushProperty name="color" value="#AE198D"/>
      <inkml:brushProperty name="inkEffects" value="galaxy"/>
      <inkml:brushProperty name="anchorX" value="-19616.39844"/>
      <inkml:brushProperty name="anchorY" value="-10913.61914"/>
      <inkml:brushProperty name="scaleFactor" value="0.5"/>
    </inkml:brush>
  </inkml:definitions>
  <inkml:trace contextRef="#ctx0" brushRef="#br0">1 283 24575,'0'0'0,"4"0"0,5 0 0,4 0 0,4 0 0,3 0 0,1 0 0,1 0 0,5 0 0,0 0 0,-4-4 0,-2 0 0,4 0 0,-1 0 0,1 1 0,-1 2 0,-1 0 0,0 1 0,-1 0 0,0 0 0,0 0 0,0 0 0,0 0 0,-1 0 0,1 0 0,0 0 0,-1-4 0,1-1 0,-1 1 0,1 0 0,0 1 0,0 2 0,-1 0 0,1 0 0,-5-3 0,1 0 0,-1-1 0,1 2 0,1 0 0,1 1 0,1 2 0,-4-5 0,0 1 0,0 0 0,-3-4 0,1 1 0,1 1 0,1 1 0,2 2 0,-3-2 0,0-1 0,1 2 0,1 1 0,-2-4 0,-5-3 0,-7-4 0,-9 1 0,-6 2 0,-1-1 0,-3 2 0,-2 3 0,-7-2 0,-1 1 0,-1 2 0,0 2 0,6-2 0,1 0 0,0 1 0,5-3 0,8 1 0,8 2 0,7 0 0,6 3 0,5 0 0,1 1 0,2 1 0,1 0 0,-1 1 0,0-1 0,-1 0 0,1 0 0,-1 5 0,0-1 0,-1 1 0,1-1 0,-5 3 0,-4 3 0,-5 4 0,-3 3 0,-3 3 0,-1 1 0,-2 1 0,0 1 0,0-1 0,1 0 0,-1 0 0,1 0 0,-1 0 0,1 0 0,0 0 0,0 0 0,-4-1 0,-1 1 0,1 0 0,0-1 0,-3 1 0,1 0 0,1-1 0,1 1 0,2 0 0,0-1 0,-3 1 0,0 0 0,1 0 0,0-1 0,2 1 0,-4-5 0,1-4 0</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19:26.459"/>
    </inkml:context>
    <inkml:brush xml:id="br0">
      <inkml:brushProperty name="width" value="0.035" units="cm"/>
      <inkml:brushProperty name="height" value="0.035" units="cm"/>
      <inkml:brushProperty name="color" value="#AE198D"/>
      <inkml:brushProperty name="inkEffects" value="galaxy"/>
      <inkml:brushProperty name="anchorX" value="-21962.82031"/>
      <inkml:brushProperty name="anchorY" value="-12584.37305"/>
      <inkml:brushProperty name="scaleFactor" value="0.5"/>
    </inkml:brush>
  </inkml:definitions>
  <inkml:trace contextRef="#ctx0" brushRef="#br0">1175 196 24575,'0'0'0,"0"-3"0,0-6 0,0-5 0,-5 2 0,-4 1 0,0-1 0,-3 2 0,-3-2 0,-3 3 0,-1-3 0,-2 3 0,-1 1 0,0 3 0,0-2 0,0 1 0,0 1 0,-1 1 0,2-3 0,-1 1 0,0 1 0,0 2 0,1-4 0,-1 1 0,0 1 0,1 2 0,-1 0 0,0 2 0,0 0 0,1 1 0,-1 0 0,0 0 0,1 0 0,-1 1 0,0-1 0,1 0 0,-1 0 0,0 0 0,0 0 0,1 0 0,-1 0 0,0 0 0,0 4 0,1 1 0,-1-1 0,0-1 0,1 0 0,3 3 0,1-1 0,0 0 0,3 3 0,0 0 0,2 2 0,0-1 0,2 2 0,-2-1 0,-2 2 0,-2-2 0,2 2 0,-2-2 0,4 2 0,3 2 0,-2-2 0,-1-2 0,2 1 0,1 2 0,-1-1 0,2 1 0,1 2 0,-2-2 0,2 1 0,1 2 0,2 2 0,1 1 0,2 1 0,0 1 0,1 1 0,1 0 0,-1 0 0,5 0 0,-1 0 0,6-4 0,2-5 0,0 0 0,2 0 0,2-2 0,-3 2 0,2-2 0,2-4 0,0-1 0,3-3 0,0-1 0,1-2 0,1 0 0,0 0 0,0-1 0,0 1 0,0-1 0,0 1 0,0 0 0,-1 0 0,1 0 0,0 0 0,-1 0 0,1 0 0,0 0 0,0 0 0,-1 0 0,1 0 0,0 0 0,-1 0 0,1 0 0,0 0 0,0 0 0,-1 0 0,-3-5 0,-1 1 0,-4-5 0,0 1 0,2 1 0,1 2 0,-2-3 0,2 1 0,0 2 0,2 1 0,1 1 0,-3-2 0,0-1 0,-3-2 0,1 0 0,1-3 0,1-3 0,3-3 0,1 3 0,-4-2 0,1 3 0,-4-1 0,1 3 0,-3-1 0,1 2 0,-2-2 0,1 3 0,-1-3 0,1 3 0,-1-3 0,2-2 0,-3-3 0,3 3 0,-2 3 0</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3:53.752"/>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189 293 24575,'0'0'0,"6"0"0,4 0 0,3 0 0,-2-3 0,-1-3 0,-11 4 0,1 1 0,0 1 0,0-1 0,0 0 0,0 0 0,0 0 0,0 0 0,0 0 0,0 0 0,0 0 0,0 0 0,-1 0 0,1 1 0,-1-2 0,-4-20 0,-11-7 0,-4-7 0,-1-5 0,-6 3 0,3 4 0,2 9 0,0 4 0,1 8 0,2 5 0,3 6 0,6 7 0,3 5 0,3 3 0,3 5 0,1 1 0,0 1 0,1-1 0,0-1 0,3-1 0,6-3 0,3-1 0,2 2 0,1-2 0,1-3 0,0-3 0,-3 1 0,-1-3 0,3-1 0,0-1 0,1-2 0,0 0 0,-1-1 0,-5 0 0,-8-1 0,-6 1 0,-3-6 0,-6-4 0,-3 1 0,2-2 0,-2-2 0,1 2 0,3 0 0,-1 2 0,0 3 0,0 1 0,1 0 0,6 1 0,6 0 0,6 2 0,3 1 0,3 0 0,0 1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09:58.097"/>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937 0 24575,'0'0'0,"6"89"0,3 46 0,1-2 0,1-7 0,1-13 0,-1-16 0,0-14 0,0-10 0,0-6 0,1-4 0,-1-1 0,0 0 0,0 0 0,0-1 0,0-1 0,-1-3 0,0-4 0,-2-2 0,0-3 0,-1-1 0,-1-1 0,-1-1 0,0 1 0,-2 1 0,0 1 0,-1 0 0,-1-1 0,0-1 0,-2-3 0,0-1 0,0-5 0,-2-4 0,-1-5 0,-1-6 0,0-6 0,-1-5 0,0-5 0,-2-4 0,-1-6 0,-3-3 0,-2-4 0,-4-3 0,-3-5 0,-4-3 0,-3-5 0,-5-4 0,-3-4 0,-5-4 0,-5-4 0,-3-3 0,-2-4 0,-3-1 0,0-4 0,1-1 0,1-1 0,3-1 0,2 1 0,5 0 0,3 1 0,3 2 0,2 2 0,4 2 0,2 4 0,1 3 0,1 4 0,3 5 0,1 6 0,2 5 0,3 6 0,3 6 0,3 6 0,3 5 0,2 5 0,4 5 0,3 4 0,3 5 0,3 3 0,3 2 0,2 4 0,3 3 0,2 3 0,3 2 0,1 3 0,3 1 0,2 2 0,2 1 0,1 1 0,1 1 0,0 0 0,1 2 0,0 0 0,0 1 0,0 0 0,1 1 0,-1-1 0,0-2 0,0-1 0,0-2 0,0-3 0,7 4 0,0-3 0,0-2 0,-1-4 0,-4-4 0,-2-3 0,-2-2 0,-4-2 0,-1-2 0,-3-1 0,-2-1 0,-2-2 0,-2-1 0,-2-2 0,-2-3 0,-1-2 0,-2-4 0,-1-5 0,0-3 0,-1-6 0,0-5 0,1-6 0,0-6 0,3-7 0,3-6 0,5-8 0,6-8 0,9-9 0,10-11 0,12-10 0,12-9 0,8-8 0,6-3 0,3-1 0,0 2 0,0 4 0,-4 6 0,-4 6 0,-6 7 0,-4 7 0,-8 8 0,-7 9 0,-8 8 0,-10 10 0,-9 9 0,-9 9 0,-7 8 0,-7 6 0,-6 4 0,-5 11 0,-3 5 0,-3 5 0,-1 2 0,-1 2 0,-1 1 0,-1 0 0,0 0 0,-1 0 0,0-1 0,-2 0 0,-2-1 0,-1-2 0,-2-1 0,-2-2 0,-2-2 0,-2-2 0,-1-2 0,-2-2 0,-1-2 0,-1-1 0,-2-2 0,-2-2 0,-1-1 0,-2-2 0,-3 0 0,-1-2 0,-4 0 0,-1-1 0,-3-1 0,0 1 0,-1-1 0,2 0 0,2 0 0,2 1 0,2 1 0,1 0 0,0 1 0,0 0 0,0 0 0,-1 1 0,0-1 0,0 1 0,2 1 0,2 1 0,2 0 0,4 2 0,3 1 0,3 2 0,3 2 0,1 2 0,2 1 0,0 0 0,1 1 0,0 1 0,0-1 0,1 0 0,1 0 0,1-1 0,3-1 0,3 0 0,3-2 0,4 0 0,3-2 0,4 0 0,3-2 0,4-2 0,5-2 0,5-3 0,10-7 0,-1-1 0</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0:06.107"/>
    </inkml:context>
    <inkml:brush xml:id="br0">
      <inkml:brushProperty name="width" value="0.1" units="cm"/>
      <inkml:brushProperty name="height" value="0.1" units="cm"/>
      <inkml:brushProperty name="color" value="#AE198D"/>
      <inkml:brushProperty name="inkEffects" value="galaxy"/>
      <inkml:brushProperty name="anchorX" value="1508.44482"/>
      <inkml:brushProperty name="anchorY" value="-517.94159"/>
      <inkml:brushProperty name="scaleFactor" value="0.5"/>
    </inkml:brush>
  </inkml:definitions>
  <inkml:trace contextRef="#ctx0" brushRef="#br0">6603 378 24575,'0'0'0,"-85"-27"0,-43-13 0,3 2 0,8 3 0,14 6 0,18 4 0,14 6 0,12 2 0,7 4 0,5 2 0,-1 0 0,-3 1 0,-3 0 0,-4 1 0,-4 1 0,-1 1 0,0 1 0,1 1 0,4 3 0,4 1 0,2 0 0,1 2 0,-1-1 0,-1 1 0,-2 0 0,-2-1 0,-1 0 0,0 0 0,1 0 0,3 1 0,3 0 0,3 2 0,3-1 0,1 1 0,-2-1 0,-1 0 0,-4 0 0,-3-1 0,-2-2 0,-2 1 0,1-2 0,1 1 0,3 1 0,3 0 0,3 1 0,2 1 0,0 1 0,-1 0 0,-4 1 0,-3 0 0,-5 2 0,-2 0 0,-2 2 0,1 1 0,2 3 0,3 0 0,2 1 0,3 0 0,1-1 0,-1 0 0,-2-1 0,-3-1 0,-3-2 0,-1 0 0,-1 0 0,2 0 0,2 0 0,4 0 0,3 1 0,2-1 0,-1 0 0,-1-1 0,-3 0 0,-3 0 0,-3 0 0,-2 0 0,0 0 0,1 0 0,4 0 0,3 0 0,5-1 0,4 0 0,1-1 0,2 1 0,-1 0 0,-2 1 0,-1 0 0,-2 1 0,-1 1 0,0 0 0,0 1 0,1 1 0,2 1 0,4 1 0,3 1 0,3 2 0,2 1 0,1 1 0,0 1 0,-1 1 0,-2 1 0,-4 2 0,-3 0 0,-3 2 0,-1 1 0,-1 2 0,0 1 0,0 1 0,3 2 0,3 2 0,4 1 0,3 0 0,4 0 0,2 0 0,1 0 0,0 1 0,1-1 0,-1 0 0,-1 1 0,1 0 0,0 2 0,1 1 0,1 1 0,1 2 0,3 1 0,1 0 0,2 2 0,2-2 0,0 0 0,2-1 0,0-2 0,0-1 0,1-1 0,-1-1 0,1 1 0,0 2 0,1 2 0,1 3 0,0 4 0,1 4 0,1 2 0,1 1 0,1-1 0,0-1 0,3-2 0,0-2 0,2-1 0,1 1 0,1 2 0,1 3 0,2 3 0,2 5 0,1 2 0,2 1 0,3 1 0,1 1 0,1 0 0,3 2 0,1 4 0,2 3 0,2 3 0,1 2 0,2-1 0,1-3 0,2-2 0,1-3 0,2-3 0,0-1 0,1-2 0,1 0 0,-1-1 0,0-3 0,-2-4 0,-1-3 0,-1-5 0,-1-4 0,-3-4 0,0-3 0,-2-1 0,-1-2 0,0 0 0,-1 1 0,0 2 0,1 1 0,1 0 0,2 2 0,1-1 0,2-2 0,2-1 0,3-2 0,2-3 0,3-3 0,1-3 0,3-3 0,1-1 0,1-1 0,0-2 0,-1 1 0,1-2 0,-2 0 0,1 0 0,3 0 0,3-1 0,6 0 0,8-3 0,6-1 0,6-4 0,3-4 0,2-3 0,-1-4 0,0-1 0,1-3 0,1-1 0,4-2 0,3-2 0,0-1 0,0-2 0,-3 0 0,-1-1 0,-2-1 0,3 2 0,1-1 0,2 1 0,0 0 0,-2 1 0,-2 0 0,-5 0 0,-1 1 0,0 0 0,2 0 0,3-2 0,2-1 0,-1-1 0,-2-3 0,-1 0 0,-1-2 0,1 0 0,3-2 0,3-2 0,1 1 0,0-1 0,-2-1 0,-2-1 0,-1 0 0,0-1 0,0-2 0,2-1 0,-1-2 0,-1-3 0,-4-1 0,-6-2 0,-4-1 0,-4-1 0,-2-1 0,0 0 0,1-2 0,0-1 0,0 1 0,-2 0 0,-3 1 0,-3 0 0,-5-1 0,-4-2 0,-3-2 0,-2-2 0,0-4 0,1-3 0,2-2 0,4-2 0,2-1 0,1-1 0,1 1 0,-2-1 0,-3 0 0,-4-1 0,-5-2 0,-4-2 0,-6 0 0,-5 0 0,-3 0 0,-4 2 0,-2 0 0,-3 2 0,-1-2 0,-1-1 0,-2-2 0,0-1 0,-1-1 0,1-1 0,0 1 0,1-1 0,1 0 0,0-3 0,0-2 0,-1-3 0,-1-2 0,-1-3 0,-1 0 0,-1-1 0,0-1 0,-2 0 0,-1-1 0,-2-2 0,-3 1 0,-1 1 0,-1 2 0,-3 3 0,0 3 0,-3 2 0,0 1 0,-3 1 0,-1 0 0,0 1 0,-1 3 0,0 2 0,-1 4 0,0 3 0,-1 5 0,0 3 0,0 2 0,0 6 0,2 4 0,1 8 0,4 9 0</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0:17.011"/>
    </inkml:context>
    <inkml:brush xml:id="br0">
      <inkml:brushProperty name="width" value="0.1" units="cm"/>
      <inkml:brushProperty name="height" value="0.1" units="cm"/>
      <inkml:brushProperty name="color" value="#AE198D"/>
      <inkml:brushProperty name="inkEffects" value="galaxy"/>
      <inkml:brushProperty name="anchorX" value="2321.06323"/>
      <inkml:brushProperty name="anchorY" value="494.28629"/>
      <inkml:brushProperty name="scaleFactor" value="0.5"/>
    </inkml:brush>
  </inkml:definitions>
  <inkml:trace contextRef="#ctx0" brushRef="#br0">0 151 24575,'0'0'0,"94"-6"0,55-1 0,4-1 0,-2 1-1402,-11 0 1802,-17 2-600,-16 0 200,-13 0 458,-8 0-589,-5 0 429,-4-1-364,-3-1 99,-4 0-33,-4-1 712,-7 0-915,-6 0 304,-8 0-101,-8 0 0,-6 1 0,-8 1 0,-5 0 0,-5 1 0,-6 2 0,-3 1 0,-3 0 0,-3 2 0,-1 1 0,-2 1 0,0-1 0,0 1 0,0 0 0,2-1 0,1 0 0,2 0 0,2-1 0,1 1 0,2-1 0,1 1 0,1 0 0,1 0 0,1 0 0,0 1 0,2 0 0,2 0 0,2 0 0,1 0 0,1 0 0,2 1 0,1-1 0,2 0 0,2 2 0,1 0 0,1 1 0,0 1 0,0 1 0,-1 0 0,-2 0 0,-1 0 0,-2 0 0,-3-1 0,-3-1 0,-2 0 0,-4-2 0,-3-1 0,-3-1 0,-3-3 0,-5-2 0,-4-3 0,-8-6 0,1 1 0</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0:17.956"/>
    </inkml:context>
    <inkml:brush xml:id="br0">
      <inkml:brushProperty name="width" value="0.1" units="cm"/>
      <inkml:brushProperty name="height" value="0.1" units="cm"/>
      <inkml:brushProperty name="color" value="#AE198D"/>
      <inkml:brushProperty name="inkEffects" value="galaxy"/>
      <inkml:brushProperty name="anchorX" value="-444.60303"/>
      <inkml:brushProperty name="anchorY" value="-63.00447"/>
      <inkml:brushProperty name="scaleFactor" value="0.5"/>
    </inkml:brush>
  </inkml:definitions>
  <inkml:trace contextRef="#ctx0" brushRef="#br0">835 1 24575,'0'0'0,"-85"21"0,-41 11 0,7-2 0,10-3 0,16-4 0,18-5 0,16-3 0,14-2 0,9-2 0,9 0 0,6 0 0,4 1 0,6 0 0,3 1 0,5 1 0,3 0 0,5 1 0,3 1 0,4-1 0,2 0 0,3 0 0,2 0 0,0 0 0,2-1 0,-1 1 0,1-1 0,-2 0 0,0 1 0,0 0 0,-2-1 0,-1 0 0,-1 0 0,-2 0 0,0 0 0,-2-1 0,-1 0 0,-2-1 0,0 1 0,0-2 0,-1 2 0,1-1 0,1 1 0,0 0 0,1-1 0,-1 0 0,0-1 0,-1-1 0,-2-1 0,0-2 0,-2-1 0,0-3 0,-2-2 0,-1-5 0,0-6 0,0 1 0</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0:18.892"/>
    </inkml:context>
    <inkml:brush xml:id="br0">
      <inkml:brushProperty name="width" value="0.1" units="cm"/>
      <inkml:brushProperty name="height" value="0.1" units="cm"/>
      <inkml:brushProperty name="color" value="#AE198D"/>
      <inkml:brushProperty name="inkEffects" value="galaxy"/>
      <inkml:brushProperty name="anchorX" value="598.32831"/>
      <inkml:brushProperty name="anchorY" value="-129.29242"/>
      <inkml:brushProperty name="scaleFactor" value="0.5"/>
    </inkml:brush>
  </inkml:definitions>
  <inkml:trace contextRef="#ctx0" brushRef="#br0">1 0 24575,'0'0'0,"43"67"0,20 29 0,-7-9 0,-9-12 0,-11-17 0,-13-16 0,-11-14 0,-8-10 0,-4-16 0,0-2 0,0 1 0,0 0 0,0-1 0,0 1 0,0 0 0,0-1 0,-1 1 0,1 0 0,0-1 0,0 1 0,-1-1 0,1 1 0,0 0 0,-1 0 0,-8 6 0,-2-1 0,-3 0 0,-1 0 0,-2 1 0,0 0 0,-1 3 0,1 0 0,1 2 0,0 1 0,1 1 0,2-1 0,0 0 0,1 0 0,1-1 0,2 1 0,1 0 0,0 0 0,1 0 0,1 0 0,1 0 0,0-1 0,2-2 0,1-3 0,1-2 0,4-2 0,2-11 0,1-1 0</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01:26.5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0 158,'730'0,"-581"7,2 0,24 1,4-1,-75 0,0 0,-52-7,-3-1,95 10,-91-3,1-3,67-5,-30 1,-46 1,-8 1,0-2,58-8,34-5,-41-3,106-15,-80 17,-67 10,78-3,598 8,-702-1,31-5,-29 2,28 0,-1 3,60-8,-39 4,-49 5,42-7,53-10,28 1,-122 14,28-5,-29 4,33-1,1344 4,-1386-1,1 0,-1-1,26-8,-23 6,31-5,-35 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10:35.795"/>
    </inkml:context>
    <inkml:brush xml:id="br0">
      <inkml:brushProperty name="width" value="0.035" units="cm"/>
      <inkml:brushProperty name="height" value="0.035" units="cm"/>
      <inkml:brushProperty name="color" value="#AE198D"/>
      <inkml:brushProperty name="inkEffects" value="galaxy"/>
      <inkml:brushProperty name="anchorX" value="-2119.24438"/>
      <inkml:brushProperty name="anchorY" value="849.10999"/>
      <inkml:brushProperty name="scaleFactor" value="0.5"/>
    </inkml:brush>
  </inkml:definitions>
  <inkml:trace contextRef="#ctx0" brushRef="#br0">12655 1555 24575,'0'0'0,"-94"-29"0,-60-18 0,-11 0 0,-12-2-2567,-6 2 3300,-1 3-1100,-35-1 367,-5 3 0,-1 4 0,5 4-2264,3 4 2911,5 3-970,1 3 323,-1 2 0,-4 0 0,-3 2 0,-7 2 0,-3 0 0,-4 2 0,-4 1 0,-2 0 0,-2 1 0,-4 1 0,-1-1 0,-4 2 0,0-1 0,1 0 0,1 0 0,2-1 0,4 0 0,4 0 0,5 0 0,6 0 0,4-1 0,5 2 0,5-1 0,6 1 0,5 1 0,5 1 0,4 1-496,4 1 638,1 2-213,1 2 71,-1 4 0,-2 2 0,-2 3 0,0 4 0,-1 4 0,1 4 0,1 3 0,2 4 0,1 3 0,2 4 0,5 3 0,6 3 0,9 2 0,9 1 0,11 2-802,11 3 1031,13 1-343,15 2 114,14 1 1039,16 1-1336,16 0 2686,48-37-2709,-20 25 0,25-27 1032,1 1 1,-11 19-1,14-21-842,0 1 1,0-1-1,-3 14 0,5-13 453,0 1 0,0-1 0,1 11 0,0-8-422,2-1 1,2 17 0,-1-14 172,9 26-1,-5-23-73,12 21 0,17 22 0,11 2 0,13 4 0,13 1 0,13 2 0,14-1 0,12-1 0,12-2 0,10-4-922,12-3 1185,9-4-395,11-4 132,11-4 0,11-4-1795,9-4 2308,9-2-769,9-4 256,10-3 0,8-2 0,10-2-2593,9-1 3333,9-3-1110,8-1 370,8-3 0,5-4 0,5-2-2926,2-6 3762,3-4-1254,1-5 418,1-3 0,4-4 0,2-2 0,2 0 0,1 0 0,-1 1 0,-2 4 0,-5 2 0,-3 4 0,-2 3 0,0 4 0,0 2 0,0 1 0,-1 0 0,-3-1 0,-4-2 0,-5-3 0,-6-3 0,-5-5 0,-6-4 0,-8-6 0,-13-8-1327,-14-7 1706,-18-10-823,-20-9 517,-23-9 856,-23-9-1205,-101 44 345,39-29 0,-49 31 1304,36-37 0,-45 39-1765,32-45 0,-39 46 522,-1 0 1,14-32 0,-18 32 476,-1 0 0,-1 0 0,3-19 0,-5 19-781,-2-1 1,0 0-1,0-20 1,-4 18 992,1 0 0,-10-38 1,3 33-1021,0 0 0,-15-32 0,4 23 351,-32-49 1,-52-45-151,-37-9-483,-42-6 621,-44-5-3311,-48-4 4060,-49 0-1331,-49 2-3536,-49 6 5117,-47 11-6194,-42 17 6340,-36 23-1924,-26 30 641,102 25 0</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01:31.6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0 162,'133'-1,"140"2,-184 6,48 1,99 6,-3 0,46 2,-111-4,-1 1,120 3,-97-15,146-3,-98-21,-48 4,4-1,125-3,-196 16,0-1,846 9,-951 0,0 1,0 0,21 7,-18-4,34 4,67-6,33 3,-30 1,8 0,-61 0,120-6,-88-3,-11 1,98 3,-126 4,34 2,-5-1,-3 0,-33-4,59 11,-32-3,52 4,-80-9,41 2,-25-5,126 22,-143-16,92 8,0-3,-91-9,95-5,-62-2,79-9,-126 5,1 0,57 0,12-3,-70 4,5-1,-20 2,39-1,-44 5,0-2,35-7,84-6,-116 12,22-3,-30 3,30-2,10-2,-2 0,5 0,6 0,11 0,-4 0,7 0,9 0,-67 7,-1-1,33-7,80-9,-22 6,44-6,-128 14,42 1,-47 3,1-2,40-6,-30 2,1 2,0 2,42 3,-6-1,756-1,-812 1,0 1,16 3,-15-2,30 1,-1-3,65 9,-79-7,53-1,-55-2,1 0,34 7,-20-2,1-2,70-4,-34-1,656 2,-719-1,35-6,-13 1,1-1,-23 4,34-2,28-2,-5 0,3 0,8 0,-56 7,-1 1,1-2,54-7,-48 3,0 2,1 1,45 4,-7 0,695-2,-759 1,1 0,18 4,-18-2,0-1,18 1,740-3,-754 0,31 7,15 0,112 4,-122-7,87-5,18 1,-96 7,35 1,460-9,-541 1,33-7,-33 4,32-2,21-2,-49 4,33-1,2969 4,-2997-1,28-5,24-1,-41 6,49-9,-53 7,56 1,-59 3,0-1,49-8,71-8,-99 12,35-11,1 2,-43 7,-20 2,40-1,-50 4,0 0,18-4,25-2,-17 7,-9 0,-1-1,45-6,-53 4,-1 1,22 1,-24 1,0-1,0 0,22-5,-15 2,1 0,-1 3,1 0,33 3,3 0,9-2,-59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01:36.7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1 347,'113'2,"116"-5,-163-3,70-2,1703 9,-978-2,-840 0,31-5,-31 2,29 0,46 6,71-4,-110-4,-29 2,31 0,464 5,-500 0,28 5,23 1,119 4,-128-6,96-5,-66-2,-6 1,96 3,-125 4,-31-2,37 0,-9-4,88 11,-118-9,30 0,-34-2,0 1,30 5,-18-1,1-2,0-1,42-4,-6 0,-34 3,52 9,-42-6,94-3,-61-3,1097 2,-1085-7,0 0,750 7,-761 7,0 1,-79-8,52 0,55 8,-61-4,65-2,-68-3,84 10,-76-3,0-3,67-4,-31-1,880 2,-886 7,2 0,1685-7,-1755 1,0 0,16 4,-15-2,30 2,-10-5,-8-1,-1 2,49 7,-50-4,0-1,50-2,-49-2,0 1,43 7,-32-2,1-2,75-4,-39 0,-38 0,53-9,-2-5,-64 12,45 1,-45 2,-1-1,27-4,-26 1,42 1,-41 2,43-5,-49 3,1 1,36 2,15-1,-29-6,-30 4,-1 1,20-1,1 2,0 0,33-8,-38 6,0 1,1 1,29 3,-23 0,41-3,-34-6,-29 4,1 1,16 0,740 1,-355 2,-399-2,32-5,11-2,18 9,37-2,-28-13,-7 1,-45 7,-1 1,35 0,46-8,-47 5,-46 5,34-1,-28 3,30-5,-30 2,33 0,-14 5,-7 1,-1-3,67-8,-80 5,36 0,-35 3,29-5,66-11,5 6,31-10,-113 15,-24 3,32-2,-11 6,-9 0,0-1,62-10,-66 6,-1 2,0 1,40 2,40-1,-52-7,-29 4,35-2,-32 5,2 1,1-2,48-6,-59 4,1 1,41 2,16-1,-37-6,-29 4,0 1,19-1,-3 2,0-1,31-6,-27 4,1 2,59 3,-25 1,21-1,95-2,-121-6,26 0,-74 6,-2 0,19-5,22-1,45-7,-75 12,0-1,25-6,-27 4,0 1,37-2,11-1,-48 4,29-1,-16 5,-4 0,0-2,58-8,-65 6,-1 0,37 2,-36 1,0-1,35-5,-23 1,0 2,1 1,43 4,-6 0,605-2,-667 0</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01:38.9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2,'83'-2,"91"4,-67 14,-40-5,341 34,-296-32,-65-6,55 1,-35-8,-19-1,90 10,-100-5,1-2,45-2,33 0,-58 7,-34-3,30 0,900-4,-440-1,-502 1,1-2,17-3,25-3,19 0,-22 1,-5 1,-24 3,33-1,-44 3,0 0,18-4,25-3,-13 7,58-8,-56 4,1 3,53 4,-18-1,-31 0,56-2,-83-4,-14 2</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6:30.958"/>
    </inkml:context>
    <inkml:brush xml:id="br0">
      <inkml:brushProperty name="width" value="0.035" units="cm"/>
      <inkml:brushProperty name="height" value="0.035" units="cm"/>
      <inkml:brushProperty name="color" value="#AE198D"/>
      <inkml:brushProperty name="inkEffects" value="galaxy"/>
      <inkml:brushProperty name="anchorX" value="703.87177"/>
      <inkml:brushProperty name="anchorY" value="804.6037"/>
      <inkml:brushProperty name="scaleFactor" value="0.5"/>
    </inkml:brush>
  </inkml:definitions>
  <inkml:trace contextRef="#ctx0" brushRef="#br0">0 284 24575,'0'0'0,"80"-28"0,43-15 0,-1 1 0,-4 1 0,-11 5 0,-14 6 0,-14 6 0,-13 6 0,-12 6 0,-9 5 0,-8 5 0,-7 4 0,-6 4 0,-4 4 0,-4 2 0,-2 1 0,0 2 0,-2 0 0,1-1 0,3 0 0,2-2 0,4-2 0,4-1 0,5-2 0,5-1 0,6-2 0,4-1 0,3-1 0,2-1 0,2-2 0,-1 0 0,0-2 0,0 1 0,0-2 0,1 0 0,3-1 0,2-1 0,3-2 0,3 0 0,0 0 0,0-1 0,-2 0 0,-3 2 0,-5 2 0,-4 1 0,-5 3 0,-3 1 0,-3 3 0,-2 2 0,-3 1 0,-1 2 0,-1 0 0,-1 0 0,-1 0 0,-1-2 0,-2-1 0,-3-1 0,-3-1 0,-4-1 0,-4-1 0,-4-1 0,-4-1 0,-3 0 0,-4-1 0,-1 0 0,-1 0 0,-1 1 0,1 0 0,0-1 0,4-2 0,2 1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6:32.114"/>
    </inkml:context>
    <inkml:brush xml:id="br0">
      <inkml:brushProperty name="width" value="0.035" units="cm"/>
      <inkml:brushProperty name="height" value="0.035" units="cm"/>
      <inkml:brushProperty name="color" value="#AE198D"/>
      <inkml:brushProperty name="inkEffects" value="galaxy"/>
      <inkml:brushProperty name="anchorX" value="-2690.30737"/>
      <inkml:brushProperty name="anchorY" value="334.55362"/>
      <inkml:brushProperty name="scaleFactor" value="0.5"/>
    </inkml:brush>
  </inkml:definitions>
  <inkml:trace contextRef="#ctx0" brushRef="#br0">1 6 24575,'0'0'0,"95"9"0,53 9 0,-1 2 0,-1 1-1930,-10-1 2481,-11-2-827,-10-3 276,-8-3 587,-5-6-754,-6-4 579,-3-5-506,-5-3 141,-3-4-47,-4-2 985,-3-2-1267,-3 0 454,-2-2-181,-4 1 13,-3 1-4,-4 2 0,-6 1 0,-7 2 0,-6 3 0,-8 2 0,-7 3 0,-7 2 0,-6 0 0,-5 1 0,-5 0 0</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6:33.026"/>
    </inkml:context>
    <inkml:brush xml:id="br0">
      <inkml:brushProperty name="width" value="0.035" units="cm"/>
      <inkml:brushProperty name="height" value="0.035" units="cm"/>
      <inkml:brushProperty name="color" value="#AE198D"/>
      <inkml:brushProperty name="inkEffects" value="galaxy"/>
      <inkml:brushProperty name="anchorX" value="-5575.06934"/>
      <inkml:brushProperty name="anchorY" value="-300.04953"/>
      <inkml:brushProperty name="scaleFactor" value="0.5"/>
    </inkml:brush>
  </inkml:definitions>
  <inkml:trace contextRef="#ctx0" brushRef="#br0">0 1186 24575,'0'0'0,"72"-57"0,51-26 0,10 6 0,8 9-2312,-2 12 2973,-5 13-992,-8 8 331,-11 5 371,-11 2-477,-14-2 629,-14-3-657,-61 25 167,30-21 1,-37 23-34,0-1 0,-1 0 0,13-15 0,-15 16 195,-1 0 0,0 0 0,0-1 0,-1 0 1,4-8-1,-5 8-251,0 0 0,0 1 0,-1-2 1,1 1-1,-1-10 0,-1 8 150,0 0-1,-1 0 1,0-1 0,-2-9-1,0 8-114,-1-1-1,0 1 1,-5-12-1,2 10 37,0 1-1,-15-19 0,11 17-14,-28-26 0,22 25 0,-29-18 0,-28-9 0,-6 6 0,-4 6 0,1 5 0,6 4 0,8 5 0,10 4 0,10 4 0,11 3 0,10 4 0,11 3 0,7 4 0,11-5 0,-1-1 0,0 1 0,0-1 0,1 1 0,-1-1 0,0 1 0,0 0 0,0-1 0,0 0 0,0 1 0,1-1 0,-1 1 0,0-1 0,0 1 0,1-1 0,-1 1 0,0-1 0,1 0 0,-1 1 0,1 0 0,17 13 0,12 6 0,12 4 0,11 5 0,10 4 0,10 4 0,11 2 0,8 2 0,8 1 0,4-1 0,2-1 0,1-1 0,-4-3 0,-5-2 0,-9-4 0,-10-2 0,-13-4 0,-14-1 0,-15-2 0,-34-18 0,-1-1 0,1 0 0,0 1 0,-1-1 0,1 1 0,2 4 0,-4-6 0,0 0 0,-1 1 0,1-1 0,0 1 0,-1-1 0,1 1 0,-1-1 0,0 1 0,1-1 0,-1 1 0,0-1 0,0 4 0,0-3 0,0 0 0,0 0 0,-1 0 0,1 0 0,-1 0 0,0 1 0,1-1 0,-1-1 0,-2 4 0,1 0 0,-1 0 0,0-1 0,-7 8 0,-18 16 0,-7 3 0,-3 3 0,-3 1 0,1 3 0,1 2 0,4 1 0,3 0 0,3 1 0,4 0 0,3-1 0,3 1 0,2-1 0,3 2 0,3-8 0</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6:37.293"/>
    </inkml:context>
    <inkml:brush xml:id="br0">
      <inkml:brushProperty name="width" value="0.035" units="cm"/>
      <inkml:brushProperty name="height" value="0.035" units="cm"/>
      <inkml:brushProperty name="color" value="#AE198D"/>
      <inkml:brushProperty name="inkEffects" value="galaxy"/>
      <inkml:brushProperty name="anchorX" value="-7739.7207"/>
      <inkml:brushProperty name="anchorY" value="-1031.04663"/>
      <inkml:brushProperty name="scaleFactor" value="0.5"/>
    </inkml:brush>
  </inkml:definitions>
  <inkml:trace contextRef="#ctx0" brushRef="#br0">97 278 24575,'0'0'0,"-9"94"0,-6 60 0,1 10 0,0 10-3059,1 4 3933,3-4-1311,2-5 437,2-6 0,1-3 0,3-6 0,2-6 0,1-9 495,2-14-636,1-15 211,1-16 544,1-18-789,0-18 263,0-18-88,0-16 1555,-1-11-1999,-5-13 456,0 0-1,0 0 1,0 0 0,0 0-1,0 0 1,0 0-1,0 0 1,1 0 0,-1 0-1,0 0 1,0 0 0,0 0-1,0 0 1,0 0 0,0 0-1,1 0 1,-1 0-1,0 0 1,0 0 0,0 0-1,0 0 1,0 0 0,0 0-1,0-1 1,1 1-1,-1 0 1,0 0 0,0 0-1,0 0 1,0 0 0,0 0-1,0 0 1,0 0 0,0 0-1,0-1 1,0 1-1,0 0 1,1 0 0,-1 0-1,0 0 1,0 0 0,0 0-1,0-1 1,0 1 0,0 0-1,0 0 1,0 0-1,0 0 1,0 0 0,0 0-1,0-1 1,0 1 0,3-17-125,-1-13 169,0-11-56,-1-13 0,-1-14 0,1-15 0,1-16 0,1-14 0,1-11 0,1-8 0,2-5 0,0-5 0,1-2-850,0 2 1093,-1 4-365,0 6 122,-1 5 0,1 4 0,-1 6 0,0 5 0,0 8 0,-1 8 0,0 9 0,0 9 0,-1 11 0,-2 10 0,-1 11 851,-1 13-1094,-1 10 364,0 11-121,-1 6 0,1 19 0,-1 16 0,1 17 0,0 17 0,0 19 0,-2 23 0,1 19 0,-1 17 0,0 15 0,1 11-959,0 8 1233,2 2-411,2 0-1377,1-3 1947,2-5-650,1-8 217,1-10 0,0-14 0,1-18-292,1-19 376,-2-21-126,1-21 42,-3-21 883,0-15-1135,-4-19 1101,-1-4-15,0-14-1279,-3-19 993,1-27-641,1 3 139</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6:37.783"/>
    </inkml:context>
    <inkml:brush xml:id="br0">
      <inkml:brushProperty name="width" value="0.035" units="cm"/>
      <inkml:brushProperty name="height" value="0.035" units="cm"/>
      <inkml:brushProperty name="color" value="#AE198D"/>
      <inkml:brushProperty name="inkEffects" value="galaxy"/>
      <inkml:brushProperty name="anchorX" value="-8485.8877"/>
      <inkml:brushProperty name="anchorY" value="-3885.00513"/>
      <inkml:brushProperty name="scaleFactor" value="0.5"/>
    </inkml:brush>
  </inkml:definitions>
  <inkml:trace contextRef="#ctx0" brushRef="#br0">150 1 24575,'0'0'0,"-33"84"0,-12 58 0,10 15 0,10 14-2169,14 5 2789,11 4-930,10 1 310,6 0 0,4-3 0,2-4 0,0-7 0,-1-7 0,0-12 0,-3-13 0,-3-18 0,-2-18 700,-2-22-900,-3-20 659,-2-21-562,-2-16 154,-3-19-51,0-6 0,1-24 1111,1-5-1428</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2:16.173"/>
    </inkml:context>
    <inkml:brush xml:id="br0">
      <inkml:brushProperty name="width" value="0.035" units="cm"/>
      <inkml:brushProperty name="height" value="0.035" units="cm"/>
      <inkml:brushProperty name="color" value="#AE198D"/>
      <inkml:brushProperty name="inkEffects" value="galaxy"/>
      <inkml:brushProperty name="anchorX" value="-12500.41602"/>
      <inkml:brushProperty name="anchorY" value="-5416.19727"/>
      <inkml:brushProperty name="scaleFactor" value="0.5"/>
    </inkml:brush>
  </inkml:definitions>
  <inkml:trace contextRef="#ctx0" brushRef="#br0">4553 501 24575,'0'0'0,"0"-2"0,-3-2 0,0-2 0,-3 1 0,-2 0 0,-3 2 0,2-2 0,-1 0 0,-2 2 0,3-3 0,-1 2 0,-1 0 0,0-2 0,-2 2 0,0 0 0,-1 1 0,0 2 0,-1-3 0,1 0 0,-1 1 0,1-2 0,0 0 0,-1 2 0,1 0 0,0-2 0,-1 1 0,1 1 0,0-3 0,0 2 0,-1 0 0,1 1 0,0 1 0,-1-2 0,1 1 0,0 0 0,0 0 0,-1 2 0,1 0 0,0-2 0,0 0 0,-1 0 0,1 1 0,-3 0 0,-3-2 0,0 1 0,0 0 0,2 0 0,1 2 0,1 0 0,1 0 0,0 1 0,1 0 0,0-3 0,0 0 0,0 1 0,0-1 0,2-1 0,1 0 0,0 1 0,-1 0 0,-1-2 0,0 1 0,-1 1 0,3-2 0,-3 0 0,-3 1 0,-1-1 0,0 0 0,1 1 0,0 1 0,4-2 0,-2 1 0,0 1 0,1 0 0,-4 2 0,0 0 0,1-2 0,-3 0 0,1 0 0,1 1 0,0-3 0,2 1 0,1 1 0,0-3 0,-2 2 0,0 0 0,0-2 0,0 1 0,1 1 0,1-1 0,-3 0 0,1 1 0,0 1 0,0-2 0,1 1 0,1 1 0,0 0 0,1 2 0,-1 0 0,-2 1 0,0-3 0,0 0 0,-2 0 0,0 1 0,1-2 0,0 0 0,2 0 0,1 2 0,0 0 0,1 1 0,-1 0 0,-1 1 0,-2 0 0,2-3 0,-4 1 0,1-1 0,1 0 0,1 2 0,-2 0 0,0 0 0,2 1 0,0-3 0,1 0 0,1 1 0,0-1 0,1 2 0,-1 0 0,1 0 0,0 1 0,0 0 0,0 0 0,0-3 0,0 0 0,-1 1 0,1-1 0,0 1 0,0 1 0,-1 1 0,1 0 0,0-1 0,-1 2 0,1-1 0,0 0 0,0 0 0,-1 0 0,1 0 0,0 0 0,0 0 0,-1 0 0,1 0 0,0 0 0,-1 0 0,1 0 0,0 0 0,0 0 0,-1 0 0,1 0 0,0 0 0,0 0 0,-1 0 0,4-3 0,-1 0 0,1 1 0,-1-1 0,0 2 0,-1 0 0,-1 0 0,0 1 0,0 0 0,-1 0 0,1 0 0,0 0 0,-1 0 0,1 0 0,0 0 0,-1 0 0,1-3 0,0 0 0,-1 0 0,1 1 0,0 0 0,0 1 0,-1 0 0,1 1 0,0 0 0,0 0 0,-1 0 0,1 0 0,0 1 0,-1-1 0,1 0 0,0-3 0,0 0 0,-1 0 0,1 0 0,0 2 0,0-1 0,-1 2 0,1 0 0,0 0 0,-1 0 0,1 0 0,0 0 0,0 0 0,-1 0 0,1 0 0,0 0 0,0 0 0,-1 0 0,-2 0 0,3-3 0,-3 1 0,0-1 0,1 0 0,0 2 0,0 0 0,1 0 0,-3 1 0,1 0 0,0 0 0,0-3 0,1 0 0,1 0 0,0 1 0,1 0 0,0 1 0,0 1 0,-1-1 0,1 1 0,0 0 0,0 0 0,0 1 0,-1-1 0,1 0 0,0-3 0,-1 0 0,1 0 0,0 1 0,0 0 0,-1 1 0,1 0 0,0 1 0,0 0 0,-1 0 0,1 0 0,0 0 0,-1 0 0,1 0 0,0 0 0,0 0 0,-1 0 0,1 0 0,0 0 0,0 0 0,-1 0 0,1 0 0,0 0 0,0 0 0,-1 0 0,1 0 0,0 0 0,0 0 0,-1 0 0,1 0 0,0 0 0,-1 0 0,1 0 0,0 0 0,0 0 0,-1 0 0,1 0 0,0 0 0,-1 0 0,1 0 0,0 0 0,0 0 0,-1 0 0,1 0 0,0 0 0,0 0 0,-1 0 0,1 0 0,0 0 0,-1 0 0,1 0 0,0 0 0,0 0 0,0 0 0,2 3 0,1 0 0,-1 0 0,1 3 0,-2-2 0,0 3 0,-1 2 0,0 2 0,0-2 0,0 2 0,-1-3 0,4 1 0,-1-2 0,4 1 0,-1-1 0,2 0 0,2 3 0,-1-3 0,-2 0 0,2 0 0,-3 2 0,0 1 0,0 1 0,0-1 0,1 1 0,2 0 0,-1-1 0,2 0 0,1 0 0,1 2 0,-1-3 0,0 2 0,1 0 0,-2 0 0,0 2 0,-1-3 0,0 1 0,1 0 0,-1 1 0,1 1 0,1 0 0,1 1 0,1 0 0,1 1 0,1-1 0,0 0 0,0 1 0,-2-1 0,-1 0 0,0 1 0,1-1 0,0 0 0,1 1 0,0-1 0,1 0 0,0 1 0,0-1 0,0 0 0,0 0 0,0 0 0,1 1 0,1-4 0,2 1 0,-1-1 0,2 1 0,2 0 0,0 2 0,2-4 0,-2 1 0,2-2 0,-2 0 0,-2 1 0,2 1 0,1-2 0,1 1 0,3 0 0,1 2 0,-3 1 0,2 0 0,-1 1 0,2-2 0,-1-4 0,-1 1 0,0-3 0,0 1 0,-2 2 0,1-2 0,-2 2 0,0-2 0,1 2 0,2-3 0,-2 2 0,1-1 0,1-2 0,-2 1 0,1-1 0,-2 2 0,0-2 0,2 3 0,1-2 0,1 2 0,1 1 0,1-1 0,0-1 0,0 0 0,1-1 0,-1 1 0,1-1 0,-4 2 0,4 1 0,2-2 0,1 3 0,-1 0 0,1-2 0,-2 2 0,0-2 0,-1-2 0,2-3 0,1 3 0,-1-2 0,-1 2 0,0 2 0,2-1 0,0 2 0,-1-2 0,3 2 0,-4 1 0,-1-2 0,2 1 0,0-1 0,0-2 0,1-2 0,1 1 0,-1-1 0,-1 2 0,-1-1 0,2 2 0,3-1 0,-1 2 0,2-2 0,-3 2 0,0-1 0,3 1 0,-2-2 0,2-1 0,-1 1 0,1 0 0,2 0 0,-2 0 0,-1 2 0,0-2 0,2 2 0,-1-2 0,1-1 0,1 2 0,2-2 0,0 2 0,2-2 0,-3 0 0,4-2 0,-3 2 0,-3-1 0,1-1 0,-3 0 0,1-2 0,1 0 0,2 0 0,-2-1 0,2 0 0,0-1 0,-2 1 0,1 0 0,-2 0 0,1 0 0,-2 0 0,-2 0 0,2 0 0,-2 0 0,-1 0 0,-1 0 0,-1 0 0,-1 0 0,2 0 0,0 0 0,0 0 0,3 0 0,1 0 0,0 0 0,-1 0 0,-1 0 0,-2 0 0,-1 0 0,-1 0 0,-1 0 0,3 0 0,0-3 0,0 0 0,3 0 0,-2-2 0,1 0 0,-2 1 0,2 1 0,-4-1 0,0-1 0,-1 2 0,0 0 0,-1 2 0,3-3 0,1 0 0,0 1 0,-1 1 0,0 0 0,0-1 0,-2-1 0,1 1 0,-1 1 0,1 1 0,-1 0 0,0 0 0,0 1 0,0 0 0,1 0 0,-1 0 0,0 1 0,0-1 0,-2-3 0,-1 0 0,0 0 0,1 0 0,1 2 0,0-1 0,1 2 0,0 0 0,0 0 0,0 0 0,1 0 0,-1 0 0,0 0 0,1 0 0,-1 0 0,0 0 0,1 0 0,-1 0 0,0 0 0,1 0 0,-1 0 0,0 0 0,0 0 0,0 0 0,1 0 0,-1 0 0,0 0 0,1 0 0,-1 0 0,0 0 0,0 0 0,1 0 0,-1 0 0,3 0 0,0 0 0,0 0 0,0 0 0,-1 0 0,-1 0 0,0 0 0,3 0 0,-1 0 0,0 0 0,0-3 0,-1 0 0,-1 0 0,0 1 0,-1 0 0,0 1 0,1-2 0,-1-1 0,0 2 0,0-1 0,0 2 0,0 0 0,1-2 0,-1-1 0,0 1 0,0 1 0,-2-2 0,-1 0 0,1 0 0,-1 2 0,-1-3 0,0 1 0,1 1 0,1 0 0,0 2 0,2 0 0,-3-3 0,0 1 0,0 0 0,1 1 0,-2-2 0,0 0 0,1 1 0,1 0 0,-2-1 0,0 0 0,1 0 0,1 2 0,0-3 0,1 1 0,1-2 0,0 0 0,-2-1 0,-1 1 0,1 1 0,0 1 0,1 2 0,-3-2 0,1 0 0,-3-2 0,1 1 0,1 1 0,-2-2 0,1 1 0,1-2 0,1 1 0,-1-2 0,0-1 0,1 1 0,1 1 0,-2 0 0,0-1 0,1-3 0,-2 0 0,1 1 0,-3-1 0,-1 0 0,0 1 0,2 3 0,-1 0 0,2 1 0,-3-1 0,3-2 0,-3-1 0,3 1 0,-3-1 0,2 2 0,-2-1 0,-1-1 0,-1-1 0,1 2 0,-1-2 0,2 0 0,-1 0 0,2 1 0,-1-1 0,2 0 0,1-1 0,0 0 0,0-1 0,-2-1 0,2 0 0,-2-1 0,1 4 0,-1-1 0,0 1 0,0-1 0,1 2 0,-2 0 0,2 2 0,-2-1 0,2 2 0,1-1 0,2-1 0,1-1 0,-1-2 0,0 1 0,0 1 0,1 1 0,1 0 0,-3-1 0,1 2 0,1 2 0,-3-1 0,1 1 0,-3-1 0,1 1 0,-1-1 0,1 1 0,1 1 0,-1-2 0,1 2 0,1-2 0,1 2 0,-1-3 0,1 2 0,-3-2 0,-2-1 0,-2 1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6:47.744"/>
    </inkml:context>
    <inkml:brush xml:id="br0">
      <inkml:brushProperty name="width" value="0.035" units="cm"/>
      <inkml:brushProperty name="height" value="0.035" units="cm"/>
      <inkml:brushProperty name="color" value="#AE198D"/>
      <inkml:brushProperty name="inkEffects" value="galaxy"/>
      <inkml:brushProperty name="anchorX" value="-9185.01758"/>
      <inkml:brushProperty name="anchorY" value="-7092.71826"/>
      <inkml:brushProperty name="scaleFactor" value="0.5"/>
    </inkml:brush>
  </inkml:definitions>
  <inkml:trace contextRef="#ctx0" brushRef="#br0">0 782 24575,'0'0'0,"89"-52"0,65-24 0,17 10 0,17 11-3894,7 15 5007,-1 18-1670,-3 15 557,-6 14 0,-6 10 0,-8 8 0,-9 4 0,-12 4-40,-13 0 52,-14-1-18,-18-1 6,-18-4 918,-20-3-1180,-18-5 393,-19-4-131,-18-6 1942,-11-9-1951,-1 0 0,0 1 0,0-1-1,0 0 1,0 0 0,0 0 0,0 0-1,0 0 1,0 0 0,0 0 0,0 1-1,0-1 1,0 0 0,0 0 0,0 0-1,0 0 1,0 0 0,0 0 0,0 0-1,0 1 1,0-1 0,0 0 0,0 0-1,0 0 1,-1 0 0,1 0 0,0 0-1,0 0 1,0 0 0,0 1 0,0-1-1,0 0 1,0 0 0,0 0 0,0 0-1,0 0 1,-1 0 0,1 0 0,0 0-1,0 0 1,0 0 0,0 0 0,0 0-1,0 0 1,0 0 0,-1 0 0,1 0-1,0 0 1,0 0 0,0 0 0,0 0-1,0 0 1,0 0 0,-1 0 0,1 0-1,0 0 1,0 0 0,0 0 0,0 0 0,-18-2 1360,-12-7-1658,-12-6 460,-9-6-153,-7-6 0,-6-7 0,-3-5 0,-3-7 0,1-4 0,-1-5 0,2-1 0,0-1 0,2 2 0,1 2 0,2 4 0,4 5 0,4 5 0,7 5 0,9 5 0,8 7 0,10 5 0,10 6 0,8 7 0,10 5 0,10 5 0,9 6 0,10 3 0,11 4 0,10 4 0,9 1 0,9 3 0,5 2 0,3 2 0,3 3 0,1 3 0,2 4 0,0 3 0,-2 3 0,-2 3 0,-6 3 0,-7 1 0,-9 1 0,-11-2 0,-12-3 0,-31-37 0,10 20 0,-14-24 0,-1 0 0,4 15 0,-6-18 0,-1 0 0,0 0 0,0 0 0,0 7 0,-1-8 0,0 0 0,0-1 0,-1 1 0,0-1 0,-1 6 0,1-6 0,-1 1 0,1-1 0,-1 0 0,0 0 0,-3 4 0,2-3 0,0 0 0,-1-1 0,-7 8 0,-16 11 0,-6-1 0,-3 0 0,-4 1 0,-1 2 0,-3 5 0,-1 5 0,-1 6 0,0 5 0,2 5 0,0 2 0,3 3 0,2 2 0,3-1 0,2 0 0,4-3 0,4-3 0,2-5 0,4-6 0,2-6 0,3-5 0,1-7 0,3-6 0,0-5 0,3-5 0,0-8 0,0-7 0,3-7 0,4-8 0,2 2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0:24:03.315"/>
    </inkml:context>
    <inkml:brush xml:id="br0">
      <inkml:brushProperty name="width" value="0.1" units="cm"/>
      <inkml:brushProperty name="height" value="0.1" units="cm"/>
      <inkml:brushProperty name="color" value="#AE198D"/>
      <inkml:brushProperty name="inkEffects" value="galaxy"/>
      <inkml:brushProperty name="anchorX" value="-31545.30078"/>
      <inkml:brushProperty name="anchorY" value="-12211.35742"/>
      <inkml:brushProperty name="scaleFactor" value="0.5"/>
    </inkml:brush>
  </inkml:definitions>
  <inkml:trace contextRef="#ctx0" brushRef="#br0">5901 301 24575,'0'0'0,"-2"0"0,-3 0 0,-3 0 0,-2 0 0,-2 0 0,-1 0 0,0 0 0,0 0 0,-1 0 0,0-3 0,1 1 0,0-1 0,0 1 0,0 0 0,0 1 0,0 0 0,0-1 0,0-1 0,0 1 0,0 0 0,0 0 0,-1 1 0,1 1 0,0 0 0,0 0 0,0-3 0,0 1 0,0-1 0,0 1 0,0 0 0,0 1 0,0 1 0,0-1 0,0 1 0,0 0 0,0 1 0,0-1 0,0-3 0,0 1 0,0-1 0,0 1 0,-3 1 0,1-3 0,-1 1 0,1 0 0,0 1 0,1-3 0,-2 2 0,0-1 0,0 2 0,1-2 0,1 0 0,0 2 0,-2-1 0,0 2 0,0-3 0,1 1 0,0 0 0,1 1 0,1 1 0,0 0 0,0-2 0,0 0 0,0 0 0,0 1 0,0 1 0,0 0 0,0-2 0,-2 0 0,-1 0 0,0 1 0,1 1 0,0 0 0,1 1 0,-2 0 0,0 0 0,1-3 0,-1 0 0,2 1 0,-3 0 0,1 0 0,0-2 0,1 1 0,1 0 0,0 1 0,0 0 0,1 1 0,0 1 0,-2-3 0,-1 1 0,0-1 0,-1 1 0,-1 1 0,2-3 0,-3 1 0,2 0 0,-2 1 0,0 1 0,2-3 0,-2 1 0,1 0 0,-1 1 0,1-2 0,-2 1 0,1 0 0,-1 0 0,-2-1 0,2 0 0,1 1 0,-1 1 0,2 0 0,-2 1 0,-1 1 0,1 0 0,-1 0 0,1 0 0,0 0 0,-2 0 0,1-2 0,0-1 0,1 1 0,-1 0 0,-1 0 0,2 1 0,-1 1 0,1-1 0,-1 1 0,2 1 0,-2-1 0,2 0 0,2 0 0,-2 0 0,2 0 0,-3 0 0,2 0 0,1 0 0,-2 0 0,2 0 0,0 0 0,1 0 0,2 0 0,-3 0 0,1 0 0,1 0 0,0 0 0,0 0 0,1 0 0,1 0 0,0 0 0,0 0 0,0 0 0,0 0 0,-2 0 0,-1 0 0,0 0 0,1 0 0,1 0 0,-1 0 0,2 0 0,0 0 0,0 0 0,0 0 0,0 0 0,-3 0 0,1 0 0,-1 0 0,1 0 0,0 0 0,1 0 0,-2 0 0,0 0 0,0 0 0,-1 0 0,-1-3 0,2 1 0,0-1 0,-1 1 0,0 0 0,1 1 0,0 0 0,-1 1 0,1 0 0,-3 0 0,1 0 0,1 0 0,1-2 0,-2-1 0,1 1 0,1-1 0,-2 2 0,1 0 0,1 0 0,0 1 0,2 0 0,-3 0 0,1 0 0,0 0 0,1-2 0,-2-1 0,0 1 0,1 0 0,1 0 0,0 1 0,2 1 0,-3-1 0,0 1 0,0-2 0,1-1 0,0 0 0,2 1 0,-1 1 0,1 0 0,0 0 0,0 1 0,-2 0 0,-1 0 0,0 0 0,1 0 0,0 0 0,2 0 0,-1-2 0,1-1 0,0 0 0,0 1 0,0 1 0,-3 0 0,1 0 0,-1 1 0,1 0 0,0 0 0,1 0 0,1 0 0,-1 0 0,1 0 0,0 0 0,0 0 0,-2 0 0,-1 0 0,1 0 0,0 0 0,0 0 0,1 0 0,0 0 0,1 0 0,0 0 0,0 0 0,0 0 0,-2 0 0,-1 0 0,0 0 0,1 0 0,1 0 0,0 0 0,-2 0 0,0 0 0,0 0 0,1 0 0,0 0 0,1 0 0,1 0 0,0 0 0,-3 0 0,0 0 0,1 0 0,0 0 0,0 0 0,1 0 0,1 0 0,-1 0 0,1 0 0,0 0 0,-2 0 0,-1 0 0,1 0 0,0 0 0,0 0 0,1 0 0,0 0 0,1 0 0,0 0 0,0 0 0,0 0 0,0 3 0,0 0 0,0-1 0,0 3 0,0 0 0,0-2 0,0 0 0,3 2 0,0-2 0,-1 0 0,0 2 0,0-1 0,-1 0 0,-1 1 0,1-1 0,-1 0 0,0-1 0,-3-2 0,0 3 0,0-1 0,1 2 0,0 0 0,1 2 0,1-2 0,-1 0 0,4 1 0,0-1 0,-3-2 0,-1 3 0,0-2 0,0 2 0,0-1 0,0-1 0,1-1 0,0 2 0,-1-2 0,1 3 0,0-1 0,-2 2 0,-1-1 0,3 1 0,1-1 0,0-2 0,0 2 0,0-1 0,2 1 0,0 0 0,0-2 0,0-1 0,-2-1 0,0 1 0,0 0 0,-1 3 0,0-2 0,0 3 0,-1-1 0,1-2 0,3 2 0,-1-1 0,1 1 0,-1-1 0,0 2 0,-1-1 0,-1-1 0,0-2 0,0 1 0,0 0 0,0 2 0,0-1 0,0-1 0,2 1 0,1 2 0,0 0 0,-1 1 0,-1-2 0,0 2 0,0-2 0,-1-1 0,3 1 0,-1-1 0,1-2 0,-1 3 0,-1 0 0,0 3 0,0-1 0,2 1 0,-1-2 0,1-2 0,-1 2 0,-1-2 0,3 1 0,-1-1 0,0 2 0,-1 1 0,-1 0 0,3 0 0,-1-1 0,0 0 0,1 2 0,1-1 0,-2 0 0,0-1 0,1 1 0,0-2 0,-1 2 0,-1 0 0,2 2 0,-1 1 0,0-2 0,0 1 0,-2 0 0,3 1 0,-1-2 0,2 1 0,0 0 0,-1 1 0,-1 0 0,2 2 0,-2-3 0,1 0 0,0 0 0,1 1 0,-2-2 0,2 0 0,2 1 0,-1-1 0,2-1 0,-1 2 0,0 0 0,-1 1 0,-1-1 0,1 0 0,-1 0 0,1 1 0,2 1 0,2 0 0,-2-2 0,1 0 0,-2-2 0,2 0 0,-1 1 0,0-2 0,1 2 0,0 0 0,-1-1 0,0 0 0,2 2 0,-2-2 0,0 0 0,2 2 0,0 0 0,-1-1 0,0 1 0,1 0 0,1 0 0,1 2 0,0 0 0,1 1 0,0 0 0,0 0 0,0 0 0,0 0 0,0 0 0,0 1 0,0-1 0,0 0 0,0 0 0,0 0 0,0 0 0,0 0 0,0 0 0,0 0 0,0 0 0,0 0 0,0 0 0,0 0 0,0 0 0,0 0 0,0 0 0,0 0 0,0 0 0,0 0 0,0 0 0,-2 0 0,-1 0 0,0 0 0,1 0 0,0 0 0,1 0 0,1 0 0,0 3 0,0 0 0,0-1 0,0 0 0,0 0 0,0-1 0,0 2 0,0 0 0,0 0 0,0-1 0,0 0 0,0 1 0,0 0 0,0 0 0,0-1 0,0 0 0,0-1 0,0-1 0,3 3 0,-1 0 0,1-1 0,-1 0 0,3 0 0,-2-1 0,3-1 0,-1 0 0,-1 1 0,2-1 0,-1-1 0,1 1 0,0 0 0,-2 0 0,2 0 0,-2 0 0,0 0 0,-2 0 0,3 0 0,-2 0 0,3 0 0,-1 0 0,1-2 0,0-1 0,1 1 0,-1-1 0,1 2 0,2 0 0,-2 0 0,-1 1 0,1 0 0,-2 0 0,2-2 0,-2-1 0,2 1 0,-1 0 0,1-3 0,-1 2 0,1 0 0,-1 0 0,1-1 0,-1 0 0,-1 1 0,-2 1 0,1-2 0,0 0 0,1-1 0,0 0 0,2 1 0,-2 1 0,2-2 0,-1 1 0,2-1 0,0 0 0,0 1 0,-3 1 0,2 1 0,-1 1 0,0 0 0,2-1 0,-1-1 0,1-2 0,-1 0 0,-2 1 0,1-1 0,-1 0 0,-1 1 0,1 1 0,2-1 0,-1 1 0,2 0 0,1 0 0,-2 2 0,2 0 0,1 1 0,0 0 0,-1 0 0,1-3 0,-3 1 0,2-3 0,-3 0 0,1-2 0,2 1 0,0 2 0,2 0 0,1 2 0,1 1 0,0 1 0,0 0 0,0 0 0,1-3 0,-1 1 0,-3 0 0,1-3 0,-1-2 0,-1 1 0,-1 0 0,2 0 0,-3 1 0,2-2 0,0 1 0,2-1 0,0 2 0,1 0 0,0-1 0,-1 2 0,-1 0 0,1-1 0,0 1 0,1-2 0,0-2 0,-2 1 0,0 2 0,0-2 0,1 1 0,1 0 0,0 0 0,0 0 0,-1 0 0,-1 1 0,0 0 0,1-2 0,1-2 0,-3 1 0,1-1 0,0 2 0,1 1 0,1 0 0,0 1 0,0-1 0,1 0 0,0 0 0,-2 0 0,-1-1 0,1-1 0,0-2 0,0-1 0,1 1 0,1 0 0,-3 2 0,0 0 0,1 1 0,0 0 0,0-1 0,1 1 0,1 1 0,0 0 0,0-2 0,-3 1 0,1 0 0,-1-2 0,1-2 0,1 2 0,0 0 0,0-1 0,1 1 0,0 1 0,0 1 0,0 1 0,0 0 0,0 2 0,1-2 0,-1-2 0,0-1 0,-3 1 0,1-2 0,-1 0 0,-2 2 0,1-1 0,0-1 0,1 2 0,2 0 0,-3 1 0,1-1 0,0-1 0,1 2 0,1-1 0,0 1 0,0-1 0,1 0 0,0-2 0,1 1 0,-1 0 0,0 2 0,0-1 0,0-1 0,0 1 0,0 0 0,0 1 0,0-1 0,0 0 0,0 0 0,0 0 0,0-1 0,0-2 0,0 3 0,0-2 0,0 0 0,0 0 0,3-2 0,0 0 0,-3 2 0,-1-1 0,0 1 0,0 1 0,0 1 0,1-2 0,-1 2 0,3 0 0,1 1 0,0-1 0,-1 0 0,2 0 0,0 0 0,-1-1 0,0 1 0,-2-1 0,0 0 0,0 1 0,1-1 0,1 0 0,0-2 0,1 0 0,0 1 0,0 1 0,1-2 0,0 3 0,1-1 0,-1 2 0,0-1 0,1 0 0,-2 1 0,0-2 0,-1 0 0,-2 1 0,3 0 0,-1 1 0,0-1 0,1-1 0,0-1 0,0-1 0,-2-1 0,0 2 0,2 0 0,-1 2 0,0-1 0,1 1 0,1 0 0,-2 0 0,2 1 0,0 0 0,-2-2 0,3 2 0,-2-2 0,0 0 0,-2 1 0,2 0 0,0-2 0,-1 0 0,-1-1 0,0 1 0,-1 0 0,-1-1 0,0 0 0,0 0 0,3-1 0,-1-1 0,-2 3 0,2-1 0,0 1 0,-1 2 0,3-1 0,-1 0 0,-2 1 0,1-1 0,0 0 0,2-1 0,0 1 0,0 0 0,-2-1 0,0-1 0,-1-1 0,0 3 0,1-1 0,1-1 0,0 0 0,-1 0 0,-1-1 0,0 2 0,2-1 0,0 1 0,2-1 0,0 0 0,2-1 0,-1-1 0,1 0 0,-1 0 0,-1 0 0,-2 0 0,2 0 0,1 3 0,3-1 0,-2 1 0,2-1 0,1 0 0,1-1 0,1-1 0,-2 1 0,0-1 0,0 2 0,1 1 0,-2-1 0,1 0 0,-3-1 0,1 0 0,-2 0 0,2-1 0,0 0 0,2 0 0,-2 0 0,1 0 0,-1 0 0,-3 2 0,2 1 0,0 0 0,-1-1 0,2 0 0,1-1 0,1-1 0,2 0 0,0 0 0,1 0 0,-3 0 0,1 0 0,-1 3 0,-1-1 0,-3 1 0,1-1 0,-2 0 0,2-1 0,0-1 0,0 1 0,1-1 0,1 0 0,-1 0 0,1-1 0,-2 1 0,1 0 0,-2 0 0,2 0 0,-2 0 0,-2 0 0,2 0 0,-2 0 0,2 0 0,0 0 0,-2 0 0,-1 0 0,1 0 0,3 0 0,-2 0 0,0 0 0,2 3 0,-2-1 0,-1 1 0,1-1 0,-1 0 0,0-2 0,-1 1 0,1-1 0,-1 0 0,0 0 0,2 0 0,-1 0 0,0 0 0,-2 0 0,0 0 0,2 0 0,-1 0 0,0 0 0,-1 0 0,2 2 0,-1 1 0,0 0 0,0-1 0,1 0 0,-1-1 0,1-1 0,-2 1 0,2-1 0,0 0 0,-1-1 0,-1 1 0,0 0 0,1 0 0,0 0 0,0 0 0,-1 0 0,2 0 0,0 0 0,-1 0 0,-1 0 0,2 0 0,0 0 0,-1 0 0,2 0 0,-1 0 0,0 3 0,-1-1 0,-2 1 0,0-1 0,0 0 0,-1-1 0,2 0 0,1-1 0,-1 0 0,3 0 0,-1 0 0,0 0 0,1-1 0,2 4 0,0-1 0,-2 1 0,1-1 0,0 0 0,-2-1 0,-1-1 0,-2 0 0,0 0 0,0 3 0,-1 0 0,2-1 0,0 0 0,1 0 0,-1-1 0,2 2 0,0 0 0,1 0 0,1-1 0,-2 2 0,-1 0 0,-1-1 0,-1-1 0,0-1 0,-1 0 0,0 0 0,0-1 0,-1 0 0,1 0 0,0 2 0,0 1 0,0-1 0,0 0 0,0 0 0,-3 2 0,1-1 0,-1-1 0,1 1 0,0 1 0,2-1 0,-1 0 0,1 0 0,0-2 0,0 3 0,0-1 0,0 0 0,0-1 0,-2 2 0,-1 0 0,1-1 0,-1-1 0,2 2 0,0 0 0,0-1 0,1-1 0,0 0 0,0-1 0,0-1 0,0 3 0,1-1 0,-1 1 0,0 2 0,0-1 0,2-1 0,1 2 0,0 0 0,2 1 0,-1 0 0,0-2 0,-2-1 0,3 2 0,-1-2 0,-1 3 0,-1-1 0,0-1 0,1-1 0,0 1 0,3 0 0,-2 2 0,0-1 0,0-1 0,-2-1 0,1-1 0,1-1 0,1-1 0,0 3 0,1 0 0,0-1 0,-1 3 0,1-1 0,-1-1 0,-2 2 0,3 0 0,-2-1 0,0 1 0,-2-1 0,0 0 0,-1-1 0,1-2 0,1 3 0,0-1 0,-1-1 0,-1 0 0,0 2 0,0 0 0,1-1 0,1-1 0,2 0 0,0-1 0,2 2 0,-1 0 0,1 2 0,-1 0 0,1-1 0,2 1 0,-1 0 0,-3-1 0,2 1 0,-1 0 0,0-2 0,-3 2 0,1 0 0,-1-2 0,2 0 0,-1 1 0,0 0 0,-1-1 0,-2 1 0,3 1 0,-1-2 0,2-1 0,0 3 0,-1-2 0,-1 0 0,-1 0 0,0-2 0,1 0 0,0-1 0,-1 1 0,0-2 0,2 4 0,0 0 0,1-1 0,0 0 0,2 2 0,2 0 0,-2-1 0,2-1 0,-2 3 0,1-2 0,1 0 0,-2 0 0,2 1 0,-2 0 0,0-1 0,2-1 0,-1 0 0,0-2 0,-1 1 0,1 1 0,-2 1 0,1-1 0,-1 0 0,1 0 0,-1-1 0,-2-1 0,2 0 0,-1 0 0,1 0 0,-1 0 0,-1 3 0,2-1 0,-1 1 0,-2-1 0,0 0 0,-1-1 0,-2-1 0,1 1 0,-1-1 0,0 0 0,2-1 0,1 1 0,-1 0 0,0 0 0,0 0 0,-1 0 0,-1 0 0,1 0 0,-1 0 0,0 0 0,-1 0 0,1 0 0,0 0 0,0 0 0,0 0 0,0 0 0,0 0 0,0 0 0,0 0 0,0 0 0,0 0 0,0 0 0,0 0 0,0 0 0,1 0 0,-1 0 0,0 0 0,0 0 0,0-3 0,0 1 0,0-1 0,0 1 0,0 0 0,0 1 0,0 1 0,0-1 0,0 1 0,3 0 0,-1 0 0,1 1 0,-1-1 0,0 0 0,1 0 0,3 0 0,0 0 0,1 0 0,0 0 0,0 0 0,2 0 0,2 0 0,-2 0 0,0 0 0,-1 0 0,0 0 0,1 0 0,1 0 0,-2 0 0,2 0 0,0 0 0,0 0 0,2 0 0,0 0 0,1 2 0,0 1 0,0 0 0,0-1 0,1 0 0,-1-1 0,0-1 0,0 1 0,-3-1 0,1 2 0,-1 1 0,1-1 0,1 1 0,0-2 0,0 0 0,1 0 0,0-1 0,0 0 0,3 2 0,0 1 0,0-1 0,-1 0 0,2 0 0,0-1 0,-1 2 0,2 0 0,0 0 0,-2-1 0,0-1 0,1 0 0,0 0 0,-1-1 0,2 2 0,-1 1 0,2-1 0,0 0 0,-2 0 0,4-1 0,-3-1 0,-1 0 0,3 0 0,0 3 0,1 0 0,-1-1 0,-1 0 0,-2 0 0,1-1 0,-1-1 0,-1 1 0,1-1 0,1 0 0,1-1 0,-1 1 0,-1 0 0,2 0 0,-1 0 0,-2 0 0,3 0 0,-2 0 0,0 3 0,1-1 0,-1 1 0,0-1 0,1 0 0,-1-1 0,0 0 0,-2-1 0,0 0 0,-1 0 0,2 0 0,0 0 0,-1 0 0,1-1 0,-2 1 0,0 0 0,-1 0 0,1 0 0,-1 0 0,-3 0 0,0 0 0,1 0 0,-1-2 0,-1-1 0,0 0 0,1 1 0,1 0 0,0 1 0,1-2 0,1 0 0,0 0 0,0 1 0,-2 1 0,-1 0 0,1-2 0,-3 0 0,1 1 0,0 0 0,-1 0 0,1-1 0,0-1 0,-1 2 0,-2-1 0,-2 2 0,1 0 0,2 0 0,-2 1 0,3 0 0,-5-2 0,2 0 0,-1-1 0,1-2 0,-1 1 0,0 1 0,1 0 0,-3-2 0,-1 2 0,2-1 0,-1 2 0,0 0 0,2-1 0,0 0 0,2 0 0,-1-1 0,2 0 0,-1 0 0,-2-1 0,0 0 0,-2 2 0,-1 0 0,0-1 0,1 0 0,1 1 0,-1 1 0,0 1 0,-1 0 0,0-2 0,2 0 0,0 0 0,-2-1 0,-2-1 0,0 2 0,-1-2 0,1 0 0,1 2 0,-4-3 0,4 2 0,0 0 0,0-1 0,1 1 0,0-2 0,2 0 0,0 2 0,0 1 0,2 1 0,-1-1 0,0-1 0,-1-1 0,-2 1 0,0 0 0,3-2 0,-2 1 0,1 2 0,2-3 0,-1 2 0,-1-2 0,0 0 0,-1 2 0,1-1 0,0 0 0,3-2 0,-1 2 0,-4-2 0,2 2 0,-1 0 0,2-1 0,0 2 0,0 0 0,1-1 0,2 0 0,-1 2 0,2 0 0,-1-1 0,1 1 0,1-3 0,-2 1 0,-1 1 0,1 1 0,-2-1 0,-1 0 0,-1 1 0,1-2 0,-1 1 0,0 0 0,2 2 0,-1-3 0,0 2 0,-2 0 0,0 0 0,1-1 0,1 1 0,-2 0 0,0 1 0,0-2 0,-1 0 0,2 1 0,0 1 0,-1 0 0,3 1 0,-1-2 0,2 0 0,0 1 0,1-1 0,-1 2 0,-2 0 0,2-2 0,-1 0 0,-1 1 0,1 0 0,-1 0 0,3 2 0,-2-1 0,-1 1 0,2 0 0,-2 0 0,2 0 0,0 0 0,1 0 0,-2 0 0,3 0 0,0 0 0,0 0 0,-2 0 0,0 0 0,0 0 0,0 0 0,0 0 0,-2 0 0,2 0 0,-2 0 0,2 0 0,0 0 0,0 0 0,0 0 0,1 0 0,-1 0 0,1 0 0,-1 0 0,-1 0 0,1 0 0,-1 0 0,1 0 0,-1 0 0,-1 0 0,2 0 0,-2 0 0,3 0 0,-2 0 0,-1 0 0,-1 0 0,2 0 0,-1-2 0,1-1 0,0 0 0,2 1 0,-1 1 0,-2-1 0,2 2 0,-1 0 0,-1 0 0,-2 0 0,0 0 0,-1 0 0,-1 0 0,0 0 0,0 0 0,2 0 0,1 0 0,-1 0 0,0 0 0,0 0 0,-1 0 0,0 0 0,-1 0 0,0 0 0,0 0 0,0 0 0,0 0 0,0 0 0,0 0 0,0 0 0,0 0 0,0 0 0,0 0 0,0 0 0,2 0 0,1 0 0,0 0 0,-1 0 0,0 0 0,-1 0 0,-1 0 0,0 0 0,3 0 0,0 0 0,-1 0 0,0 0 0,0 0 0,-1 0 0,-1 0 0,1 0 0,-1 0 0,0 0 0,0 0 0,-1 0 0,1 0 0,0 0 0,0 0 0,0 0 0,0 0 0,0 0 0,0 0 0,1-2 0,-1-1 0,0 0 0,0 1 0,0 0 0,0 1 0,0 1 0,-3-3 0,0 0 0,1 1 0,0 0 0,0 0 0,1-1 0,1 0 0,-1-3 0,1 1 0,0 1 0,1 1 0,-1 1 0,0 1 0,0-2 0,0 0 0,0 1 0,0-3 0,0 1 0,0 0 0,-2-1 0,-1 1 0,0 0 0,1 1 0,0-1 0,1 0 0,1 1 0,2-2 0,1 1 0,0 1 0,-1-2 0,0 0 0,-1 2 0,-3-2 0,0 0 0,-1 2 0,1 0 0,0-1 0,1 0 0,0-2 0,1 2 0,0-3 0,0 1 0,0 2 0,1-2 0,-1-2 0,0 2 0,0-2 0,0 1 0,0 2 0,0 2 0,0-2 0,0 2 0,0-3 0,0 1 0,0-1 0,0 0 0,-3-1 0,1 1 0,-1-1 0,1 1 0,-2-2 0,0 2 0,1 2 0,0 0 0,-1 0 0,1 0 0,-3-1 0,1 0 0,1 1 0,-2-2 0,2 2 0,0 0 0,1 1 0,-1-1 0,1 1 0,0 0 0,0 1 0,-1-3 0,1 2 0,0 0 0,1 1 0,0-2 0,1 0 0,1-2 0,0 2 0,0-3 0,-2-2 0,-1 2 0,-2-2 0,0 3 0,-1-3 0,0 3 0,1 1 0,-1-1 0,1 2 0,-2-2 0,2 1 0,-2-2 0,2-1 0,-2-2 0,1 1 0,-2 0 0,3 1 0,0 3 0,-1-1 0,2 1 0,-3-2 0,2 2 0,-1-2 0,-3-1 0,2-1 0,1-3 0,2 3 0,-1-1 0,1 0 0,-2-2 0,1 3 0,-1 0 0,-2-1 0,0 1 0,0 1 0,1-2 0,2 0 0,-1-2 0,1 0 0,-2 0 0,2 2 0,1 2 0,-1 0 0,-2-1 0,-2 0 0,1-1 0,-1-2 0,2 2 0,-1 0 0,1 2 0,0 0 0,1-1 0,1-1 0,0-1 0,0 2 0,-1-1 0,-2 0 0,1 1 0,-1 0 0,-1 0 0,1 1 0,-1-1 0,0 0 0,1 1 0,-1-1 0,-1 0 0,2 1 0,-1-1 0,0 0 0,-1-2 0,-2 0 0,3 2 0,-1-1 0,0-1 0,1 3 0,0-1 0,0-1 0,-2 0 0,0-1 0,-1-1 0,-1-1 0,3 2 0,0 1 0,-1 0 0,0-1 0,2 2 0,0-1 0,-1 0 0,2 2 0,-1 0 0,3-2 0,-2 0 0,-1-2 0,2 3 0,-1-1 0,1 0 0,-1-1 0,0-1 0,0 0 0,0-1 0,1 0 0,-1 0 0,2 3 0,-1 0 0,-1-1 0,0 3 0,0-1 0,1-1 0,0 0 0,0-1 0,0-1 0,-1-1 0,1 1 0,-2-2 0,3 1 0,-2 0 0,2 2 0,-2 1 0,2-1 0,2 1 0,-2-2 0,2 0 0,-2 0 0,-2-1 0,1 0 0,-1 0 0,1 2 0,-1 1 0,2-1 0,1 0 0,2 0 0,-2-1 0,-1-1 0,-2 1 0,1-1 0,0-1 0,3 1 0,-1 0 0,0 0 0,0 0 0,0 0 0,1 0 0,-2 0 0,-1 0 0,1 0 0,-2 0 0,-1 0 0,1 2 0,2 1 0,-1 0 0,1-1 0,0-1 0,0 3 0,0-1 0,-3 0 0,2 2 0,-1-1 0,-1 0 0,-2-2 0,2 0 0,0-1 0,1 2 0,0 0 0,-1-1 0,-1 0 0,2 2 0,-1-1 0,-1 1 0,2-2 0,-1 0 0,2 1 0,-1 0 0,-1 0 0,-1-1 0,2 2 0,-1 0 0,-1-1 0,-1-1 0,-1-1 0,0 0 0,-1 0 0,0-1 0,0 0 0,3 2 0,-1 1 0,1-1 0,-1 0 0,0 0 0,-1-1 0,2 2 0,0 0 0,-1-1 0,1 0 0,-2 0 0,0-1 0,0-1 0,1 3 0,1 0 0,-1-1 0,0 0 0,0 0 0,-1-1 0,-1-1 0,3 0 0,0 0 0,-1 0 0,0 0 0,0 0 0,-1-1 0,-1 1 0,0 0 0,0 0 0,0 0 0,0 0 0,0 0 0,0 0 0,0 0 0,0 0 0,0 0 0,0 0 0,0 0 0,0 0 0,0 0 0,0 0 0,0 0 0,0 0 0,0 0 0,-3 3 0,1-1 0,-4 3 0,2 0 0,-3 2 0,1-1 0,-2-1 0,0 1 0,-3-1 0,0 1 0,-1 2 0,-1 2 0,0 1 0,0 1 0,2-2 0,1 0 0,-1 1 0,0 0 0,0-2 0,-2 0 0,1-1 0,-1 0 0,0 1 0,0-2 0,0 1 0,3-1 0,-1 0 0,1 2 0,1-2 0,1 2 0,-2 0 0,0 1 0,1-1 0,0 1 0,-1 0 0,2-2 0,-1 1 0,0-2 0,-2 0 0,0-1 0,-1-1 0,-1 1 0,0-2 0,0 2 0,0 2 0,0-1 0,2-2 0,1 2 0,-1-2 0,0 2 0,0-2 0,-1 2 0,-1-1 0,3-2 0,0 2 0,0 1 0,-1-1 0,-1 2 0,0-1 0,-1 0 0,3-1 0,0 2 0,-1-2 0,0 1 0,0-1 0,-1-2 0,-1 2 0,0 1 0,0-1 0,0 2 0,0-1 0,0 0 0,2-1 0,1 2 0,0 0 0,1-1 0,1 2 0,-2-2 0,0 0 0,-1 2 0,-1 1 0,-1-1 0,0 0 0,0 1 0,0-2 0,0 1 0,2-2 0,1 1 0,-1 0 0,0 0 0,0 0 0,-1 1 0,2-1 0,-3 1 0,3-2 0,-1 0 0,0 2 0,0 1 0,-2 1 0,1 1 0,2-2 0,0 0 0,-1 1 0,0-2 0,0-1 0,-1-1 0,-1 1 0,0-2 0,0 1 0,0-1 0,0 1 0,0 1 0,0-1 0,-3 1 0,-2 2 0,-1 0 0,1-1 0,2 0 0,3-1 0,1 0 0,1-2 0,0 2 0,-1-2 0,-2 1 0,-1 1 0,2-1 0,1 1 0,-3-1 0,1 1 0,-1 0 0,0 2 0,1 1 0,1-1 0,-1 0 0,1 0 0,0-1 0,0 0 0,0-2 0,-3 1 0,1-2 0,-1 1 0,1 1 0,0-1 0,-1 1 0,-1-1 0,1 1 0,1 1 0,1-2 0,0 1 0,0 2 0,-2 0 0,-2 1 0,0-1 0,0 0 0,1 0 0,2-1 0,0 0 0,2-2 0,-1 0 0,1 2 0,-2 1 0,-1-2 0,1 1 0,0-2 0,0 2 0,2 0 0,-1 1 0,-2-2 0,0 1 0,1-1 0,0 0 0,0 1 0,-1 1 0,-1 1 0,-1 1 0,0 0 0,1 1 0,1-2 0,-2-1 0,1 1 0,1 0 0,-2-2 0,1 0 0,0 1 0,2 0 0,0 2 0,1-3 0,1 1 0,-3 0 0,0 1 0,1 1 0,3-3 0,-3 1 0,1 1 0,0-1 0,0 2 0,1 0 0,-1 0 0,1 1 0,0-2 0,0-1 0,0 0 0,0 1 0,0 1 0,0 0 0,0 0 0,0 1 0,0 0 0,0 0 0,0 0 0,0 0 0,2-2 0,1-1 0,-3 1 0,0 0 0,-1 0 0,-1 1 0,1 1 0,1 0 0,-1 0 0,1 0 0,-1 0 0,1 0 0,0 0 0,0 0 0,0 0 0,0 0 0,0 0 0,-2 0 0,-1 0 0,0 0 0,1 0 0,1 0 0,0 0 0,-3 0 0,2 0 0,-1 0 0,1 0 0,-2 0 0,0 0 0,1 0 0,0 0 0,2 0 0,0 0 0,-2 0 0,0 0 0,0 0 0,1 0 0,1 0 0,0 0 0,-2 0 0,0 0 0,0 0 0,-1 0 0,-1 0 0,-1 0 0,1 3 0,-2-1 0,1 1 0,1-1 0,2 2 0,-2 0 0,1-1 0,-1-1 0,0 0 0,1-1 0,-2 2 0,1 0 0,-1 0 0,-2-1 0,-1-1 0,0 0 0,0 0 0,-1 1 0,-1 1 0,-1-1 0,-1 0 0,1 0 0,-1-1 0,-1 2 0,1 0 0,0-1 0,0 1 0,0-2 0,2 0 0,-2 2 0,-3 0 0,3 0 0,-1-1 0,1-1 0,0 0 0,0 0 0,1-1 0,-1 0 0,0 2 0,0 1 0,3-1 0,-1 0 0,1 0 0,-1-1 0,2-1 0,-3 0 0,2 0 0,0 0 0,-1 0 0,2 0 0,-1 0 0,1 0 0,-2 3 0,0-1 0,1 1 0,0-1 0,0 0 0,-1-1 0,-1-1 0,0 1 0,0-1 0,1 0 0,1 0 0,-1-1 0,0 4 0,0-1 0,-1 1 0,2-1 0,-1-1 0,1 0 0,-1 3 0,0-1 0,-2-1 0,1 1 0,-1-2 0,0 3 0,2-1 0,1 0 0,-1-1 0,0-1 0,0 3 0,-1-1 0,-1 0 0,0-1 0,0-1 0,0 3 0,0-1 0,0 0 0,0-1 0,0-1 0,0 3 0,0-1 0,-1 0 0,4-1 0,-3 2 0,3 0 0,-1-1 0,0-1 0,-1-1 0,0 0 0,0 2 0,-1 0 0,0 0 0,0-1 0,3-1 0,-1 0 0,1 0 0,2-1 0,-1 0 0,-1 0 0,3 0 0,-2 0 0,0-1 0,-2 1 0,3 0 0,1 0 0,-1 0 0,0 0 0,1 0 0,-1 0 0,-1 0 0,-1 0 0,2 0 0,1 0 0,-1 0 0,0 0 0,-1 0 0,1 0 0,-1 0 0,-1 0 0,-1 0 0,2 0 0,2 0 0,0 0 0,-2 0 0,3 0 0,-2 0 0,-1 0 0,-1 0 0,-2 0 0,0 0 0,-1 0 0,0 0 0,0 0 0,0 0 0,-1 0 0,1 0 0,0 0 0,0 0 0,0 0 0,0 0 0,0-2 0,0-1 0,-3 0 0,0 1 0,1-5 0,-1 1 0,2 0 0,0 1 0,-2 0 0,0 0 0,0 1 0,1 2 0,0 0 0,1-1 0,1 0 0,2 0 0,1 1 0,-6-2 0,3 1 0,1 0 0,1 0 0,1 2 0,-2 0 0,1-2 0,-1 0 0,0 0 0,1 1 0,1 1 0,0 0 0,1 0 0,-2-1 0,-1-1 0,-1 1 0,2 0 0,0 0 0,3-1 0,1 0 0,1 0 0,1 0 0,-1 2 0,1 0 0,-1 0 0,0 1 0,2 0 0,1 0 0,-2-2 0,1 0 0,-1-1 0,0 1 0,1 1 0,1 0 0,-2 0 0,1 1 0,1 0 0,-2 0 0,-1 0 0,-1 0 0,0 0 0,0 0 0,-1-2 0,2-1 0,1 0 0,2 1 0,-2 0 0,1 1 0,-1 1 0,0 0 0,1 0 0,1 0 0,-1-3 0,0 0 0,-2 1 0,1 0 0,1 0 0,-2 1 0,2 1 0,0-1 0,-1 1 0,0 0 0,-1 0 0,4-2 0,-3 0 0,2-1 0,-2 1 0,1 0 0,-2 2 0,0-1 0,-1-2 0,1 0 0,1 1 0,-1 0 0,-1 0 0,1-2 0,0 1 0,3 0 0,-2 1 0,1 1 0,-2-3 0,1 1 0,1 0 0,1 1 0,-2 1 0,2-3 0,0 1 0,-2 0 0,0 1 0,2 1 0,0 0 0,2-2 0,0 0 0,0 0 0,1 1 0,-2 0 0,-1 2 0,1-3 0,-3 0 0,1 0 0,0 1 0,1 1 0,-1 0 0,0 1 0,1-1 0,-2 1 0,1 1 0,0-1 0,2 0 0,0-3 0,1 1 0,1-1 0,-3 1 0,0 0 0,1 1 0,0-2 0,0 0 0,-1 0 0,0 1 0,0 1 0,1 0 0,-3 1 0,2 0 0,0 0 0,0 0 0,2 0 0,0 0 0,0-3 0,1 1 0,-2-1 0,-1 1 0,1 0 0,-1 1 0,2 1 0,0-1 0,1 1 0,-1 0 0,1 0 0,0 1 0,0-1 0,0 0 0,0 0 0,1 0 0,-1 0 0,0 0 0,0 0 0,0 0 0,0 0 0,0 0 0,-1 0 0,1 0 0,0 0 0,0 0 0,0 0 0,0 0 0,0 0 0,0 0 0,0 0 0,0 0 0,0 0 0,0 0 0,0 0 0,0 0 0,0 0 0,0 0 0,0 0 0,0 0 0,0 0 0,0 0 0,0 0 0,0 0 0,0 0 0,2 2 0,1 1 0,0 0 0,-1-1 0,0 0 0,-2-1 0,1-1 0,-1 1 0,0-1 0,0 0 0,0-1 0,0 4 0,0-1 0,0 1 0,0-1 0,0-1 0,-1 0 0,1 0 0,0-1 0,0 0 0,0 0 0,0 0 0,0 0 0,0 0 0,0 0 0,0 0 0,0 0 0,0 0 0,0 0 0,0 0 0,-3 0 0,1 0 0,-1 0 0,1 0 0,0 0 0,1 2 0,1 1 0,-1 0 0,-1-1 0,-1 0 0,1-1 0,-1-1 0,2 0 0,-3 0 0,1 0 0,0 3 0,1-1 0,0 1 0,-1-1 0,0-1 0,0 0 0,1 0 0,0-1 0,-1 0 0,0 0 0,0 0 0,1 2 0,0 1 0,1 0 0,-2-1 0,0-1 0,1 0 0,0 0 0,0-1 0,1 0 0,1 0 0,0 0 0,0 0 0,0 0 0,0 0 0,0 0 0,0 2 0,0 1 0,0 0 0,0-1 0,0 0 0,0-1 0,0-1 0,0 1 0,0-1 0,0 0 0,0-1 0,0 1 0,0 0 0,0 0 0,0 3 0,0-1 0,0 1 0,0-1 0,0-1 0,0 0 0,-1 0 0,1-1 0,3 3 0,0-1 0,-1 1 0,0-1 0,0 0 0,-1-1 0,-1-1 0,1 0 0,1 3 0,1 0 0,-1-1 0,0 1 0,2 1 0,0-1 0,-1 0 0,2 2 0,-1-1 0,0 3 0,-1-2 0,1 2 0,0-1 0,-1 1 0,-1-1 0,-1-1 0,3 1 0,-1-2 0,0 0 0,1 1 0,0-1 0,0 0 0,1 1 0,-1-1 0,2 2 0,0-1 0,-2 0 0,-1-2 0,2 1 0,-2 0 0,0-1 0,0-1 0,1 2 0,-1 0 0,0-1 0,0-1 0,-2 0 0,0-1 0,-1-1 0,0 0 0,0 0 0,0 0 0,0 0 0,2-3 0,1 0 0,-1 0 0,3-2 0,-1 1 0,0 0 0,-1 2 0,-2 0 0,3-2 0,-1 1 0,0 0 0,2-1 0,-1 0 0,2 0 0</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2:40.978"/>
    </inkml:context>
    <inkml:brush xml:id="br0">
      <inkml:brushProperty name="width" value="0.035" units="cm"/>
      <inkml:brushProperty name="height" value="0.035" units="cm"/>
      <inkml:brushProperty name="color" value="#AE198D"/>
      <inkml:brushProperty name="inkEffects" value="galaxy"/>
      <inkml:brushProperty name="anchorX" value="-25536.64648"/>
      <inkml:brushProperty name="anchorY" value="-4084.70264"/>
      <inkml:brushProperty name="scaleFactor" value="0.5"/>
    </inkml:brush>
  </inkml:definitions>
  <inkml:trace contextRef="#ctx0" brushRef="#br0">8791 74 24575,'0'0'0,"-3"0"0,-3 0 0,-3 0 0,-2 0 0,-1 0 0,-2 0 0,-1 0 0,0 0 0,0 0 0,1 0 0,-1 0 0,0 0 0,1 0 0,0 0 0,-1 0 0,-2 0 0,0 0 0,0 0 0,-3 0 0,1 0 0,-2 0 0,1 0 0,1 0 0,1 0 0,-1 0 0,0 0 0,-1 0 0,0 0 0,1 0 0,2 0 0,-2 0 0,-2 0 0,-3 0 0,1 0 0,-1 0 0,2 0 0,2 0 0,-2 0 0,0 0 0,-2 0 0,-2 0 0,2 0 0,-1 0 0,2 0 0,0 0 0,-2 0 0,0 0 0,-1 0 0,-2 0 0,0 0 0,0 0 0,-4 0 0,1 0 0,-1 0 0,1 0 0,0 0 0,2 0 0,-3 0 0,0 0 0,0 0 0,1 0 0,-2 0 0,1 0 0,0 0 0,-2 0 0,1 0 0,0 0 0,2 0 0,1 0 0,-3 0 0,1 0 0,1 0 0,0 0 0,-2 0 0,1 0 0,0 0 0,1 0 0,0 0 0,5 0 0,0 0 0,0 0 0,0 0 0,-1 0 0,3 0 0,-1 0 0,0 0 0,2 0 0,2 0 0,2 0 0,2 0 0,-2 0 0,2 0 0,0 0 0,0 0 0,2 0 0,0 0 0,0 0 0,1 0 0,0 0 0,0 0 0,0 0 0,-1 0 0,1 0 0,0 0 0,0 0 0,0 0 0,-1 0 0,1 0 0,-3 0 0,0 0 0,-1 0 0,2 0 0,0 0 0,0 0 0,-1 0 0,-1 0 0,1 0 0,0 0 0,-1 0 0,0 0 0,0 3 0,-2 0 0,1 0 0,1 0 0,1-1 0,-2-1 0,1-1 0,0 1 0,-2-1 0,1 2 0,1 1 0,1 0 0,-2-1 0,1-1 0,0 0 0,2 0 0,0-1 0,1 0 0,0 3 0,1 0 0,0 0 0,-1-1 0,1 0 0,-3-1 0,-3 0 0,0-1 0,1 3 0,0 0 0,2 0 0,-2-1 0,1 0 0,1-1 0,0-1 0,-1 0 0,-3 0 0,0 0 0,1 0 0,2 0 0,1 0 0,1 0 0,1 3 0,1-1 0,0 1 0,0 0 0,0-2 0,0 0 0,0 3 0,-1-1 0,1 0 0,0-1 0,0 3 0,0-1 0,-1 0 0,1-2 0,0 0 0,-1-1 0,1-1 0,0 3 0,0 0 0,-1 0 0,1-1 0,0 2 0,0 0 0,-1 0 0,1-2 0,0 3 0,-1-1 0,1-1 0,0 0 0,0-2 0,-1 0 0,1 0 0,0-1 0,-1 0 0,1-1 0,0 1 0,0 0 0,-1 0 0,4 3 0,0 0 0,-1 0 0,0-1 0,0 0 0,-1-1 0,-1 3 0,0-1 0,0 0 0,0-1 0,-1 0 0,1 2 0,-1-1 0,1 0 0,0-1 0,-1 0 0,-2-1 0,0-1 0,0 3 0,0 0 0,1 0 0,1-1 0,0 0 0,1-1 0,-1 0 0,1-1 0,0 0 0,0 0 0,-1 0 0,1-1 0,0 1 0,0 3 0,-1 0 0,1 0 0,0 0 0,0-2 0,0 0 0,-1 0 0,1-1 0,0 0 0,-1 0 0,1 0 0,0 0 0,0 0 0,-1 0 0,1 0 0,0 0 0,0 0 0,-1 0 0,1 0 0,0 0 0,-1 0 0,1 0 0,0 0 0,0 0 0,-1 0 0,1 0 0,0 0 0,0 0 0,-1 0 0,1 0 0,0 0 0,-1 0 0,1 0 0,0 0 0,0 0 0,-1 0 0,1 0 0,0 0 0,0 0 0,-1 0 0,1 0 0,0 0 0,0 0 0,-1 0 0,1 0 0,0 0 0,-1 0 0,1 0 0,0 0 0,0 0 0,-1 0 0,1 0 0,0 0 0,0 0 0,-1 0 0,1 0 0,0 0 0,-1 0 0,1 0 0,0 0 0,0 0 0,-1 0 0,1-3 0,0 0 0,0 0 0,-1 0 0,1 2 0,0 0 0,-1 0 0,1-2 0,0 0 0,0 0 0,-1 1 0,1 0 0,0 1 0,0-2 0,-1 0 0,1 0 0,0 0 0,-1 2 0,4-3 0,0 1 0,-1-1 0,0 2 0,0 0 0,-1 1 0,-1 1 0,0 0 0,0 0 0,0 0 0,-1-3 0,1 0 0,-1 0 0,1 1 0,0 0 0,-1 1 0,1 1 0,0-1 0,0 1 0,-1 0 0,1 0 0,0 1 0,0-1 0,-1 0 0,1 0 0,0 0 0,-1 0 0,1 0 0,0 0 0,0 0 0,-1 0 0,1 0 0,-3-3 0,0 0 0,0 0 0,0 1 0,1 0 0,1 1 0,0 1 0,0 0 0,1 0 0,0 0 0,0 0 0,-1 0 0,1 0 0,-3 0 0,3-3 0,0 0 0,0 0 0,0 1 0,1 0 0,-1 1 0,0 0 0,0 1 0,0 0 0,0 0 0,-1 0 0,1 0 0,0 0 0,-1 0 0,1 0 0,0 1 0,2-4 0,-2 0 0,0 0 0,-1 1 0,0 0 0,0 1 0,1 0 0,-1 1 0,0 0 0,1 0 0,0-2 0,-1-1 0,1 0 0,0 0 0,0 2 0,-1 0 0,1 0 0,0-2 0,0 0 0,-1 0 0,1 0 0,-3 2 0,0 0 0,0 0 0,0 1 0,-2 0 0,1 0 0,3-2 0,1-1 0,1 0 0,-3 1 0,0 0 0,0 1 0,-3 1 0,0-1 0,1 1 0,-2 0 0,1 1 0,1-1 0,-2 0 0,0 0 0,2 0 0,1 0 0,1 0 0,1 0 0,0 0 0,1 0 0,-3 0 0,0 0 0,-3 0 0,1 0 0,0 0 0,1 0 0,1 0 0,2 0 0,0 0 0,1 0 0,-1 0 0,1 0 0,0 0 0,0 0 0,0 0 0,0 0 0,0 0 0,-1 0 0,1 0 0,0 0 0,-1 0 0,1 0 0,0 0 0,0 0 0,-1 0 0,1 0 0,0 0 0,0 0 0,-1 0 0,1 0 0,0 0 0,0 0 0,-1 0 0,1 0 0,0 0 0,0 0 0,-1 0 0,1 0 0,0 0 0,-1 0 0,1 0 0,0 0 0,0 0 0,-1 0 0,1 0 0,0 0 0,0 0 0,-1 0 0,1 0 0,0 0 0,0 0 0,-1 0 0,1 0 0,0 0 0,-1 0 0,1 0 0,0 0 0,-1 0 0,1 0 0,0 0 0,0 0 0,0 0 0,-1 0 0,-2 0 0,0 0 0,0 0 0,0 0 0,1 0 0,1 0 0,0 0 0,0 0 0,1 0 0,0 0 0,0 0 0,-3 0 0,-1 0 0,1 0 0,1 0 0,0 0 0,0 0 0,2 0 0,-4 0 0,-2 0 0,0 0 0,-2 0 0,1 0 0,1 0 0,1 0 0,2 0 0,2 0 0,0 0 0,1 0 0,0 0 0,0 0 0,0 0 0,0 0 0,0 3 0,-1-1 0,1 1 0,0 0 0,0-2 0,-1 0 0,1 0 0,0-1 0,0 0 0,-1 0 0,1 0 0,3 3 0,-1 0 0,1 2 0,-1 1 0,2 1 0,3 3 0,-1-2 0,2 1 0,2 2 0,-2-2 0,2 0 0,0 2 0,2 1 0,0 0 0,2 2 0,-3-3 0,0 0 0,0 0 0,0 2 0,2-1 0,0 2 0,0-1 0,1 2 0,3-4 0,0 0 0,0 1 0,0 0 0,2-2 0,-1 0 0,-1 1 0,0 0 0,-2 2 0,0 0 0,0 1 0,-1 0 0,0 0 0,0 1 0,-1-1 0,1 1 0,0-1 0,3-3 0,0 1 0,0-1 0,2-2 0,0 1 0,2-3 0,-1 1 0,1-1 0,0 1 0,1 1 0,1-1 0,0 1 0,0 1 0,1-2 0,-1 2 0,1-2 0,0 0 0,2-1 0,-3 1 0,2-2 0,-3 2 0,1-1 0,0-3 0,2 0 0,-1 1 0,0-1 0,1 2 0,0-1 0,2 2 0,1 2 0,-1-1 0,2-1 0,-1 0 0,0 2 0,1-1 0,-1-2 0,4-2 0,-1-2 0,0 0 0,0 1 0,-1 0 0,-1 0 0,0 2 0,0-1 0,-1 0 0,0-2 0,0 3 0,0-1 0,0 0 0,1-2 0,2 0 0,-3 2 0,0-1 0,0 0 0,0-1 0,-1 0 0,4-2 0,-3 4 0,0-1 0,0 0 0,-1-1 0,1 0 0,2-1 0,1-1 0,0 1 0,0-1 0,-1-1 0,2 1 0,0 0 0,2 0 0,0 0 0,-1 0 0,-1 0 0,-2 0 0,2 0 0,0 0 0,0 0 0,1 0 0,0 0 0,-1 0 0,2 0 0,-1 0 0,-1 0 0,2 0 0,-1 0 0,-1 0 0,2 0 0,-1 0 0,-1 0 0,2 0 0,-1 0 0,-1 0 0,2 0 0,-1 0 0,-1 0 0,-1 0 0,2 0 0,-1 0 0,0 0 0,-1 0 0,-1 0 0,-1 0 0,0 0 0,2 0 0,3 0 0,0 0 0,-1 0 0,-1 0 0,-1 0 0,2 0 0,2 0 0,0 0 0,-2 0 0,-1 0 0,-1 0 0,-1 0 0,-1 0 0,-1 0 0,0 0 0,0 0 0,0 0 0,0 0 0,1 0 0,2 0 0,0 0 0,0 0 0,-1 0 0,0-3 0,0 0 0,-1 0 0,-1 1 0,3 0 0,1 1 0,-1 0 0,-1 1 0,0 0 0,2 0 0,0 0 0,-1-3 0,3 1 0,-1-1 0,-1 1 0,-1 0 0,-1 1 0,0 0 0,1 1 0,1 0 0,1 0 0,1 0 0,-4-3 0,-2 1 0,3-1 0,-1 0 0,3 1 0,0 1 0,2 1 0,2-1 0,-1 1 0,-1 1 0,-2-4 0,-2 0 0,2 1 0,-1-1 0,-1 2 0,0 0 0,-2 0 0,0 1 0,0 0 0,-1 0 0,0 0 0,0-3 0,1 0 0,-1 0 0,0 1 0,0 0 0,0-2 0,1 1 0,-1-1 0,0 2 0,0 0 0,1-2 0,-1 1 0,0 0 0,0 1 0,-2-3 0,-1 1 0,1 1 0,0 0 0,0 2 0,1-3 0,1 0 0,0 1 0,0 1 0,0 0 0,1 1 0,-1-2 0,1 0 0,-1 0 0,0 1 0,1 1 0,-1 0 0,0 0 0,0 1 0,1 0 0,-1-3 0,0 0 0,0 0 0,1 1 0,-1 0 0,0 1 0,1 1 0,-1-1 0,0 1 0,0 0 0,1 1 0,-1-1 0,0 0 0,0-3 0,1 0 0,-1 0 0,3 1 0,0 0 0,0 1 0,0 0 0,2 1 0,-1 0 0,0 0 0,2 0 0,-1 0 0,-1 0 0,-1 0 0,-1 0 0,0 0 0,-2 0 0,4 0 0,-1 0 0,0 0 0,-1 0 0,0 0 0,-1 0 0,0 0 0,2 0 0,1 0 0,-1 0 0,-1 0 0,0 0 0,-1 0 0,0 0 0,0 0 0,-1 0 0,0 0 0,0 0 0,0 0 0,1 0 0,-1 0 0,0 0 0,0 0 0,0 0 0,1 0 0,-1 0 0,0 0 0,1 0 0,-1 0 0,0 0 0,0 0 0,4 0 0,-1 0 0,0 0 0,0 0 0,-1 0 0,-1 0 0,3 0 0,-1 0 0,0 0 0,0 0 0,-1 0 0,-1 0 0,0 0 0,-1 3 0,1 0 0,-1 0 0,0 0 0,0-1 0,0-1 0,0-1 0,1 1 0,-1-1 0,0-1 0,0 4 0,1 0 0,-1 0 0,0-1 0,0 0 0,1 2 0,-1-1 0,0 0 0,1 3 0,-1-2 0,0 0 0,0-1 0,1 2 0,-1-1 0,0 2 0,0 0 0,1-2 0,-1-1 0,0 2 0,1 0 0,-1-2 0,0 0 0,0-2 0,1 0 0,-4 2 0,1 0 0,-1 0 0,1 0 0,0 1 0,1 0 0,1-1 0,0 2 0,0 0 0,1-1 0,-1-1 0,0 2 0,1-1 0,-1-1 0,0 2 0,1 0 0,-1-1 0,0-2 0,0 0 0,1-1 0,-1 0 0,0 2 0,1 0 0,-1-1 0,0 1 0,-2 1 0,-1 0 0,0-1 0,1 0 0,1-2 0,0 3 0,0 0 0,1-1 0,1-1 0,-1 3 0,0-1 0,1-1 0,-1 0 0,1-1 0,-1-1 0,0 2 0,0 0 0,1-1 0,-1 1 0,0-2 0,0 3 0,1-1 0,-1 1 0,3-2 0,0 0 0,0-1 0,0-1 0,-1 0 0,0 0 0,-2 0 0,4 0 0,-1 0 0,0 0 0,0 0 0,-1 0 0,-1 0 0,0 3 0,-1 0 0,0 0 0,1-1 0,-1 0 0,0-1 0,0 0 0,0-1 0,1 0 0,-1 0 0,0 0 0,0-1 0,1 1 0,-1 0 0,0 0 0,0 0 0,1 0 0,-1 0 0,3 0 0,0 0 0,3 0 0,0 0 0,-1 0 0,-1 0 0,-2 0 0,0 0 0,-1 0 0,-1 0 0,0 0 0,0 0 0,1 0 0,-1 0 0,0 0 0,3 0 0,0 0 0,0 0 0,0 0 0,-1 0 0,-1 0 0,0 0 0,0 0 0,-1 0 0,3-3 0,0 0 0,0 0 0,0 1 0,-2 0 0,1-2 0,-1 0 0,-1 1 0,0 1 0,4 0 0,-1-2 0,3 1 0,-1 0 0,0 1 0,1 0 0,0 1 0,-2-2 0,0 0 0,-2 0 0,-1 1 0,3 0 0,-1-2 0,0 0 0,0 1 0,-2 1 0,3 0 0,0 1 0,-1 1 0,0 0 0,2-3 0,-1 0 0,0 0 0,-1 1 0,-1 1 0,2 0 0,-1 0 0,1 1 0,1-3 0,0 0 0,-1 0 0,-1 1 0,2 0 0,-1 1 0,0-2 0,2-1 0,-1 1 0,1 1 0,1 0 0,0 1 0,0 1 0,-1 0 0,0 0 0,-1 0 0,3 0 0,-2-3 0,-1 1 0,-2-1 0,0 1 0,-2 0 0,3 1 0,-1 0 0,0 1 0,-1 0 0,0 0 0,-1-3 0,2 0 0,1 1 0,-1-1 0,0 1 0,-1 1 0,-1 1 0,0-1 0,2 1 0,0 1 0,0-1 0,0 0 0,-1-3 0,-1 0 0,0 1 0,2-1 0,0 2 0,0 0 0,0 0 0,-1 1 0,-1 0 0,0 0 0,-1 0 0,3 0 0,1 0 0,-1 0 0,-1 0 0,0 0 0,-1 0 0,0 0 0,0 0 0,-1 0 0,0 0 0,0 0 0,1 0 0,-1 0 0,3 0 0,0 0 0,0 0 0,0 0 0,-1 0 0,-1 0 0,0 0 0,0 0 0,-1 0 0,0 0 0,0 0 0,0 0 0,1 0 0,-1 0 0,0 0 0,0 0 0,0 0 0,1 0 0,-1 0 0,0 3 0,0 0 0,1 0 0,-1-1 0,0 0 0,1-1 0,-1-1 0,0 1 0,0-1 0,1 0 0,-1 2 0,0 1 0,0 0 0,1-1 0,-1 0 0,0-1 0,1 0 0,-1-1 0,0 0 0,0 0 0,1 0 0,-1 0 0,0 0 0,0 0 0,1 0 0,-1 0 0,0 0 0,1 0 0,-1 0 0,0 0 0,0 2 0,1 1 0,-1 0 0,0-1 0,0 0 0,1-1 0,-1 0 0,0-1 0,1 0 0,-1 0 0,-3 3 0,0-1 0,1 1 0,0 0 0,0-2 0,1 1 0,1-2 0,0 0 0,0 0 0,1 0 0,-1 0 0,0 0 0,1 0 0,-1 0 0,1 0 0,-1 0 0,0 0 0,0 0 0,-2 3 0,-1 0 0,0 0 0,1-1 0,1 0 0,0-1 0,1 0 0,0-1 0,0 0 0,0 0 0,1 0 0,-1 0 0,1 0 0,-1 0 0,0-1 0,0 1 0,1 0 0,-1 0 0,0 0 0,0 0 0,1 0 0,-1 0 0,0 0 0,1 0 0,-1 0 0,0 0 0,0 0 0,1 0 0,-1 0 0,0 0 0,0 0 0,1 0 0,-1 0 0,0 0 0,1 0 0,-1 0 0,0 0 0,0 0 0,1 0 0,-1 0 0,0 0 0,0 0 0,1 0 0,-1 0 0,0 0 0,1 0 0,-1 0 0,-3-2 0,1-1 0,-4-3 0,-2-2 0,-2-3 0,-5 2 0,-1-2 0,-4 3 0,-2 1 0,-3 0 0,-2 2 0,-1-2 0,0 1 0,-1-1 0,0 1 0,1 1 0,-1 2 0,0 1 0,4-2 0,-1 0 0,1 1 0,-1-2 0,0 1 0,-2 0 0,4-2 0,-1 1 0,-1 2 0,3-3 0,-1 1 0,0 1 0,-1-2 0,-2 2 0,0 0 0,2-2 0,0 1 0,0 2 0,2-3 0,-1 1 0,2-2 0,0 2 0,1-3 0,-1 2 0,-1-2 0,1-1 0,-1 1 0,-1 1 0,2 0 0,1-2 0,2-1 0,2-2 0,2-1 0,1 0 0,0-2 0,0 1 0,0-1 0,1 1 0,-1-1 0,0 1 0,0-1 0,0 1 0,0 0 0,0-1 0,0 1 0,0 0 0,-3 0 0,0-1 0,0 1 0,-2 3 0,0-1 0,1 1 0,1-1 0,-2 2 0,-2 3 0,1-1 0,1 0 0,-2 0 0,1 0 0,-1 1 0,1-1 0,-2 1 0,-1-1 0,-1 2 0,-3 1 0,0 1 0,-1 2 0,3-2 0,-1 1 0,0 0 0,3-2 0,-1 1 0,3-3 0,-2 2 0,0 0 0,-2 1 0,2-1 0,-1 1 0,-1 0 0,2-1 0,-1 1 0,0-3 0,-2 1 0,0 2 0,-2 0 0,4-1 0,-2 1 0,4-2 0,-2 1 0,3-3 0,-1 2 0,2-2 0,-1 2 0,0-2 0,0 1 0,1-1 0,-2 2 0,-1 1 0,1-2 0,-2 2 0,3-2 0,1-1 0,3-2 0,-3 0 0,-1 0 0,1-1 0,1-1 0,-2 2 0,2 0 0,0 1 0</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2:46.389"/>
    </inkml:context>
    <inkml:brush xml:id="br0">
      <inkml:brushProperty name="width" value="0.035" units="cm"/>
      <inkml:brushProperty name="height" value="0.035" units="cm"/>
      <inkml:brushProperty name="color" value="#AE198D"/>
      <inkml:brushProperty name="inkEffects" value="galaxy"/>
      <inkml:brushProperty name="anchorX" value="-26417.28906"/>
      <inkml:brushProperty name="anchorY" value="-4857.33838"/>
      <inkml:brushProperty name="scaleFactor" value="0.5"/>
    </inkml:brush>
  </inkml:definitions>
  <inkml:trace contextRef="#ctx0" brushRef="#br0">0 101 24575,'0'0'0,"3"0"0,3 0 0,3 0 0,2 0 0,2 0 0,1 0 0,1 0 0,0 0 0,-1 0 0,1 0 0,0 0 0,-1-3 0,1 0 0,-1 1 0,0-1 0,1 2 0,-1-1 0,0 2 0,0 0 0,1 0 0,-1 0 0,0 0 0,0 0 0,1 0 0,-1 0 0,0 0 0,0 0 0,1 0 0,-1 0 0,0 0 0,0 0 0,1 0 0,-1 0 0,0 0 0,1-3 0,-1 0 0,0 0 0,0 1 0,1 0 0,-1 1 0,0 0 0,0 1 0,1-3 0,-1 0 0,0 0 0,1 1 0,-1 0 0,0 1 0,0-2 0,1 0 0,-1 0 0,0 1 0,0 0 0,1 1 0,-1 1 0,0 0 0,1 0 0,-1 0 0,0 0 0,0-3 0,1 0 0,-1 0 0,0 1 0,3 0 0,1 1 0,-1 0 0,-1 1 0,0 0 0,0 0 0,-1 0 0,-1 0 0,0 1 0,1-1 0,-1 0 0,0 0 0,0 0 0,0 0 0,0 0 0,1 0 0,-1 0 0,0 0 0,0 0 0,1 0 0,-1 0 0,0 0 0,0 0 0,1 0 0,-1 0 0,0 0 0,1 0 0,-1 0 0,0 0 0,1 0 0,-1 0 0,0 0 0,0 0 0,1 0 0,-1 0 0,0 0 0,0 0 0,1 0 0,-1 0 0,0 0 0,1 0 0,-1 3 0,0 0 0,0 0 0,0-1 0,1 0 0,-1-1 0,0 0 0,1-1 0,-1 3 0,0-1 0,0 1 0,1-1 0,-1 0 0,0-1 0,3-1 0,0 3 0,1 1 0,-2-2 0,0 1 0,0-2 0,-1 0 0,-1 0 0,1-1 0,-1 0 0,0 0 0,0 0 0,0 0 0,0 0 0,1 0 0,-1 0 0,0 0 0,0 0 0,1 0 0,-1 0 0,0 0 0,0 0 0,1 3 0,-1 0 0,0 0 0,0-1 0,1 0 0,-1-1 0,0-1 0,1 1 0,-1-1 0,0 0 0,0 2 0,1 1 0,-1 0 0,0-1 0,0 0 0,1-1 0,-1-1 0,0 0 0,0 0 0,1 0 0,-4 3 0,3 0 0,1 0 0,0-1 0,-1 0 0,1-1 0,0 0 0,0 2 0,-1 0 0,1 0 0,-1-1 0,0 3 0,0-2 0,1 1 0,-1-2 0,0 0 0,0-1 0,1-1 0,-1 1 0,0-1 0,0 2 0,1 1 0,-1 0 0,0-1 0,1 0 0,-1-1 0,0 0 0,0-1 0,1 0 0,-1 0 0,0 0 0,0 0 0,1 0 0,-1-1 0,0 1 0,0 0 0,1 0 0,-1 0 0,0 0 0,1 0 0,-1 0 0,0 0 0,0 0 0,1 0 0,-1 0 0,0 0 0,0 0 0,1 0 0,-1 0 0,0 0 0,1 0 0,-1 0 0,0 0 0,0 0 0,1 0 0,-1 0 0,0 0 0,0 0 0,1 0 0,-1 0 0,0 0 0,1 0 0,-1 0 0,0 0 0,0 0 0,1 0 0,-1 0 0,-3-3 0,1 0 0,-1 0 0,1 1 0,0 0 0,2 1 0,-1 1 0,1-1 0,1 1 0,-1 0 0,0-2 0,1-1 0,-1 0 0,0 1 0,1 0 0,-1 1 0,0 1 0,1 0 0,-1 0 0,0 0 0,0 0 0,1 0 0,-1 0 0,-3-3 0,1 0 0,-1 0 0,1 1 0,0 0 0,1 1 0,1 0 0,0 1 0,0 0 0,1 0 0,-1-3 0,1 0 0,-1 0 0,0 1 0,1 0 0,-1 1 0,0 1 0,0-1 0,-2-1 0,-1-1 0,1 0 0,-1 1 0,2 0 0,0 1 0,1 1 0,0 0 0,0 0 0,0 0 0,1 0 0,-1 0 0,0 0 0,1 0 0,-1 0 0,0 0 0,1 0 0,-1 0 0,0-3 0,1 0 0,-1 0 0,0 1 0,0 0 0,1 1 0,-1 0 0,0 1 0,0 0 0,1 0 0,-1 0 0,0 0 0,1 0 0,-1 1 0,0-1 0,0 0 0,0 0 0,1 0 0,-1 0 0,0 0 0,1 0 0,-1 0 0,0-3 0,1 0 0,-1 0 0,0 0 0,0 2 0,1-1 0,-1 2 0,0-1 0,0 1 0,1 1 0,-1-1 0,0 0 0,0 0 0,1 0 0,-1 0 0,0 0 0,1 0 0,-1 0 0,0 0 0,0 0 0,1 0 0,-1 0 0,0 0 0,0 0 0,1 0 0,-1 0 0,0 0 0,0 0 0,1 0 0,-1 0 0,0 0 0,0 0 0,1 0 0,-1 0 0,0 0 0,1 0 0,-1 0 0,0 0 0,1 0 0,-1 0 0,0 0 0,0 0 0,1 0 0,-1 0 0,0 0 0,0-3 0,1 0 0,-1 1 0,0-1 0,1 2 0,-1 0 0,0 0 0,0 1 0,0 0 0,1 0 0,-1 0 0,0 0 0,1 0 0,-1 0 0,0 0 0,0 0 0,1 0 0,-1 0 0,0 0 0,0 0 0,1 0 0,-4-3 0,0 0 0,1 0 0,0 1 0,0 0 0,1 1 0,1 0 0,0 1 0,0 0 0,1 0 0,-1-2 0,1-1 0,-1 0 0,0 1 0,1 0 0,-1 1 0,0 1 0,0-1 0,1 1 0,-1 1 0,0-1 0,0 0 0,1 0 0,-1 0 0,0 0 0,0 0 0,1 0 0,-4-3 0,0 0 0,1 0 0,0 1 0,0 0 0,1 1 0,1 0 0,-3 1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2:58.432"/>
    </inkml:context>
    <inkml:brush xml:id="br0">
      <inkml:brushProperty name="width" value="0.035" units="cm"/>
      <inkml:brushProperty name="height" value="0.035" units="cm"/>
      <inkml:brushProperty name="color" value="#AE198D"/>
      <inkml:brushProperty name="inkEffects" value="galaxy"/>
      <inkml:brushProperty name="anchorX" value="-33026.77344"/>
      <inkml:brushProperty name="anchorY" value="-5603.93457"/>
      <inkml:brushProperty name="scaleFactor" value="0.5"/>
    </inkml:brush>
  </inkml:definitions>
  <inkml:trace contextRef="#ctx0" brushRef="#br0">0 97 24575,'0'0'0,"0"-2"0,3-2 0,3 1 0,2 1 0,4 0 0,0 1 0,2 0 0,-2-2 0,0 1 0,0-1 0,0 1 0,1 0 0,1 1 0,0 1 0,0-1 0,0 1 0,0 1 0,1-1 0,-1 0 0,0 0 0,1 0 0,-1 0 0,0 0 0,0 0 0,1 0 0,-1 0 0,0 0 0,1 0 0,-1 0 0,0 0 0,0 0 0,1 0 0,-1 0 0,0 0 0,0 0 0,1 0 0,-1 0 0,0 0 0,1 0 0,-1 0 0,0 0 0,0 0 0,1 0 0,-1 0 0,0 0 0,0 0 0,1 0 0,-1 0 0,0 0 0,1 0 0,-1 0 0,0 0 0,0 0 0,1 0 0,-1 0 0,0 0 0,0 0 0,1 0 0,-1 0 0,0 0 0,-2 3 0,-1 0 0,0-1 0,1 1 0,1-2 0,0 0 0,0 0 0,2-1 0,-1 0 0,0 0 0,1 3 0,-1 0 0,0 0 0,1-1 0,-1 0 0,0-1 0,1 0 0,-1-1 0,0 0 0,-2 3 0,-1 0 0,0-1 0,1 1 0,1-1 0,0-1 0,0-1 0,1 0 0,1 0 0,-1 0 0,0 0 0,1 0 0,-1 0 0,0 0 0,1 3 0,-1-1 0,0 1 0,1 0 0,-1-2 0,0 0 0,1 0 0,-1-1 0,0 0 0,0 0 0,0 0 0,1 0 0,-1 0 0,0 0 0,1 0 0,-1 0 0,0 0 0,-2 3 0,-1 0 0,0 0 0,1-1 0,1 0 0,0-1 0,0 0 0,1-1 0,1 0 0,-1 0 0,0 0 0,1-1 0,-1 1 0,1 0 0,-1 0 0,0 0 0,1 0 0,-1 0 0,0 0 0,0 0 0,1 0 0,-1 0 0,0 0 0,0 0 0,1 0 0,-1 0 0,0 0 0,0 0 0,1 0 0,-1 0 0,0 0 0,1 0 0,-1 0 0,0 0 0,0 0 0,1 0 0,-1 0 0,0 0 0,0 0 0,1 0 0,-1 0 0,0 0 0,0 0 0,1 0 0,-1 0 0,0 0 0,1 0 0,-1 0 0,0 0 0,0 0 0,1-3 0,-1 0 0,0 0 0,1 1 0,-1 0 0,0 1 0,0 0 0,0 1 0,1 0 0,-1 0 0,0 0 0,1 0 0,-1 1 0,0-1 0,1 0 0,-1 0 0,0 0 0,0 0 0,0 0 0,1 0 0,-1 0 0,0 0 0,1 0 0,-1 0 0,0 0 0,0 0 0,1 0 0,-1-3 0,0 0 0,0 0 0,1 1 0,-1 0 0,0 1 0,1 1 0,-1-1 0,0 1 0,0 0 0,1 1 0,-1-1 0,0 0 0,0 0 0,1 0 0,-1 0 0,0 0 0,-2-3 0,-1 0 0,0 0 0,1 1 0,1 0 0,0 1 0,1 0 0,0 1 0,0 0 0,0 0 0,1 0 0,-1 0 0,0 0 0,1-3 0,-1 0 0,0 0 0,1 1 0,-1 0 0,0 1 0,0-2 0,1 0 0,-1 0 0,0 1 0,0 0 0,1 1 0,-1 1 0,0-1 0,1 1 0,-1 1 0,0-1 0,0 0 0,-2-3 0,-1 0 0,1 0 0,-1 1 0,2 0 0,0 1 0,1 0 0,-3-2 0,0 0 0,1 1 0,-1-1 0,2 2 0,1 0 0,-1 0 0,1 1 0,-2-3 0,-1 0 0,1 0 0,0 1 0,0 0 0,1 1 0,-2-2 0,0 0 0,1 0 0,0 0 0,0 2 0,2 0 0,-1-3 0,1 1 0,1 1 0,-4-1 0</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2:59.710"/>
    </inkml:context>
    <inkml:brush xml:id="br0">
      <inkml:brushProperty name="width" value="0.035" units="cm"/>
      <inkml:brushProperty name="height" value="0.035" units="cm"/>
      <inkml:brushProperty name="color" value="#AE198D"/>
      <inkml:brushProperty name="inkEffects" value="galaxy"/>
      <inkml:brushProperty name="anchorX" value="-37495.5625"/>
      <inkml:brushProperty name="anchorY" value="-6353.63965"/>
      <inkml:brushProperty name="scaleFactor" value="0.5"/>
    </inkml:brush>
  </inkml:definitions>
  <inkml:trace contextRef="#ctx0" brushRef="#br0">0 1 24575,'0'0'0,"3"0"0,3 0 0,3 0 0,2 0 0,2 0 0,1 0 0,0 0 0,1 0 0,0 0 0,0 0 0,-1 0 0,1 0 0,-1 0 0,1 0 0,-1 0 0,0 0 0,0 0 0,1 0 0,2 0 0,0 0 0,0 0 0,0 0 0,2 0 0,-1 0 0,3 0 0,-1 0 0,1 0 0,0 0 0,-2 0 0,2 0 0,-1 0 0,-2 0 0,-1 0 0,2 0 0,-1 0 0,2 0 0,3 0 0,1 0 0,3 0 0,-3 0 0,1 2 0,1 1 0,-2 0 0,0-1 0,-2 0 0,1-1 0,1 0 0,-2-1 0,2 0 0,0 0 0,2 0 0,1 0 0,-3 0 0,-1-1 0,-1 1 0,2 0 0,0 3 0,2 0 0,1 0 0,1 0 0,-3-1 0,1-1 0,0-1 0,0 3 0,1 0 0,1 0 0,0 0 0,0 1 0,1 0 0,0-1 0,-4 0 0,1-1 0,0 1 0,0 1 0,-2-1 0,-2-1 0,-3 0 0,1 2 0,-1-1 0,1 0 0,-1-1 0,0 0 0,-2 2 0,2-1 0,-1 0 0,3 0 0,-1-2 0,1 0 0,0 3 0,-2-1 0,2 0 0,-2-1 0,0 0 0,-2-1 0,-1-1 0,2 3 0,-1 0 0,1 0 0,1-1 0,0-1 0,-1 3 0,-1 0 0,2-1 0,-1-1 0,0 0 0,-2-1 0,0 0 0,0-1 0,-2 0 0,3 0 0,1-1 0,-1 1 0,-1 0 0,3 0 0,-4 3 0,3 0 0,-1 0 0,-1-1 0,0 0 0,0-1 0,-2 0 0,1-1 0,-1 0 0,1 0 0,-1 3 0,0-1 0,0 1 0,0-1 0,1 0 0,-1-1 0,0 0 0,0-1 0,1 0 0,-1 0 0,0 0 0,0 0 0,1-1 0,-1 1 0,0 0 0,0 0 0,1 0 0,-1 0 0,0 0 0,1 0 0,-1 0 0,0 0 0,-3-2 0,-5-1 0,-6 0 0,-6 1 0,-3 0 0,-1 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3:03.781"/>
    </inkml:context>
    <inkml:brush xml:id="br0">
      <inkml:brushProperty name="width" value="0.035" units="cm"/>
      <inkml:brushProperty name="height" value="0.035" units="cm"/>
      <inkml:brushProperty name="color" value="#AE198D"/>
      <inkml:brushProperty name="inkEffects" value="galaxy"/>
      <inkml:brushProperty name="anchorX" value="-27383.32422"/>
      <inkml:brushProperty name="anchorY" value="-4905.03223"/>
      <inkml:brushProperty name="scaleFactor" value="0.5"/>
    </inkml:brush>
  </inkml:definitions>
  <inkml:trace contextRef="#ctx0" brushRef="#br0">1 85 24575,'9974'-85'0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3:11.658"/>
    </inkml:context>
    <inkml:brush xml:id="br0">
      <inkml:brushProperty name="width" value="0.035" units="cm"/>
      <inkml:brushProperty name="height" value="0.035" units="cm"/>
      <inkml:brushProperty name="color" value="#AE198D"/>
      <inkml:brushProperty name="inkEffects" value="galaxy"/>
      <inkml:brushProperty name="anchorX" value="-51868.4375"/>
      <inkml:brushProperty name="anchorY" value="-8118.62988"/>
      <inkml:brushProperty name="scaleFactor" value="0.5"/>
    </inkml:brush>
  </inkml:definitions>
  <inkml:trace contextRef="#ctx0" brushRef="#br0">0 201 24575,'0'0'0,"0"-2"0,3-1 0,0-3 0,0-2 0,2 0 0,0-1 0,2 1 0,1 2 0,0-1 0,2 2 0,0 1 0,-1-2 0,1 1 0,-3-1 0,-1-3 0,1 2 0,1 0 0,-1 0 0,1 1 0,-1-1 0,2 1 0,0 1 0,2 2 0,-1-2 0,0-2 0,1 1 0,1 1 0,-2-2 0,0 1 0,1 2 0,-2-2 0,1 1 0,0 1 0,2 2 0,0 0 0,1 1 0,1 1 0,0 0 0,1 3 0,-1 0 0,1 0 0,-1 0 0,1-1 0,-4 2 0,0-1 0,1 3 0,0-1 0,0 0 0,1-2 0,-2 2 0,0 0 0,-2 1 0,0 2 0,0 0 0,-1 1 0,2-2 0,-3 2 0,1-2 0,2 1 0,0-1 0,2 1 0,2-2 0,-1 2 0,2-2 0,-1 2 0,1-2 0,-4 2 0,1-2 0,-1 2 0,1-1 0,1 1 0,0-2 0,1-1 0,0-1 0,3 1 0,3 1 0,3 4 0,0-2 0,-2 1 0,-1-1 0,-2-2 0,-5 1 0,-1-1 0,0-2 0,-1-1 0,2 1 0,-1 0 0,2-1 0,0 0 0,0-2 0,0 0 0,0-3 0,1-1 0,-1-3 0,0 0 0,1 1 0,-1-1 0,0 0 0,1 2 0,-1-2 0,-3-2 0,1 1 0,-1 2 0,1 0 0,-2 0 0,0 0 0,1-1 0,-3-2 0,2 0 0,0 2 0,2 2 0,0 1 0,1-2 0,1 2 0,-3-3 0,1-2 0,-1 1 0,1 1 0,1-1 0,0 1 0,-2-2 0,1 2 0,-4-1 0,1 0 0,1 2 0,1 2 0,1-2 0,1 1 0,0 1 0,-2-3 0,1 2 0,-3-3 0,0 2 0,1 0 0,0 2 0,3-2 0,0 1 0,0 0 0,-2-1 0,1 0 0,-1 1 0,1 1 0,1 2 0,0-1 0,1 2 0,0 0 0,1 0 0,-1 0 0,0-2 0,1-1 0,-1 0 0,1 1 0,-1 1 0,0-1 0,3 2 0,0 0 0,1 0 0,-2 0 0,0 0 0,0 0 0,-1 0 0,-1 0 0,0 0 0,0 0 0,1 0 0,-1 0 0,0 0 0,0 0 0,0 0 0,1 0 0,-1 3 0,0 0 0,0 2 0,1 4 0,-1 1 0,0-1 0,0 2 0,1-3 0,-1-1 0,-3 0 0,1-1 0,-1 1 0,1-2 0,1 2 0,0 0 0,0 0 0,-1 2 0,-1-1 0,0-1 0,1-3 0,1 2 0,0-2 0,1 0 0,0 1 0,0 0 0,1-2 0,-4 3 0,1-2 0,-1 0 0,1 2 0,1-1 0,0-1 0,0 1 0,1 0 0,1-1 0,-4 1 0,1 0 0,-1-1 0,1-1 0,1 2 0,0-1 0,1-1 0,0 0 0,0-2 0,0 0 0,1 0 0,-1-1 0,0 0 0,1-1 0,-1 1 0,0 0 0,1 0 0,-1 0 0,0 0 0,0 0 0,1 0 0,-1 0 0,0 0 0,0 0 0,1 0 0,-1 0 0,-3-3 0,1 0 0,2 0 0,-2-2 0,0 0 0,1 1 0,0 1 0,1 1 0,-4-2 0,1 0 0,1 1 0,-1 1 0,2 1 0,0 0 0,1 0 0,0 1 0,0 0 0,1 0 0,-1 1 0,1-1 0,-1 0 0,0 0 0,1 0 0,-1 0 0,0 0 0,0 0 0,1 0 0,-1 0 0,0 0 0,1 0 0,-1 3 0,0 0 0,0-1 0,1 1 0,-4 1 0,0 0 0,1 0 0,0 1 0,0 0 0,1-1 0,1-1 0,0-1 0,0-1 0,-2 2 0,-1 0 0,1 0 0,0-1 0,-3 3 0,2-2 0,-1 1 0,2-1 0,0 1 0,2 0 0,-1 0 0,-1 1 0,-1 0 0,1-2 0,0 0 0,-2 2 0,0-1 0,1-1 0,1 0 0,0-2 0,-2 3 0,1-1 0,0 0 0,1-1 0,1 0 0,0-1 0,1-1 0,0 0 0,1 0 0,-1 0 0,-2 3 0,-1 0 0,1 0 0,0-1 0,0 0 0,1-1 0,1 0 0,0-1 0,0 0 0,0 0 0,1 0 0,-1 0 0,1-1 0,-1 1 0,0 0 0,1 0 0,-1 0 0,0 0 0,0 0 0,1 0 0,-1 0 0,0 0 0,0 0 0,1 0 0,-1 0 0,0 0 0,1 0 0,-1 0 0,0 0 0,0 0 0,1-3 0,-1 0 0,0 0 0,0 1 0,1 0 0,-4-2 0,1 1 0,-1 0 0,1 0 0,0 2 0,1 0 0,1 0 0,-3-2 0,1 0 0,-1 1 0,1-1 0,1 2 0,0 0 0,1 0 0,0 1 0,0 0 0,0 0 0,1 0 0,-1 0 0,0 0 0,1 0 0,-1 0 0,0 0 0,1 0 0,-1 0 0,0 0 0,0 0 0,1 0 0,-1 0 0,0 0 0,0 0 0,1 0 0,-4-2 0,0-1 0,1 0 0,0 1 0,0 0 0,1 1 0,-2-2 0,0-1 0,1 1 0,-3-2 0,1 0 0,0 1 0,1 1 0,2 1 0,0 1 0,1-2 0,0 0 0,0 0 0,-2-2 0,-1 1 0,1 0 0,0 1 0,0 1 0,2 1 0,-4-2 0,2-1 0,-1 2 0,1-1 0,0 2 0,2 0 0,-1 0 0,1 1 0,1 0 0,-1 0 0,0 0 0,1 1 0,-1-1 0,1 0 0,-1 0 0,0 0 0,0 0 0,1 0 0,-1 0 0,0 0 0,1 0 0,-1 0 0,0 0 0,0 0 0,1 0 0,-1 0 0,0 0 0,1 0 0,-1 0 0,0 0 0,0 0 0,1 0 0,-1 0 0,0 0 0,0 0 0,1 0 0,-1 0 0,0 0 0,0 0 0,1 0 0,-1 0 0,0 0 0,1 0 0,-1 0 0,0 0 0,-3-3 0,1 0 0,-1 0 0,1 1 0,1 0 0,0 1 0,0 1 0,1-1 0,1 1 0,-1 0 0,0 1 0,-2-4 0,-1 0 0,1 0 0,0 1 0,0 0 0,1 1 0,1 0 0,3 1 0,0 0 0,0 0 0,0 0 0,-1 0 0,0 0 0,-1 0 0,-1 0 0,1 0 0,-1 0 0,0 0 0,0 0 0,0 0 0,1 0 0,-1 0 0,0 0 0,0-2 0,0-1 0,1 0 0,-1 0 0,0 1 0,1 1 0,-1 1 0,0-1 0,0 1 0,1 0 0,-1 0 0,0 1 0,0-1 0,1 0 0,-1 0 0,0 0 0,1 0 0,-1 0 0,0 0 0,0 0 0,1 0 0,-1 0 0,0 0 0,0 0 0,1 0 0,-1 0 0,0 0 0,0 0 0,1 0 0,-1 0 0,0 0 0,1 0 0,-1 0 0,0 0 0,0 0 0,1 0 0,-1 0 0,-3-3 0,1 0 0,-1 0 0,1 1 0,0 0 0,2 1 0,-1 1 0,1 0 0,1 0 0,-1 0 0,3 0 0,0 0 0,1-3 0,-2 0 0,0 0 0,0 1 0,-1 0 0,-1 1 0,1 0 0,-1 1 0,0 0 0,0 0 0,0 0 0,0 0 0,1 0 0,-1-2 0,0-1 0,0 0 0,1 1 0,-1 0 0,0 1 0,1 1 0,-1-1 0,0 1 0,0 0 0,1 0 0,-1 1 0,0-1 0,0 0 0,1 0 0,-1 0 0,0 0 0,3 0 0,4 0 0,1 0 0,4 0 0,-2 0 0,-2 0 0,-4 3 0,-3-1 0,-2 1 0,0-1 0,0 0 0,-1-1 0,2 0 0,-1-1 0,1 0 0,0 0 0,0 0 0,1 3 0,-1 0 0,0-1 0,1 1 0,-1-1 0,0-1 0,1-1 0,-1 1 0,0-1 0,0 0 0,1-1 0,-1 1 0,0 0 0,0 0 0,1 0 0,-1 0 0,0 0 0,1 0 0,-1 0 0,0 0 0,0 0 0,1 0 0,-1 0 0,0 0 0,0 3 0,1 0 0,-1-1 0,0 1 0,1-2 0,-1 1 0,0-2 0,0 0 0,1 0 0,-1 0 0,0 0 0,0 0 0,1 0 0,-1 0 0,0 0 0,0 0 0,1 0 0,-1 0 0,0 0 0,1 0 0,-1 0 0,0 0 0,0 0 0,1 0 0,-1 0 0,0 0 0,0 0 0,1 0 0,-1 0 0,0 0 0,0 0 0,1 0 0,-1 0 0,0 0 0,0 0 0,1 0 0,-1 0 0,0 0 0,1 0 0,-1 0 0,0 0 0,1 0 0,-1 0 0,0 0 0,0 0 0,3 0 0,1 0 0,-1 0 0,-1 0 0,0 0 0,0 0 0,2 0 0,-1 0 0,0 0 0,0 0 0,-1 0 0,2 0 0,0 0 0,-1 0 0,0 0 0,-1 0 0,2 0 0,2 0 0,0 0 0,3 0 0,1 0 0,-1 0 0,1 0 0,-2 0 0,1 0 0,-2 0 0,2 0 0,-3 0 0,2 0 0,2 0 0,-2 0 0,1 0 0,2 0 0,1 3 0,0 0 0,-1 0 0,1-1 0,-3 0 0,0-1 0,-2 0 0,-1-1 0,-3 0 0,2 0 0,-1 0 0,0 0 0,-2 0 0,0-1 0,-1 1 0,-1 0 0,1 0 0,-1 0 0,0 0 0,0 0 0,0 0 0,0 0 0,0 0 0,1 0 0,-1 0 0,0 0 0,1 0 0,-1 0 0,0 0 0,0 0 0,1 0 0,-1 0 0,0 0 0,0 0 0,1 0 0,-1 0 0,0 0 0,1 0 0,-1 0 0,0 0 0,0 0 0,1 0 0,-1 0 0,0 0 0,0 0 0,1 0 0,-1 0 0,0 0 0,0 0 0,1 0 0,-1 0 0,0 0 0,1 0 0,-1 0 0,0 0 0,-2-2 0,2-1 0,0 0 0,1 0 0,0 1 0,0 1 0,-1-2 0,1 0 0,2 0 0,1 1 0,-1 0 0,0-2 0,1 1 0,1 0 0,-2 0 0,0 2 0,-1 0 0,0 0 0,1 1 0,1 0 0,-1 0 0,-1-3 0,0 1 0,-1-1 0,0 1 0,0 0 0,-1 1 0,3-2 0,3-1 0,0 1 0,-1 1 0,0 0 0,-2 1 0,-1 1 0,-1 0 0,2 0 0,0 0 0,0 0 0,0 0 0,-1 0 0,2 0 0,-1 0 0,1 0 0,-2 0 0,0 0 0,-1 0 0,0 0 0,0-3 0,-1 0 0,0 0 0,0 1 0,0 0 0,0 1 0,1 0 0,-1 1 0,0 0 0,0 0 0,1 0 0,-1 0 0,0-2 0,0-1 0,1 0 0,-1 1 0,0 0 0,1 1 0,-1 1 0,0-1 0,0 1 0,1 0 0,-4-2 0,0-1 0,1 0 0,0 0 0,-3-1 0,1 0 0,1 0 0,-2-1 0,1 0 0,0 1 0,1 1 0,-1-1 0,0 0 0,1 0 0,-2-1 0,1 0 0,0-1 0,2 0 0,0 1 0,1 2 0,-2 1 0</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3:13.114"/>
    </inkml:context>
    <inkml:brush xml:id="br0">
      <inkml:brushProperty name="width" value="0.035" units="cm"/>
      <inkml:brushProperty name="height" value="0.035" units="cm"/>
      <inkml:brushProperty name="color" value="#AE198D"/>
      <inkml:brushProperty name="inkEffects" value="galaxy"/>
      <inkml:brushProperty name="anchorX" value="-64027.94531"/>
      <inkml:brushProperty name="anchorY" value="-8780.55762"/>
      <inkml:brushProperty name="scaleFactor" value="0.5"/>
    </inkml:brush>
  </inkml:definitions>
  <inkml:trace contextRef="#ctx0" brushRef="#br0">0 272 24575,'0'0'0,"0"-2"0,3-2 0,3-2 0,3 1 0,2 0 0,2-1 0,1 1 0,0 1 0,1 0 0,0 3 0,0-3 0,-1 1 0,1 0 0,-4-2 0,1 0 0,2 1 0,1 1 0,0-1 0,1 0 0,-1 0 0,0-1 0,3 0 0,-1-1 0,1 0 0,1 1 0,0 2 0,0-2 0,-2 0 0,2-1 0,-1 1 0,3 0 0,1-1 0,0 1 0,-1 1 0,-3 1 0,2-1 0,-1 0 0,2-3 0,-1 2 0,-2 1 0,3 0 0,1 2 0,2 1 0,-1 1 0,1 0 0,-2-3 0,1 0 0,-1 0 0,0 1 0,-1-2 0,1 0 0,-1 1 0,1-3 0,-1 1 0,-2 1 0,-2 1 0,3 2 0,-2-1 0,-3-1 0,-2 0 0,3 0 0,0 1 0,0 0 0,-1-1 0,0-1 0,0 1 0,0 1 0,-1 0 0,1 2 0,-4-4 0,0 1 0,1 0 0,-1 1 0,2 0 0,0 1 0,1 1 0,0-1 0,0 1 0,0 0 0,1 1 0,2-1 0,0 0 0,0 0 0,0 0 0,-1 0 0,0 0 0,-1 0 0,-1 0 0,1 0 0,-1 0 0,0 0 0,0 0 0,0 0 0,0 0 0,3 0 0,0 0 0,1 0 0,-2 0 0,0 0 0,3 0 0,-2 0 0,1 0 0,-1 0 0,1 0 0,0 0 0,0 0 0,-1 0 0,-1 0 0,-1 0 0,0 0 0,-1 0 0,3 0 0,3 0 0,0 0 0,0 0 0,-2 0 0,-1 0 0,-1 0 0,-1 0 0,2 0 0,1 3 0,-1 0 0,-1 0 0,3 2 0,-1 0 0,-1-1 0,0-1 0,2-1 0,-3 1 0,-2 1 0,0-1 0,0-1 0,2 3 0,1-1 0,-1-1 0,-2 3 0,2-2 0,-1 0 0,0-1 0,0 1 0,3 0 0,0 0 0,2-2 0,0 0 0,-1-1 0,-1 2 0,1 0 0,0 0 0,-2-1 0,0 2 0,2 0 0,2 3 0,-1-2 0,0 0 0,-2-1 0,2-2 0,-1-1 0,-1 0 0,-1 1 0,-2 1 0,1 0 0,-2-1 0,0-1 0,1 0 0,-1 0 0,0-1 0,-3 3 0,0 0 0,1 0 0,-1-1 0,2 0 0,0-1 0,1-1 0,0 0 0,0 1 0,0-2 0,1 1 0,-1 0 0,0-3 0,1 0 0,-1-3 0,1 1 0,-1 0 0,-3-1 0,0 1 0,-5 0 0,-6 2 0,-1 1 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3:28.023"/>
    </inkml:context>
    <inkml:brush xml:id="br0">
      <inkml:brushProperty name="width" value="0.035" units="cm"/>
      <inkml:brushProperty name="height" value="0.035" units="cm"/>
      <inkml:brushProperty name="color" value="#AE198D"/>
      <inkml:brushProperty name="inkEffects" value="galaxy"/>
      <inkml:brushProperty name="anchorX" value="-67884.96875"/>
      <inkml:brushProperty name="anchorY" value="-9470.67578"/>
      <inkml:brushProperty name="scaleFactor" value="0.5"/>
    </inkml:brush>
  </inkml:definitions>
  <inkml:trace contextRef="#ctx0" brushRef="#br0">0 272 24575,'0'0'0,"3"0"0,3 0 0,3 0 0,2 0 0,2 0 0,1 0 0,0 0 0,1 0 0,0 0 0,0 0 0,0 0 0,-1 0 0,0 0 0,1 0 0,-1 0 0,0 0 0,1 0 0,-1 0 0,0 0 0,0 0 0,1 0 0,-1 0 0,0 0 0,0 0 0,1 0 0,-1 0 0,0 0 0,0 0 0,1 0 0,-1 0 0,0 0 0,1 0 0,-1 0 0,0 0 0,0 0 0,4 0 0,-1 0 0,0 0 0,0 0 0,-1 0 0,-1 0 0,0 0 0,-1 0 0,1 0 0,-1 0 0,0 0 0,0 0 0,0 0 0,0 0 0,1 0 0,-1 0 0,0 0 0,0 0 0,1 0 0,-1 0 0,0 0 0,-2-2 0,-1-1 0,1 0 0,-1 1 0,2 0 0,0 1 0,1 0 0,0 1 0,-3-3 0,0 0 0,1 0 0,0 1 0,1 0 0,0 1 0,1-2 0,0 0 0,0 0 0,0 1 0,1 0 0,-4-2 0,0 1 0,1 0 0,0 0 0,0-1 0,2 0 0,-1 0 0,1 2 0,1 0 0,-1 1 0,0 1 0,1-1 0,-1 1 0,-3-2 0,1-1 0,-1 1 0,1-1 0,1 2 0,0 0 0,0-3 0,2 1 0,-1-3 0,3 1 0,0-3 0,0 2 0,0 1 0,-1 1 0,-3-1 0,-1 1 0,0 0 0,-1 2 0,2-3 0,0 2 0,1-1 0,-1 2 0,2 0 0,-1 1 0,0 1 0,-2-3 0,-1 0 0,1 1 0,-1-1 0,2 2 0,-3-3 0,1 0 0,0 1 0,1 1 0,1-3 0,0 2 0,1-1 0,0 2 0,0 0 0,1-2 0,-1 1 0,0 0 0,1 0 0,2-1 0,3 0 0,3 0 0,0 2 0,-2 0 0,-2-2 0,2 1 0,-2 0 0,-1 1 0,-1 0 0,-1 1 0,-1 1 0,2-3 0,1 0 0,-1 0 0,-1 1 0,0 0 0,-1 1 0,0 1 0,-1-1 0,0 1 0,1 0 0,-1 1 0,0-1 0,0 0 0,0 0 0,1 0 0,-1 0 0,0 0 0,0 0 0,1 0 0,-1 0 0,0 0 0,-2-3 0,-1 0 0,0 0 0,1 1 0,1 0 0,0 1 0,0 0 0,1 1 0,1 0 0,-1 0 0,0 0 0,1 0 0,-1 0 0,1 0 0,-1 0 0,0 0 0,1 0 0,-1 0 0,0 0 0,0 0 0,1 0 0,-1 0 0,0 0 0,0 0 0,1 0 0,-1 0 0,0 0 0,0 0 0,1 0 0,-1 0 0,0 0 0,1 0 0,-1 0 0,0 0 0,0 0 0,1 0 0,-1 0 0,0 0 0,0 0 0,1 0 0,-1 0 0,0 0 0,0 0 0,1 0 0,-1 3 0,0 0 0,1 0 0,-1 3 0,0-2 0,0 1 0,1-2 0,-1-1 0,-2 2 0,-1-1 0,0 0 0,-2 2 0,1-1 0,0 0 0,1-1 0,-1 2 0,0-1 0,-2 2 0,0 0 0,2-2 0,1-1 0,1-1 0,-1 3 0,-1-2 0,2 0 0,-3 2 0,1 0 0,0-2 0,1 0 0,-1 2 0,0-1 0,1-1 0,-2 3 0,1-2 0,0 0 0,2-1 0,0-1 0,2 2 0,-1-1 0,-1 3 0,-1-1 0,1-1 0,0 0 0,0-2 0,2-1 0,-1 0 0,1-1 0,1 0 0,-1 0 0,1 2 0,-1 1 0,0 0 0,1-1 0,-1 0 0,0-1 0,0 2 0,1 1 0,-1-2 0,0 1 0,0-2 0,1 0 0,-1 0 0,0-1 0,1 0 0,-1 0 0,0 0 0,0-1 0,1 1 0,-1 0 0,0 0 0,0 0 0,1 0 0,-1 0 0,0 0 0,1 0 0,-1-3 0,0 1 0,0-1 0,1 0 0,-1 2 0,0 0 0,0 0 0,1 1 0,-1 0 0,0 0 0,1 0 0,-1 0 0,0 0 0,0 0 0,1 0 0,-1 0 0,0-2 0,0-1 0,1 0 0,-1 0 0,3 1 0,3 1 0,0 1 0,0-1 0,-5-2 0,0 0 0,-2 1 0,-1-1 0,1 2 0,0 0 0,-2-3 0,3 1 0,2 0 0,2 1 0,0 1 0,-1 0 0,3 0 0,-4-2 0,-1 0 0,-1 0 0,0 1 0,-1 0 0,1 1 0,0 1 0,0-3 0,0 0 0,0 0 0,0 0 0,0 2 0,-2-3 0,-1 1 0,0-1 0,1 2 0,1 1 0,0 0 0,1 0 0,0 1 0,0 0 0,0 0 0,-2-3 0,-1 1 0,1-1 0,0 0 0,-2-1 0,0 0 0,0 0 0,2 2 0,0 0 0,-1-2 0,0 1 0,0 0 0,1 0 0,1 2 0,0 0 0,1 0 0,0 1 0,0 0 0,-2 0 0</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7:06.881"/>
    </inkml:context>
    <inkml:brush xml:id="br0">
      <inkml:brushProperty name="width" value="0.035" units="cm"/>
      <inkml:brushProperty name="height" value="0.035" units="cm"/>
      <inkml:brushProperty name="color" value="#AE198D"/>
      <inkml:brushProperty name="inkEffects" value="galaxy"/>
      <inkml:brushProperty name="anchorX" value="-11861.29297"/>
      <inkml:brushProperty name="anchorY" value="-8699.26172"/>
      <inkml:brushProperty name="scaleFactor" value="0.5"/>
    </inkml:brush>
  </inkml:definitions>
  <inkml:trace contextRef="#ctx0" brushRef="#br0">6200 1520 24575,'0'0'0,"-55"-65"0,-33-34 0,-2 5 0,-3 7 0,3 13 0,2 16 0,2 13 0,-1 11 0,0 8 0,-3 5 0,-4 3 0,-5 3 0,-4 2 0,-4 2 0,-4 1 0,-4 0 0,-3 3 0,-4 0 0,-3 4 0,-3 2 0,-1 3 0,-2 3 0,-2 3 0,0 2 0,1 3 0,2 1 0,4 1 0,2 1 0,5-1 0,3 1 0,5-1 0,5-2 0,4-1 0,5-3 0,5-1 0,4-4 0,2-1 0,3-3 0,3-2 0,3 0 0,2-2 0,2 0 0,2 1 0,2 2 0,-1 1 0,1 1 0,-2 2 0,1 2 0,-1 2 0,1 1 0,0 1 0,1 1 0,-1 0 0,-1 2 0,-1 0 0,-1 1 0,0-1 0,1 1 0,0 1 0,3 0 0,3 3 0,3 1 0,2 2 0,2 3 0,3 4 0,3 3 0,3 4 0,4 4 0,4 5 0,6 4 0,6 3 0,7 4 0,8 1 0,7 1 0,8-40 0,1 25 0,1-26 0,6 26 0,-4-27 0,11 26 0,-8-26 0,14 24 0,-11-24 0,18 21 0,-14-21 0,20 17 0,-16-17 0,21 12 0,27 11 0,6-6 0,7-4 0,6-5 0,6-5 0,6-6 0,5-5 0,5-5 0,2-3 0,1-4 0,2-2 0,1-1 0,0 2 0,1 1 0,-2 3 0,-1 2 0,1 3 0,2 2 0,3 2 0,2 1 0,3 0 0,4 0 0,5-2 0,4-1 0,4-3 0,4-2 0,4-2-905,2-4 1164,3-1-388,0-4 129,-1-1 0,-1-1 0,-2 1 0,-4 0 0,-4 1 0,-6 1 0,-3 1 0,-5 2 0,-3 0 0,-5 0 0,-4 0 0,-4-2-105,-1-2 135,-2-2-45,-2-3 15,-2-5 0,-2-4 0,-1-5 0,-2-6 0,0-4 0,-1-4 0,-3-5 0,-6-3 0,-9-4 900,-10-1-1157,-11-2 495,-43 41-254,15-24 1,-20 28 22,13-31 1,-18 32-8,0 0 0,5-19 0,-8 19 0,1 0 0,-1-20 0,-1 20 0,-2 0 0,-2-19 0,0 16 0,-9-28 0,5 26 0,-12-24 0,-16-21 0,-12-2 0,-10-1 0,-14-2 0,-12-3 0,-11-1 0,-10-1 0,-6 0 0,-5 1 0,-2 1 0,-2 4 0,1 3-653,0 6 840,-5 7-281,-11 12 94,-14 13 0,23 11 0</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7:08.176"/>
    </inkml:context>
    <inkml:brush xml:id="br0">
      <inkml:brushProperty name="width" value="0.035" units="cm"/>
      <inkml:brushProperty name="height" value="0.035" units="cm"/>
      <inkml:brushProperty name="color" value="#AE198D"/>
      <inkml:brushProperty name="inkEffects" value="galaxy"/>
      <inkml:brushProperty name="anchorX" value="-9917.08984"/>
      <inkml:brushProperty name="anchorY" value="-6545.54639"/>
      <inkml:brushProperty name="scaleFactor" value="0.5"/>
    </inkml:brush>
  </inkml:definitions>
  <inkml:trace contextRef="#ctx0" brushRef="#br0">3574 907 24575,'0'0'0,"-102"-10"0,-61-9 0,-6-6 0,-2-8-2257,5-5 2902,9-6-968,8-5 323,7-4 0,3-3 0,2-3 0,-2-1 0,0-1 0,0 1 0,0 1 0,0 3 0,0 4 0,3 4 0,5 6 0,6 7 0,7 9 319,9 10-410,7 10 136,9 12 425,69-2-537,-36 10 0,41-8 89,0 1 0,-19 10 1,22-9-23,1 2 0,-21 14 0,22-12 380,1 0 0,-17 18 0,17-14-488,1-1-1,-11 20 0,12-15 355,-16 35 0,-2 29-340,10 7 141,8 5-47,10 2 0,9 1 0,10-1 0,11-1 0,10-4 0,10-4 0,10-4 0,11-6 0,10-6 0,8-6 0,7-6 0,6-5 0,5-5 0,6-5 0,6-3 0,3-4 0,5-5 0,3-4 0,4-6 0,6-5 0,3-6 0,5-6-908,3-6 1167,6-5-388,3-5 129,3-6 0,3-4 0,2-7 0,-1-4 0,-2-5 0,-5-5 0,-6-5 0,-8-2 0,-10-3 0,-12-2 0,-14-1 0,-17-2 0,-68 38 0,25-22 0,-36 27 0,0-1 0,15-20 0,-21 24 0,0-1 0,-1 0 0,9-20 0,-11 22 0,-1-1 0,-1 0 0,1 0 0,1-17 0,-3 16 0,-1 1 0,0 0 0,-1 0 0,-3-18 0,1 15 0,0 0 0,-1 0 0,-9-19 0,4 15 303,-1-1-1,-15-20 1,6 15-433,-29-28 1,-41-26 258,-20-2-129,-19 0 0,-17 0-1317,-16 1 1693,-12 2-564,-6 5 188,-4 5 0,0 9 0,2 11 0,-2 14 0,35 11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53:03.460"/>
    </inkml:context>
    <inkml:brush xml:id="br0">
      <inkml:brushProperty name="width" value="0.1" units="cm"/>
      <inkml:brushProperty name="height" value="0.1" units="cm"/>
      <inkml:brushProperty name="color" value="#AE198D"/>
      <inkml:brushProperty name="inkEffects" value="galaxy"/>
      <inkml:brushProperty name="anchorX" value="365.10086"/>
      <inkml:brushProperty name="anchorY" value="-13239.77637"/>
      <inkml:brushProperty name="scaleFactor" value="0.5"/>
    </inkml:brush>
  </inkml:definitions>
  <inkml:trace contextRef="#ctx0" brushRef="#br0">0 199 24575,'0'0'0,"84"-21"0,41-9 0,-9 3 0,-10 4 0,-19 6 0,-18 5 0,-16 5 0,-13 3 0,-7 3 0,-6 1 0,-2 2 0,-2-1 0,0 0 0,1 0 0,-1 1 0,1 1 0,1-1 0,-1 1 0,2 0 0,1 1 0,1-2 0,1 0 0,1 0 0,1 0 0,0-1 0,1 0 0,0 1 0,1 0 0,0 0 0,1 0 0,0 0 0,2-1 0,0-1 0,2 0 0,1-2 0,2-1 0,3-3 0,2-1 0,2-1 0,1-2 0,0-1 0,1 1 0,-1-1 0,-1 2 0,0 1 0,-1 1 0,-1 3 0,-1 1 0,-1 3 0,-1 1 0,0 2 0,-1 2 0,-1 2 0,1 0 0,0 2 0,-1 0 0,1 1 0,-1 1 0,-1 1 0,1 0 0,-1-1 0,0 1 0,1 0 0,-1 0 0,0-1 0,0 0 0,0-2 0,1 0 0,-1-2 0,0 0 0,1-1 0,0-2 0,1 0 0,0-1 0,0-1 0,1 0 0,1 0 0,1-1 0,0-1 0,1 0 0,0-1 0,1 1 0,0-1 0,1 1 0,1 1 0,0 0 0,0 1 0,1 1 0,-1 1 0,1 0 0,-2 2 0,0 0 0,-1 1 0,0 0 0,-1 0 0,0 1 0,-1-1 0,0 0 0,-1 1 0,0 1 0,0 0 0,0 1 0,-1 0 0,0 1 0,-1 0 0,-1-1 0,-2 0 0,-1-2 0,-1-2 0,-1-3 0,-2-1 0,-1-3 0,0-2 0,0-2 0,0-3 0,0-1 0,-1-1 0,1-1 0,0-1 0,-1 0 0,1 0 0,-1 0 0,-1 1 0,-1 0 0,-2 1 0,-4 1 0,-4 0 0,-6-1 0,-6-1 0,-4 2 0</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7:09.840"/>
    </inkml:context>
    <inkml:brush xml:id="br0">
      <inkml:brushProperty name="width" value="0.035" units="cm"/>
      <inkml:brushProperty name="height" value="0.035" units="cm"/>
      <inkml:brushProperty name="color" value="#AE198D"/>
      <inkml:brushProperty name="inkEffects" value="galaxy"/>
      <inkml:brushProperty name="anchorX" value="-8001.49023"/>
      <inkml:brushProperty name="anchorY" value="-5131.89111"/>
      <inkml:brushProperty name="scaleFactor" value="0.5"/>
    </inkml:brush>
  </inkml:definitions>
  <inkml:trace contextRef="#ctx0" brushRef="#br0">2379 0 24575,'0'0'0,"-91"64"0,-54 44 0,-4 13 0,-2 11-3191,6 4 4103,11 1-1368,8-2 456,8-2 0,5-5 0,4-4 0,4-8 0,5-9 0,6-11 631,10-10-811,9-13 270,12-12-90,11-12 613,11-12-788,11-12 262,9-11-87,8-10 1631,13-4-1646,0 0-1,-1 0 1,1 0-1,0-1 0,0 1 1,-1 0-1,1 0 1,0 0-1,0 0 1,-1 0-1,1-1 1,0 1-1,0 0 1,-1 0-1,1 0 1,0-1-1,0 1 1,0 0-1,0 0 1,-1-1-1,1 1 0,0 0 1,0 0-1,0-1 1,0 1-1,0 0 1,0 0-1,0-1 1,0 1-1,-1-16 565,6-8-639,3-9 135,5-7-45,5-10 0,5-8 0,6-7 0,4-5 0,2-3 0,1 0 0,-1 4 0,-3 7 0,-5 10 0,-5 11 0,-6 12 0,-5 15 0,-11 14 0,0 0 0,0 0 0,0 0 0,0-1 0,0 1 0,0 0 0,1 0 0,-1 0 0,0 0 0,0 0 0,0 0 0,0 0 0,0 0 0,0 0 0,0-1 0,0 1 0,0 0 0,0 0 0,1 0 0,-1 0 0,0 0 0,0 0 0,0 0 0,0 0 0,0 0 0,0 0 0,0 0 0,1 0 0,-1 0 0,0 0 0,0 0 0,0 0 0,0 0 0,0 0 0,0 0 0,1 0 0,-1 0 0,0 0 0,0 0 0,0 0 0,0 0 0,0 0 0,0 0 0,0 0 0,0 1 0,1-1 0,-1 0 0,0 0 0,0 0 0,0 0 0,0 0 0,0 0 0,0 0 0,0 0 0,0 1 0,0 13 0,-7 15 0,-6 15 0,-7 14 0,-7 13 0,-7 11 0,-8 9 0,-8 6 0,-4 4 0,-4-1 0,-1-2 0,3-6 0,6-10 0,8-10 0,9-11 0,11-12 0,12-12 0,9-34 0,0 0 0,1 0 0,0 0 0,0 0 0,0 0 0,0-1 0,1 5 0,-1-6 0,1 0 0,-1 1 0,0-1 0,1 0 0,-1 0 0,1 1 0,0-1 0,-1 0 0,1 0 0,0 0 0,0 0 0,0 0 0,1 1 0,-1 0 0,1-1 0,-1 0 0,1 0 0,-1 0 0,1-1 0,0 1 0,0 0 0,-1 0 0,5 0 0,23 3 0,10-4 0,9-2 0,8-2 0,7 0 0,5 1 0,5 1 0,4 4 0,3 3 0,1 4 0,1 4 0,-2 3 0,-4 2 0,-7 3 0,-7 0 0,-10-1 0,-11-1 0,-10-2 0,-11-3 0,-11-4 0,-9-10 0,1 0 0,-1 0 0,0 0 0,0 0 0,0 1 0,0-1 0,0 0 0,0 0 0,0 0 0,0 1 0,0-1 0,0 0 0,0 0 0,0 0 0,0 1 0,0-1 0,0 0 0,0 0 0,0 0 0,0 1 0,0-1 0,0 0 0,0 0 0,0 0 0,0 0 0,0 1 0,0-1 0,0 0 0,0 0 0,-1 0 0,1 0 0,0 1 0,0-1 0,-10 2 0,-9-5 0,-9-5 0,-9-6 0,-9-6 0,-9-6 0,-7-8 0,-7-6 0,-4-6 0,-2-5 0,0-5 0,3-2 0,2-3 0,4-2 0,2-1 0,4-1 0,3 0 0,3 0 0,4 0 0,3 3 0,4 2 0,5 4 0,4 5 0,4 6 0,6 6 0,3 8 0,5 7 0,4 7 0,2 5 0,2 6 0,-5 7 0,1 3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03:55.851"/>
    </inkml:context>
    <inkml:brush xml:id="br0">
      <inkml:brushProperty name="width" value="0.035" units="cm"/>
      <inkml:brushProperty name="height" value="0.035" units="cm"/>
      <inkml:brushProperty name="color" value="#AE198D"/>
      <inkml:brushProperty name="inkEffects" value="galaxy"/>
      <inkml:brushProperty name="anchorX" value="-40767.85938"/>
      <inkml:brushProperty name="anchorY" value="-13700.94922"/>
      <inkml:brushProperty name="scaleFactor" value="0.5"/>
    </inkml:brush>
  </inkml:definitions>
  <inkml:trace contextRef="#ctx0" brushRef="#br0">1 1 24575,'0'0'0,"2"0"0,5 0 0,1 0 0,3 0 0,2 0 0,1 0 0,1 0 0,0 0 0,-1 0 0,1 0 0,0 0 0,-1 0 0,-2 3 0,-1-1 0,1 1 0,0 0 0,0-2 0,1 3 0,1 0 0,0-1 0,0-1 0,0 0 0,1-1 0,-1 0 0,1-1 0,-1 0 0,0 0 0,1-1 0,-1 4 0,0 0 0,0 0 0,1-1 0,-1 0 0,0-1 0,0 0 0,1-1 0,-1 0 0,0 0 0,1 0 0,-1 0 0,0 0 0,0 0 0,1 0 0,-1 0 0,0 0 0,0 0 0,1 2 0,-1 1 0,0 0 0,1-1 0,-1 0 0,0-1 0,0 0 0,1-1 0,-1 0 0,0 0 0,0 0 0,1 0 0,-1 0 0,0-1 0,1 1 0,-1 0 0,0 0 0,0 0 0,0 0 0,1 0 0,-4 3 0,1 0 0,-1 0 0,1 0 0,0-1 0,1-1 0,1-1 0,0 1 0,0-1 0,1 0 0,-1-1 0,1 1 0,-1 0 0,0 0 0,1 0 0,-4 3 0,0 0 0,1-1 0,0 1 0,0-2 0,1 0 0,1 0 0,0-1 0,0 0 0,1 0 0,-1 0 0,0 0 0,1 0 0,-1 0 0,0 0 0,1 0 0,-1 0 0,0 0 0,1 0 0,-1 0 0,0 0 0,0 0 0,1 0 0,-1 0 0,0 0 0,0 0 0,1 0 0,-1 0 0,0 0 0,0 0 0,1 0 0,-1 0 0,0 0 0,1 0 0,-1 0 0,0 0 0,0 0 0,1 0 0,-1 0 0,0 0 0,0 0 0,1 0 0,-1 0 0,0 0 0,1 0 0,-1 0 0,0 0 0,0 0 0,0 0 0,1 0 0,-1 0 0,0 0 0,1 0 0,-1 0 0,0 0 0,0 0 0,1 3 0,-1 0 0,0 0 0,0-1 0,1 0 0,-1-1 0,0 0 0,1-1 0,-1 0 0,0 0 0,0 0 0,1 0 0,-1-1 0,0 1 0,1 0 0,-1 0 0,0 0 0,0 0 0,1 0 0,-1 0 0,0 0 0,0 0 0,1 0 0,-1 0 0,0 0 0,0 0 0,1 0 0,-1 0 0,0 0 0,0 0 0,1 0 0,-1 0 0,0 0 0,1 0 0,-1 0 0,0 0 0,0 0 0,1 0 0,-1 0 0,0 0 0,0 0 0,1 0 0,-1 0 0,0 0 0,1 0 0,-1 0 0,0 0 0,0 0 0,1 0 0,-1-3 0,0 0 0,0 0 0,1 1 0,-1 0 0,0 1 0,1 0 0,-1 1 0,0 0 0,0 0 0,1 0 0,-1 0 0,0 1 0,0-1 0,1 0 0,-1 0 0,0 0 0,1 0 0,-1 0 0,0 0 0,0 0 0,1 0 0,-1 0 0,0 0 0,0-3 0,1 0 0,-1 0 0,0 1 0,0 0 0,1 1 0,-1 1 0,0-1 0,1 1 0,-1 1 0,0-1 0,0 0 0,1 0 0,-1 0 0,0 0 0,0 0 0,1 0 0,-1 0 0,0 0 0,1 0 0,-1 0 0,0 0 0,0 0 0,1 0 0,-1 0 0,0 0 0,0 0 0,1 0 0,-1 0 0,0 0 0,0 0 0,1 0 0,-1 0 0,0 0 0,1 0 0,-1 0 0,0 0 0,0 0 0,1 0 0,-1 0 0,0 0 0,3 0 0,1 0 0,-1 0 0,2 0 0,0 0 0,0 0 0,-2 0 0,-1 0 0,-1 0 0,0 0 0,0 0 0,-1 0 0,0 0 0,0 0 0,0 0 0,0 0 0,0 0 0,1 0 0,-1 0 0,0 0 0,0 0 0,1 0 0,-1 0 0,0 0 0,0 0 0,1 0 0,-1 0 0,0 0 0,1 0 0,-1 3 0,0 0 0,0-1 0,1 1 0,-1-2 0,0 0 0,0 0 0,1-1 0,-1 0 0,0 0 0,1 0 0,-1 0 0,0 0 0,0 0 0,1 0 0,-1 0 0,0 0 0,0 0 0,1 0 0,-1 0 0,0 0 0,1 0 0,-1 0 0,0 0 0,0 0 0,1 0 0,-1 0 0,0 0 0,0 0 0,1 0 0,-1 0 0,0 0 0,1 0 0,-1 0 0,0 0 0,0 0 0,0 0 0,1 0 0,-1 3 0,0 0 0,1 0 0,-1-1 0,0 0 0,0-1 0,1 0 0,-1-1 0,0 0 0,3 0 0,1 0 0,-1 0 0,-1-1 0,0 1 0,0 0 0,-1 0 0,-1 0 0,1 0 0,-1 0 0,0 0 0,0 0 0,0 0 0,0 0 0,-2 3 0,-1 0 0,0 0 0,1 0 0,3-2 0,2 1 0,-1-2 0,1 0 0,-1 0 0,-1 0 0,0 0 0,0 0 0,-1 0 0,0 0 0,3 0 0,1 0 0,-1 0 0,-1 0 0,0 0 0,0 0 0,-1 0 0,-1 0 0,0 0 0,1 0 0,-1 0 0,0 0 0,0 0 0,0 0 0,0 0 0,1 0 0,-1 0 0,0 0 0,1 0 0,-1 0 0,0 0 0,-3 3 0,1-1 0,-1 1 0,1 0 0,0-2 0,2 0 0,-1 0 0,1-1 0,1 0 0,-1 0 0,0 0 0,1 0 0,-1 0 0,0 0 0,1 0 0,-1 0 0,0 0 0,1 0 0,-1 0 0,0 0 0,0 0 0,1 0 0,-1 0 0,0 0 0,0 0 0,1 0 0,-1 0 0,0 0 0,1 0 0,-1 0 0,0 0 0,0 0 0,1 0 0,-1 0 0,0 0 0,0 0 0,1 0 0,-1 0 0,0 0 0,0 0 0,1 0 0,-1 0 0,-3 3 0,1 0 0,-1 0 0,1-1 0,1 0 0,3-1 0,3-1 0,4 1 0,-1-1 0,0 0 0,-3 0 0,-1-1 0,-1 1 0,-2 0 0,-1 0 0,0 0 0,0 0 0,0 0 0,-3 3 0,0 0 0,1 0 0,-1 0 0,2-2 0,0 0 0,1 0 0,0-1 0,0 0 0,0 0 0,1 0 0,-1 0 0,1 0 0,-1 0 0,0 0 0,1 0 0,-1 0 0,0 0 0,0 0 0,1 0 0,-1 0 0,0 0 0,0 0 0,1 0 0,-1 0 0,0 0 0,0 0 0,1 0 0,-1 0 0,0 0 0,1 0 0,-1 0 0,0 0 0,0 0 0,-2 2 0,-1 1 0,0 0 0,1-1 0,1 0 0,0-1 0,1 0 0,0-1 0,0 0 0,0 0 0,1 0 0,-1 0 0,1 0 0,-1 0 0,0 0 0,0-1 0,1 1 0,-1 0 0,3 0 0,0 0 0,0 0 0,0 0 0,-1 0 0,-1 0 0,0 0 0,0 0 0,-1 0 0,0 0 0,3 0 0,0 0 0,1 0 0,-2 0 0,0 0 0,0 0 0,1 0 0,4 0 0,-1 0 0,-1 0 0,0 0 0,-2 0 0,-2 0 0,0 0 0,3 0 0,-1 0 0,0 0 0,-1 0 0,0 0 0,-1 0 0,0 0 0,-1 0 0,1 0 0,-1 0 0,0 0 0,0 0 0,0 0 0,1 0 0,-1 0 0,0 0 0,0 0 0,1 0 0,-1 0 0,0 0 0,0 0 0,1 0 0,-1 0 0,0 0 0,-2-2 0,-1-1 0,0 0 0,1 1 0,1 0 0,0 1 0,1-2 0,0-1 0,0 1 0,0 1 0,1 0 0,-1 1 0,0 1 0,1 0 0,-1 0 0,0-3 0,1 0 0,-1 0 0,0 1 0,0 0 0,1 1 0,-1-2 0,0 0 0,0 0 0,1 0 0,-1-1 0,0 0 0,0 1 0,1 0 0,-1 1 0,0 1 0,1 1 0,-1 0 0,-3-3 0,1 0 0,-1 0 0,1 1 0,0 0 0,2 1 0,-1 0 0,1 1 0,0 0 0,1-2 0,-1-1 0,1 0 0,-1 1 0,0 0 0,1 1 0,-1 1 0,0-1 0,1 1 0,-1 1 0,0-1 0,0 0 0,1 0 0,-1 0 0,0 0 0,0 0 0,1 0 0,-1 0 0,0-3 0,0 0 0,1 0 0,-1 1 0,0 0 0,0 1 0,4 0 0,-1 1 0,0 0 0,0 0 0,-1 0 0,-1 0 0,0 0 0,0 0 0,-1 0 0,0 0 0,0 0 0,0 0 0,0 0 0,1 0 0,-1 0 0,0 0 0,0 0 0,1 0 0,-1 0 0,0 0 0,1 0 0,-1 0 0,0 0 0,0 0 0,0-2 0,1-1 0,-1 0 0,0 1 0,1 0 0,-1 1 0,0 0 0,0 1 0,1 0 0,-1 0 0,0 0 0,0 0 0,1 1 0,-1-1 0,0 0 0,1 0 0,-1 0 0,0 0 0,0 0 0,1 0 0,-1 0 0,0 0 0,0 0 0,1 0 0,-1 0 0,0 0 0,0 0 0,1 0 0,-1 0 0,0 0 0,1 0 0,-1 0 0,0 0 0,0 0 0,1 0 0,-1 0 0,0 0 0,0 0 0,1 0 0,-1 0 0,0 0 0,1 0 0,-1 0 0,0 0 0,0 0 0,1 0 0,-1 0 0,0 0 0,0 0 0,1 0 0,-1 0 0,0 0 0,1 0 0,-1 0 0,3 2 0,0 1 0,0 0 0,0-1 0,-1 0 0,-1-1 0,0 0 0,0 2 0,-1 0 0,0 0 0,0-1 0,1 0 0,-1-1 0,3-1 0,0 1 0,0-1 0,0-1 0,-1 1 0,-1 0 0,0 0 0,0 3 0,-1 0 0,0-1 0,0 1 0,0-2 0,3 0 0,0 0 0,1-1 0,-2 0 0,0 0 0,0 3 0,-1 0 0,-1 0 0,0-1 0,1 0 0,-1-1 0,0 0 0,0-1 0,0 0 0,0 0 0,1 0 0,-1 0 0,0-1 0,0 1 0,1 0 0,-1 0 0,0 0 0,1 0 0,-1 0 0,0 0 0,0 0 0,1 0 0,-1 0 0,0 0 0,0 0 0,1 0 0,-1 0 0,0 0 0,1 0 0,-1 0 0,0 0 0,0 0 0,1 0 0,-1 0 0,0 0 0,0 0 0,1 0 0,-1 0 0,0 0 0,1 0 0,-1 0 0,0 0 0,0 0 0,1 0 0,-1 0 0,0 0 0,0 0 0,1 0 0,-1 0 0,0 0 0,0 0 0,1 0 0,-1 0 0,0 0 0,1 0 0,-1 0 0,3 0 0,0 0 0,0 0 0,0 0 0,-1 0 0,-1 0 0,3 0 0,0 0 0,-1 0 0,-1 0 0,3 0 0,-1 0 0,0 0 0,-1 0 0,2 0 0,-1 0 0,0 0 0,1 0 0,0 0 0,-1 0 0,-1 0 0,-1 0 0,0 0 0,1 0 0,1 0 0,1 0 0,1 0 0,1 0 0,3 0 0,-2 0 0,2 0 0,1 0 0,-2 0 0,-2 0 0,1 0 0,1 0 0,-1 0 0,0 0 0,0 0 0,0 0 0,2 0 0,-2 0 0,2 0 0,-2 0 0,0 0 0,2 0 0,-1 0 0,-3 0 0,-1 0 0,-2 0 0,-1 0 0,2 0 0,-1 0 0,0 0 0,-1 0 0,0 0 0,-1 0 0,-1 0 0,1 0 0,-1 0 0,0 0 0,0 0 0,0 0 0,1 0 0,-1 0 0,0 0 0,0 0 0,0 0 0,1 0 0,-1 0 0,0 0 0,1 0 0,-1 0 0,0 0 0,1 0 0,-1 0 0,0 0 0,0 0 0,0 0 0,1 0 0,-1 0 0,0 0 0,1 0 0,-1 0 0,0 0 0,1 0 0,-1 0 0,0 0 0,0 0 0,0 0 0,1 0 0,-4-3 0,1 0 0,-1 0 0,1 1 0,0 0 0,1 1 0,1 0 0,3 1 0,0 0 0,0 0 0,0 0 0,-1 0 0,0 1 0,-1-1 0,-1 0 0,1 0 0,-1 0 0,0 0 0,0 0 0,0 0 0,1 0 0,-1 0 0,0 0 0,0 0 0,0 0 0,1 0 0,-1 0 0,0 0 0,1 0 0,-1 0 0,0 0 0,0 0 0,1 0 0,-1 0 0,0 0 0,3 0 0,0 0 0,1 0 0,-2 0 0,3 0 0,0 0 0,-2 0 0,0 0 0,2 0 0,-1 0 0,0 0 0,-1 0 0,-1 0 0,-1 0 0,0 0 0,-1 0 0,0 0 0,1 0 0,-1 0 0,0 0 0,0 0 0,0 0 0,3 0 0,0 0 0,0 0 0,0 0 0,-1 0 0,2 0 0,0 0 0,0 0 0,-2 0 0,0 0 0,2 0 0,0 0 0,-1 0 0,0 0 0,-1 0 0,2 0 0,0 0 0,-1 0 0,0 0 0,-1 0 0,-1 0 0,-1 0 0,1 0 0,-1 0 0,3 0 0,0 0 0,0 0 0,0 0 0,-1 0 0,-1 0 0,-3-3 0,0 0 0,-1 0 0,1 1 0,0 0 0,1 1 0,1 1 0,0-1 0,0 1 0,0 1 0,1-1 0,-1 0 0,0 0 0,1 0 0,-1 0 0,0 0 0,1 0 0,-1 0 0,0 0 0,1 0 0,-1 0 0,0 0 0,0 0 0,1 0 0,-1 0 0,0 0 0,-2-3 0,-1 0 0,0 0 0,1 1 0,1 0 0,0 1 0,1 0 0,0 1 0,0 0 0,0 0 0,0 0 0,1 0 0,-1 0 0,1 0 0,-1 0 0,0 0 0,0 0 0,1 0 0,-1 0 0,0 0 0,1 0 0,-1 0 0,0 0 0,0 0 0,1 0 0,-1 0 0,0 0 0,0 0 0,1 0 0,-1 0 0,0 0 0,0 0 0,1 0 0,-1 0 0,0 0 0,0 0 0,1 0 0,-1 0 0,0 0 0,1 0 0,-1 0 0,0 0 0,1 0 0,-1 0 0,0 0 0,0 0 0,1 0 0,-1 0 0,0 0 0,0 0 0,1 0 0,-1 0 0,0 0 0,1 0 0,-1 0 0,0 0 0,0 0 0,0 0 0,1 0 0,-1 0 0,0 0 0,1 0 0,-1 0 0,0 0 0,0 0 0,-2 0 0</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15:24:42.273"/>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2359 418 24575,'0'0'0,"0"-3"0,-3 0 0,-2 1 0,-3-1 0,-2 17 0,-2 1 0,-1-2 0,0-2 0,-1-4 0,3-6 0,1-2 0,-1-1 0,0-3 0,-1 0 0,0 0 0,3 0 0,-2-16 0,1 1 0,-1-1 0,0 3 0,-2 5 0,1 4 0,2 2 0,-1 2 0,1 2 0,-1 1 0,-1-1 0,0 0 0,2-2 0,0 0 0,0 1 0,-1 1 0,2-1 0,0 0 0,-1-2 0,-1 1 0,-1 1 0,0-2 0,0 2 0,-1 0 0,0 1 0,0 1 0,-1 2 0,1-3 0,0 0 0,0 1 0,0-3 0,0 1 0,0 1 0,0 0 0,-3-2 0,1 2 0,2-3 0,0 1 0,1 1 0,-2-2 0,-1 2 0,0 0 0,0-1 0,1 0 0,0 1 0,0-1 0,1 1 0,-2 1 0,-1 0 0,0 2 0,-2-3 0,1 1 0,1 0 0,0-1 0,1 0 0,1 0 0,0-1 0,1 1 0,0 0 0,1 1 0,-1-1 0,0 0 0,0 1 0,0-2 0,0 1 0,0 1 0,0-2 0,0 0 0,0 2 0,0 0 0,3-1 0,-1 0 0,1 1 0,-1 1 0,-1 0 0,1 1 0,-2 1 0,0-2 0,0-1 0,0 1 0,0 0 0,0 0 0,0-1 0,0 0 0,0 0 0,-1-2 0,1 0 0,0 2 0,0 0 0,0 1 0,0-1 0,0 0 0,0 0 0,0 1 0,0 1 0,0-3 0,0 1 0,0 0 0,0 1 0,0 1 0,0 0 0,0 0 0,0 1 0,0 0 0,0 0 0,0 0 0,0-2 0,0 0 0,0-1 0,0 1 0,0 0 0,0 2 0,0-1 0,0 1 0,0 0 0,0 0 0,0 0 0,0 0 0,0 0 0,0 0 0,0 0 0,0 0 0,0 3 0,0-1 0,-1 4 0,1-2 0,0 1 0,3 0 0,0 0 0,2 2 0,0-2 0,-1-1 0,-1 2 0,-1-1 0,-1-1 0,3 1 0,-2-1 0,4 2 0,-2-1 0,3 2 0,-1-1 0,1 1 0,-1-1 0,1 1 0,-1-1 0,1 2 0,-1-2 0,-1 1 0,-2-1 0,2 1 0,-2-1 0,0-2 0,2 2 0,-1-2 0,2 3 0,-1-2 0,-1-1 0,2 2 0,-1-2 0,-2 0 0,0 1 0,-1-1 0,-2 0 0,1-2 0,-1 0 0,-1-1 0,4 1 0,-1 1 0,1 2 0,2 3 0,-1-1 0,2 1 0,-1-1 0,2 1 0,2 1 0,-2-1 0,-1-2 0,1 0 0,-2 0 0,2 0 0,-2 0 0,2 0 0,1 3 0,2 0 0,-1 2 0,-3-1 0,2 0 0,0 0 0,1 1 0,-1-2 0,1 1 0,-1-2 0,0 0 0,0 0 0,2 2 0,2 1 0,-3-1 0,1-1 0,0 2 0,1 0 0,-2-2 0,1 0 0,0 1 0,0 1 0,2 0 0,0 2 0,1-1 0,-3-1 0,0-1 0,1 0 0,-1 1 0,2 1 0,0 0 0,1 1 0,-1-1 0,1 1 0,0 1 0,1-1 0,-1 0 0,0 0 0,0 0 0,0 0 0,0 0 0,0 0 0,0 0 0,0 0 0,3-2 0,-1-1 0,4-2 0,-1 0 0,-1 1 0,2-2 0,-2 1 0,3-1 0,-2 0 0,2-1 0,2 1 0,-2 2 0,-1 1 0,1-2 0,-2 2 0,2-3 0,-2 1 0,2-2 0,-1 2 0,1-2 0,1-2 0,-1 2 0,2-2 0,-2 2 0,-2 2 0,1-1 0,-1 1 0,1-1 0,-1 1 0,2-2 0,1 1 0,2-1 0,1-1 0,-1 1 0,0-2 0,-3 3 0,2-2 0,-3 2 0,2-2 0,0 0 0,-1 0 0,2 0 0,0 1 0,1 2 0,2-1 0,0-1 0,1-2 0,0 1 0,0-1 0,-3 2 0,1 1 0,-1 0 0,1-1 0,1 0 0,0 0 0,-2 0 0,0 0 0,0 1 0,1-2 0,1 0 0,0-2 0,0-1 0,1-1 0,-2 2 0,-1 0 0,1-1 0,0 0 0,0 0 0,1-1 0,-2 1 0,0 1 0,1 0 0,0-1 0,0-1 0,1 0 0,1-1 0,0 1 0,0-1 0,0 0 0,-3 2 0,1 1 0,-1-1 0,1 1 0,1-2 0,0 0 0,0 0 0,1-1 0,0 0 0,0 0 0,0 0 0,-2 2 0,-1 1 0,0 0 0,1-1 0,1-1 0,0 0 0,0 0 0,1-1 0,0 0 0,0 0 0,0 0 0,1 0 0,-1 0 0,0 0 0,0 0 0,0 0 0,0 0 0,0 0 0,0 0 0,0 0 0,0 0 0,-3-3 0,1 0 0,-1 1 0,1-1 0,0 2 0,1 0 0,-2-2 0,0 0 0,1 0 0,0 1 0,0 0 0,-1-1 0,0 0 0,0 0 0,1 1 0,0 0 0,1 2 0,1-1 0,0 1 0,-3-3 0,1 1 0,-1-1 0,1 1 0,1 1 0,-3-3 0,1 1 0,0 0 0,1 0 0,1 2 0,0-3 0,0 1 0,1 1 0,0 0 0,0 0 0,0 1 0,1 1 0,-1-3 0,0 0 0,0 1 0,0 0 0,0 0 0,0 1 0,0 1 0,0 0 0,0 0 0,0-3 0,0 0 0,0 1 0,0 0 0,0 0 0,-2-1 0,-1-1 0,0 2 0,1 0 0,1 0 0,0 1 0,0 1 0,1-3 0,0 0 0,0 1 0,-2-3 0,-1 1 0,0 0 0,1 1 0,-2-1 0,1 0 0,-1 1 0,2 1 0,0 1 0,2 0 0,-1-2 0,1 0 0,0 0 0,0 1 0,0 1 0,1 0 0,-1 1 0,0-1 0,0 1 0,0 0 0,-3-2 0,1 0 0,-1-1 0,1 1 0,0 1 0,1 0 0,1 0 0,-1 1 0,1 0 0,1 0 0,-1 0 0,0 0 0,0 0 0,0 0 0,0 0 0,-2-2 0,-1-1 0,0 0 0,1 1 0,1 0 0,0 1 0,0 1 0,1 0 0,0-1 0,0 2 0,0-1 0,0 0 0,-2-3 0,-1 1 0,1-1 0,-3-2 0,-2-2 0,0 1 0,0-2 0,0 1 0,-1-1 0,-1-1 0,-1-1 0,1 1 0,0 0 0,-1-1 0,2 2 0,-1-1 0,2 2 0,-1-1 0,2-1 0,-1 0 0,1 0 0,-1 0 0,-1-1 0,-2-1 0,-1-1 0,2 3 0,-1-1 0,2 2 0,-1 0 0,0-1 0,-1-1 0,2 2 0,-1-2 0,-1 1 0,2 0 0,-1 1 0,-1-2 0,2 2 0,0-1 0,-2 0 0,0-2 0,-1 0 0,-2-1 0,1-1 0,-1 0 0,0 0 0,0 0 0,-1 0 0,-1 2 0,-1 1 0,-3 2 0,2 0 0,-3 1 0,1 0 0,-1 2 0,0-2 0,3-1 0,0-2 0,0 2 0,-3 1 0,2 0 0,-3 1 0,2-1 0,-2 2 0,0-2 0,0-1 0,-1 1 0,0 1 0,1-1 0,-1 2 0,0 1 0,-2 1 0,2-1 0,0 1 0,-1 0 0,2 1 0</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15:24:43.578"/>
    </inkml:context>
    <inkml:brush xml:id="br0">
      <inkml:brushProperty name="width" value="0.1" units="cm"/>
      <inkml:brushProperty name="height" value="0.1" units="cm"/>
      <inkml:brushProperty name="color" value="#AE198D"/>
      <inkml:brushProperty name="inkEffects" value="galaxy"/>
      <inkml:brushProperty name="anchorX" value="-859.46094"/>
      <inkml:brushProperty name="anchorY" value="-887.68842"/>
      <inkml:brushProperty name="scaleFactor" value="0.5"/>
    </inkml:brush>
  </inkml:definitions>
  <inkml:trace contextRef="#ctx0" brushRef="#br0">1180 1 24575,'0'0'0,"-3"0"0,-2 0 0,-3 0 0,0 2 0,-1 1 0,-1 0 0,-1 2 0,-1-1 0,0 2 0,-1 0 0,-1 1 0,1-1 0,3 1 0,-1-1 0,3 1 0,0-1 0,-1 2 0,-1-3 0,2 3 0,-1-2 0,-1-2 0,2 2 0,-1-1 0,0-2 0,1 2 0,-1-1 0,0 2 0,-2 0 0,0 0 0,1 3 0,0-2 0,0-1 0,-1-2 0,-1 1 0,3 2 0,-1-1 0,0-1 0,1 1 0,1 2 0,-2-2 0,2 2 0,0-1 0,-2 0 0,0 0 0,-2-2 0,3 0 0,-1 0 0,0 1 0,-1-1 0,-1 2 0,0-1 0,2 1 0,0 1 0,-1 0 0,0-2 0,0 0 0,-1-1 0,-1-1 0,0 2 0,0-2 0,0-1 0,3 3 0,-1-2 0,1-1 0,-1 2 0,2 2 0,0-1 0,-1 0 0,2 0 0,-1-1 0,-1 2 0,0-2 0,-1 0 0,-1 0 0,-1 3 0,0-2 0,0-1 0,2 2 0,1-2 0,-1 1 0,0 2 0,0 2 0,-1-2 0,-1-1 0,1-3 0,-1 2 0,2 1 0,1-1 0,-1 1 0,0 2 0,0-1 0,-1-2 0,-1 1 0,0-2 0,0-1 0,0-1 0,0 1 0,0-1 0,2 3 0,1-1 0,2 1 0,0 0 0,-1 1 0,-1-1 0,0 1 0,-2-1 0,2 1 0,0-1 0,-1-1 0,3 1 0,-1-2 0,-1 0 0,3 1 0,1-1 0</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15:24:45.216"/>
    </inkml:context>
    <inkml:brush xml:id="br0">
      <inkml:brushProperty name="width" value="0.1" units="cm"/>
      <inkml:brushProperty name="height" value="0.1" units="cm"/>
      <inkml:brushProperty name="color" value="#AE198D"/>
      <inkml:brushProperty name="inkEffects" value="galaxy"/>
      <inkml:brushProperty name="anchorX" value="1166.20361"/>
      <inkml:brushProperty name="anchorY" value="-684.76782"/>
      <inkml:brushProperty name="scaleFactor" value="0.5"/>
    </inkml:brush>
  </inkml:definitions>
  <inkml:trace contextRef="#ctx0" brushRef="#br0">79 0 24575,'0'0'0,"0"3"0,0 2 0,0 3 0,-3 0 0,1 1 0,-1 1 0,1 1 0,-2-1 0,0-1 0,1 2 0,0 0 0,-1-2 0,0 0 0,1 1 0,1 1 0,-2-2 0,0 0 0,1 1 0,-1-2 0,-1 1 0,2 1 0,0 0 0,2 1 0,-3 2 0,1-1 0,0 1 0,1 0 0,1 0 0,0 1 0,1-1 0,0 0 0,0 0 0,0 0 0,0 0 0,0 0 0,0 0 0,3-2 0,2-4 0,3-2 0,2-2 0,2-2 0,0 0 0,4-2 0,0 1 0,1-1 0,-2 1 0,0 0 0,0-1 0,-1 1 0,-1 0 0,0 0 0,0 0 0,0 0 0,0 0 0,-1 0 0,1 0 0,0 0 0,0 0 0,0 0 0,0 0 0,0 0 0,0 0 0,0 0 0,0 0 0,0 0 0,0 0 0,0 0 0,1 0 0,-1 0 0,0 0 0,0 0 0,0 0 0,0 0 0,0 0 0,0 0 0,0 0 0,0 3 0,0 0 0,2-1 0,1 1 0,0-2 0,-1 3 0,0-1 0,-1 0 0,-1-1 0,1 3 0,-1-2 0,0 0 0,0-1 0,-1 0 0,1-1 0,0 2 0,0 0 0,0-1 0,0 0 0,0 0 0,0-1 0,0-1 0,0 0 0,0 0 0,0 0 0,0 0 0,1 0 0,-1 0 0,0 0 0,-3 0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18:00.010"/>
    </inkml:context>
    <inkml:brush xml:id="br0">
      <inkml:brushProperty name="width" value="0.035" units="cm"/>
      <inkml:brushProperty name="height" value="0.035" units="cm"/>
      <inkml:brushProperty name="color" value="#AE198D"/>
      <inkml:brushProperty name="inkEffects" value="galaxy"/>
      <inkml:brushProperty name="anchorX" value="-56838.71484"/>
      <inkml:brushProperty name="anchorY" value="-14604.24609"/>
      <inkml:brushProperty name="scaleFactor" value="0.5"/>
    </inkml:brush>
  </inkml:definitions>
  <inkml:trace contextRef="#ctx0" brushRef="#br0">0 1 24575,'0'0'0</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2:23.8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0,'1890'0,"-1870"1,-1 1,29 7,-29-5,1-1,27 1,-15-2,61 11,-82-11,18 1,55 1,-59-5,1 2,-1 1,29 6,97 14,-111-15,0-3,1-1,-1-2,43-5,13 1,-60 2,1-2,46-10,-55 10,-1 1,33 1,-51 2,10-1</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2:27.2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46,'46'-2,"71"-12,-106 12,93-11,162 0,-131 12,114 3,-59 20,36 12,-27-3,-129-22,45 3,-82-9,0 1,48 11,-49-7,1-2,49 2,2 3,-63-7,1-1,22 1,2572-2,-1257-5,811 3,-2149-1,0-1,27-6,36-4,-61 10,-1-1,1-1,27-8,-29 6,1 0,0 2,33-2,48-5,-70 6,49-1,830 7,-892-2,1-1,24-6,41-3,-66 11,-1-1,1 0,-1-2,21-5,-25 4</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2:50.2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0 109,'14'-1,"1"-1,-1 0,0-1,0-1,17-6,-16 4,0 2,1 0,0 0,16-1,79 3,-59 2,82-10,-50 2,0 3,102 7,-46 1,486-3,-495 11,4 0,-80-12,10 0,1 3,67 10,-56-3,0-4,109-7,-52-1,-75 4,-24 0,0-1,-1-1,1-2,37-8,-34 4,-1 3,1 1,0 1,54 6,3-1,4442-3,-4513-2,0 0,0-2,36-10,-35 7,0 2,1 1,26-2,-5 4,63-11,-82 9,47 2,-57 2</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2:54.4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0 133,'108'-1,"-7"-1,159 18,-163-7,176-7,-129-5,30 15,0-1,-80-13,99 4,-121 9,-50-7,0-1,26 1,-46-4,318 16,-138 2,-134-12,0-2,62-2,-58-3,89 11,-89-4,0-3,69-5,55 4,-99 8,-46-5,55 3,631-9,-698 2,0 1,29 6,-28-4,-1-1,28 2,34-6,-13 1,118 12,-124-5,1-4,76-5,64 3,-122 10,-50-6,55 2,652-8,-713 0,48-10,-48 7,47-3,-43 5,-1-1,1-1,32-10,13-1,-44 11,54 0,-57 5,-1-2,51-9,-48 6,0 0,0 2,33 2,-33 1,-1-2,1-1,40-7,-29 3,0 1,0 2,0 2,43 5,12-1,1468-4,-1543 0,-1 0,29-8,-28 5,0 1,26-2,2 4,84-13,-76 8,0 3,87 5,-34 0,955-2,-1040-1,50-9,-49 5,47-2,102 10,130-5,-227-9,-46 6,56-2,1042 8,-1103-2,46-9,25-1,13 13,84-3,-130-10,-45 7,1 1,28-2,118 8,125-6,-214-7,-45 5,55-2,-10 9,84-4,-97-8,-43 6,-1 1,26-1,476 5,-497-2,48-9,-47 5,46-2,13-4,-64 7,0 1,25-1,16 2,72-12,-60 8,142 5,-94 4,-104-3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52:40.714"/>
    </inkml:context>
    <inkml:brush xml:id="br0">
      <inkml:brushProperty name="width" value="0.1" units="cm"/>
      <inkml:brushProperty name="height" value="0.1" units="cm"/>
      <inkml:brushProperty name="color" value="#AE198D"/>
      <inkml:brushProperty name="inkEffects" value="galaxy"/>
      <inkml:brushProperty name="anchorX" value="1125.45776"/>
      <inkml:brushProperty name="anchorY" value="-2789.11841"/>
      <inkml:brushProperty name="scaleFactor" value="0.5"/>
    </inkml:brush>
  </inkml:definitions>
  <inkml:trace contextRef="#ctx0" brushRef="#br0">18 1 24575,'0'0'0,"-4"102"0,-2 59 0,2 2 0,2-3-2484,1-13 3194,2-15-1065,2-15 387,2-12-41,2-7 602,1-8-762,1-4 253,2-5-84,1-5 1243,1-4-1598,0-5 1154,1-2-976,-1-3 265,-1-1-88,-1 0 0,-2-1 0,-1 0 0,-1 1 0,-2-1 0,-2 1 0,-1 1 0,-1 3 0,-2 4 0,-1 5 0,-1 4 0,0 3 0,-1 1 0,0 2 0,1 0 0,0 2 0,1 2 0,1 1 0,1 0 0,2-1 0,1-3 0,2-4 0,1-4 0,2-3 0,0-2 0,2-1 0,-1 0 0,0 0 0,-1-1 0,0-2 0,-2-3 0,-2-3 0,-1-2 0,-3-2 0,-2-1 0,-3 1 0,-2-1 0,-1-1 0,-3-3 0,-1-3 0,0-5 0,-1-7 0,1-5 0,1-8 0,1-5 0,2-7 0,2-4 0,3-4 0,1-2 0,2-3 0,3 0 0,1-1 0,1 0 0,1 0 0,0 1 0,0-1 0,2-4 0,-1-6 0,0 0 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2:58.1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0 239 0,'15652'-239'0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3:00.3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1,'1257'0,"-1118"11,-2 1,1653-13,-1765 2,46 8,19 2,110-13,89 4,-209 9,-51-6,54 2,4-7,109 15,-98-8,-60-5,42 7,-15-1,0-3,117-6,-59-2,2373 3,-2476-1,-1-1,29-7,-28 5,0 1,26-1,8 4,-24 1,1-1,0-2,50-9,-48 6,0 1,0 2,0 1,45 4,-32-1,59-4,-41-9,-45 7,0 1,29-1,-30 4</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3:16.3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0,'13503'0'0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3:18.6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0,'881'0,"-706"13,-82-4,158 14,-149-14,91 3,-44-1,-3-1,363-10,-483-2,0-1,0-1,33-10,19-2,-59 13</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3:25.9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52,'49'0,"43"-1,111 14,-107-1,95 15,-135-19,1-3,69-2,77 8,78 14,109-17,-223-11,-98 4,-16 0,1-2,96-13,-96 6,0 4,0 1,65 6,-10 0,2127-3,-2215-1,-1-1,26-6,40-3,718 12,-779-2,48-10,-47 7,46-3,38 9,83-4,-129-9,-44 7,-1 1,30-1,1324 3,-639 3,-714-4,0 0,26-5,40-4,79 14,127-6,-215-7,-45 5,54-2,-42 7,-14 1,0-1,0-1,0-2,32-7,-24 4,0 1,1 2,-1 2,53 5,4-2,2098-2,-2169 2,49 8,-47-6,46 3,-20-7,-23-1,0 1,0 2,0 0,29 8,-27-5,1-1,1-1,-1-2,53-4,-39 0,55 5,-37 8,-44-6,1 0,25-1,802-3,-822-2,46-7,25-2,76 12,-154-1</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3:29.3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1,'1043'0,"-887"11,-1-1,-7 2,7-1,361-12,-492 2,-1 1,25 6,42 3,-47-8,60 10,-47-7,0-2,86-6,-33-1,-40 2,-15 0,-1 1,97 15,-96-8,0-2,1-2,63-6,-9 0,5601 3,-5685 1,48 9,-48-5,47 2,-3-5,79 11,-99-8,-1-3,54-4,-46 0,58 5,-50 7,-45-5,1-2,29 1,-18-2,0 1,32 7,-53-8,44 4,1-3,92-5,-38-1,433 3,-522-1,-1-2,1 0,-1-2,-1 0,1-1,-1-1,20-9,-26 9</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18:00.010"/>
    </inkml:context>
    <inkml:brush xml:id="br0">
      <inkml:brushProperty name="width" value="0.035" units="cm"/>
      <inkml:brushProperty name="height" value="0.035" units="cm"/>
      <inkml:brushProperty name="color" value="#AE198D"/>
      <inkml:brushProperty name="inkEffects" value="galaxy"/>
      <inkml:brushProperty name="anchorX" value="-56838.71484"/>
      <inkml:brushProperty name="anchorY" value="-14604.24609"/>
      <inkml:brushProperty name="scaleFactor" value="0.5"/>
    </inkml:brush>
  </inkml:definitions>
  <inkml:trace contextRef="#ctx0" brushRef="#br0">0 1 24575,'0'0'0</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2:23.8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0,'1890'0,"-1870"1,-1 1,29 7,-29-5,1-1,27 1,-15-2,61 11,-82-11,18 1,55 1,-59-5,1 2,-1 1,29 6,97 14,-111-15,0-3,1-1,-1-2,43-5,13 1,-60 2,1-2,46-10,-55 10,-1 1,33 1,-51 2,10-1</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2:27.2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46,'46'-2,"71"-12,-106 12,93-11,162 0,-131 12,114 3,-59 20,36 12,-27-3,-129-22,45 3,-82-9,0 1,48 11,-49-7,1-2,49 2,2 3,-63-7,1-1,22 1,2572-2,-1257-5,811 3,-2149-1,0-1,27-6,36-4,-61 10,-1-1,1-1,27-8,-29 6,1 0,0 2,33-2,48-5,-70 6,49-1,830 7,-892-2,1-1,24-6,41-3,-66 11,-1-1,1 0,-1-2,21-5,-25 4</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2:50.2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0 109,'14'-1,"1"-1,-1 0,0-1,0-1,17-6,-16 4,0 2,1 0,0 0,16-1,79 3,-59 2,82-10,-50 2,0 3,102 7,-46 1,486-3,-495 11,4 0,-80-12,10 0,1 3,67 10,-56-3,0-4,109-7,-52-1,-75 4,-24 0,0-1,-1-1,1-2,37-8,-34 4,-1 3,1 1,0 1,54 6,3-1,4442-3,-4513-2,0 0,0-2,36-10,-35 7,0 2,1 1,26-2,-5 4,63-11,-82 9,47 2,-57 2</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52:41.904"/>
    </inkml:context>
    <inkml:brush xml:id="br0">
      <inkml:brushProperty name="width" value="0.1" units="cm"/>
      <inkml:brushProperty name="height" value="0.1" units="cm"/>
      <inkml:brushProperty name="color" value="#AE198D"/>
      <inkml:brushProperty name="inkEffects" value="galaxy"/>
      <inkml:brushProperty name="anchorX" value="348.10416"/>
      <inkml:brushProperty name="anchorY" value="-8227.59668"/>
      <inkml:brushProperty name="scaleFactor" value="0.5"/>
    </inkml:brush>
  </inkml:definitions>
  <inkml:trace contextRef="#ctx0" brushRef="#br0">20 0 24575,'0'0'0,"-6"90"0,0 47 0,1-2 0,3-3 0,2-12 0,3-13 0,2-10 0,1-8 0,2-6 0,0-2 0,1-2 0,-1-1 0,1 1 0,-1 1 0,-1 3 0,1 1 0,0 1 0,-1 2 0,0-2 0,0-1 0,-2-1 0,-1-2 0,0 0 0,-2 0 0,-1-1 0,0-2 0,0-2 0,-1-3 0,-1-3 0,0 0 0,-1 1 0,2 0 0,-1 2 0,2 3 0,0 1 0,2 0 0,0-1 0,-1-1 0,1 0 0,-1 0 0,0 1 0,-1 0 0,1-1 0,-1-1 0,0-2 0,-1-2 0,-2-1 0,-2 0 0,-2 0 0,0 2 0,-2 0 0,0-1 0,0-1 0,0-2 0,2-2 0,0-2 0,1-1 0,0-1 0,2-1 0,0-1 0,3-1 0,0 0 0,3-3 0,0-2 0,2-2 0,2-3 0,0-2 0,0-3 0,1-2 0,-1-1 0,0-2 0,-1-2 0,0-2 0,-1-4 0,0-4 0,0-5 0,-1-7 0,2-5 0,4-8 0,8-12 0,0-1 0</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2:54.4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0 133,'108'-1,"-7"-1,159 18,-163-7,176-7,-129-5,30 15,0-1,-80-13,99 4,-121 9,-50-7,0-1,26 1,-46-4,318 16,-138 2,-134-12,0-2,62-2,-58-3,89 11,-89-4,0-3,69-5,55 4,-99 8,-46-5,55 3,631-9,-698 2,0 1,29 6,-28-4,-1-1,28 2,34-6,-13 1,118 12,-124-5,1-4,76-5,64 3,-122 10,-50-6,55 2,652-8,-713 0,48-10,-48 7,47-3,-43 5,-1-1,1-1,32-10,13-1,-44 11,54 0,-57 5,-1-2,51-9,-48 6,0 0,0 2,33 2,-33 1,-1-2,1-1,40-7,-29 3,0 1,0 2,0 2,43 5,12-1,1468-4,-1543 0,-1 0,29-8,-28 5,0 1,26-2,2 4,84-13,-76 8,0 3,87 5,-34 0,955-2,-1040-1,50-9,-49 5,47-2,102 10,130-5,-227-9,-46 6,56-2,1042 8,-1103-2,46-9,25-1,13 13,84-3,-130-10,-45 7,1 1,28-2,118 8,125-6,-214-7,-45 5,55-2,-10 9,84-4,-97-8,-43 6,-1 1,26-1,476 5,-497-2,48-9,-47 5,46-2,13-4,-64 7,0 1,25-1,16 2,72-12,-60 8,142 5,-94 4,-104-3</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2:58.1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0 239 0,'15652'-239'0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3:00.3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1,'1257'0,"-1118"11,-2 1,1653-13,-1765 2,46 8,19 2,110-13,89 4,-209 9,-51-6,54 2,4-7,109 15,-98-8,-60-5,42 7,-15-1,0-3,117-6,-59-2,2373 3,-2476-1,-1-1,29-7,-28 5,0 1,26-1,8 4,-24 1,1-1,0-2,50-9,-48 6,0 1,0 2,0 1,45 4,-32-1,59-4,-41-9,-45 7,0 1,29-1,-30 4</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3:16.3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0,'13503'0'0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3:18.66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0,'881'0,"-706"13,-82-4,158 14,-149-14,91 3,-44-1,-3-1,363-10,-483-2,0-1,0-1,33-10,19-2,-59 13</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3:25.9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52,'49'0,"43"-1,111 14,-107-1,95 15,-135-19,1-3,69-2,77 8,78 14,109-17,-223-11,-98 4,-16 0,1-2,96-13,-96 6,0 4,0 1,65 6,-10 0,2127-3,-2215-1,-1-1,26-6,40-3,718 12,-779-2,48-10,-47 7,46-3,38 9,83-4,-129-9,-44 7,-1 1,30-1,1324 3,-639 3,-714-4,0 0,26-5,40-4,79 14,127-6,-215-7,-45 5,54-2,-42 7,-14 1,0-1,0-1,0-2,32-7,-24 4,0 1,1 2,-1 2,53 5,4-2,2098-2,-2169 2,49 8,-47-6,46 3,-20-7,-23-1,0 1,0 2,0 0,29 8,-27-5,1-1,1-1,-1-2,53-4,-39 0,55 5,-37 8,-44-6,1 0,25-1,802-3,-822-2,46-7,25-2,76 12,-154-1</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3:29.3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1,'1043'0,"-887"11,-1-1,-7 2,7-1,361-12,-492 2,-1 1,25 6,42 3,-47-8,60 10,-47-7,0-2,86-6,-33-1,-40 2,-15 0,-1 1,97 15,-96-8,0-2,1-2,63-6,-9 0,5601 3,-5685 1,48 9,-48-5,47 2,-3-5,79 11,-99-8,-1-3,54-4,-46 0,58 5,-50 7,-45-5,1-2,29 1,-18-2,0 1,32 7,-53-8,44 4,1-3,92-5,-38-1,433 3,-522-1,-1-2,1 0,-1-2,-1 0,1-1,-1-1,20-9,-26 9</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3:43.0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9,'0'-4,"0"-1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5:38.89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0 246,'160'-12,"8"1,107 29,151-11,-245-9,920 2,-946-11,7 0,33 0,-6 0,-105 9,97-13,-94 8,146 7,-97 2,121 1,275-6,-400-7,73-1,-171 9,50-7,30-3,834 13,-925 0,-1 2,26 5,40 3,41-11,-54-1,134 14,-124-4,1-5,94-6,-41-1,5 5,154-4,-223-9,-50 7,44-2,-38 4,-1-2,55-12,-56 9,0 2,0 0,38 0,-30 3,0-2,72-16,-31 4,-66 14,32-6,1 2,49-1,-73 6,-1-1,26-6,-26 4,2 1,22-1,9 4,-24 2,0-3,0 0,0-2,29-6,-20 2,0 3,0 1,1 1,52 6,4-1,838-3,-917 1,0 0,30 8,27 2,33 2,-37-3,54 10,-77-12,0-1,59 1,-37-5,92 15,-93-8,99 2,-109-11,103 14,-122-11,70-2,-81-2,-8 0</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5:40.9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0,'2192'66'0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52:44.358"/>
    </inkml:context>
    <inkml:brush xml:id="br0">
      <inkml:brushProperty name="width" value="0.1" units="cm"/>
      <inkml:brushProperty name="height" value="0.1" units="cm"/>
      <inkml:brushProperty name="color" value="#AE198D"/>
      <inkml:brushProperty name="inkEffects" value="galaxy"/>
      <inkml:brushProperty name="anchorX" value="-469.89584"/>
      <inkml:brushProperty name="anchorY" value="-14322.97656"/>
      <inkml:brushProperty name="scaleFactor" value="0.5"/>
    </inkml:brush>
  </inkml:definitions>
  <inkml:trace contextRef="#ctx0" brushRef="#br0">2320 448 24575,'0'0'0,"-95"-9"0,-53-4 0,2 0 0,5 3-1700,14 2 2186,16 4-729,16 2 796,13 2-711,11 2 518,6 2-440,4 1 120,1 1-40,2 2 866,0 0-1113,1 0 370,0 0-123,1 2 0,2-1 0,1 2 0,2 2 0,2 0 0,0 3 0,2 0 0,1 3 0,0 1 0,1 1 0,2 2 0,0 1 0,4 2 0,1 1 0,4 1 0,4 2 0,2 2 0,3 3 0,3 1 0,2 3 0,2 2 0,3 2 0,2 1 0,3 3 0,3 3 0,2 3 0,3 3 0,3 2 0,1 2 0,4-1 0,2-1 0,2-2 0,4-3 0,3-4 0,2-5 0,2-3 0,3-4 0,2-1 0,1 0 0,4-1 0,2 1 0,2 1 0,4-1 0,2-2 0,4-1 0,3-1 0,3-3 0,4-1 0,2-2 0,4-1 0,1-2 0,3-1 0,2-1 0,4-1 0,3-2 0,3-1 0,3-2 0,0-1 0,-1-2 0,-2-2 0,-4-4 0,-2-2 0,-2-4 0,0-3 0,1-4 0,-1-5 0,-2-4 0,-3-3 0,-2-2 0,-4-1 0,-4-1 0,-4 0 0,-4 0 0,-1-2 0,-3 0 0,0-2 0,0-2 0,-2-2 0,-1-3 0,-3-2 0,-4-4 0,-5-1 0,-5-4 0,-4-3 0,-6-1 0,-4-4 0,-4-1 0,-4-3 0,-1-4 0,-2-4 0,-1-5 0,-1-5 0,-1-4 0,-1-2 0,-1-1 0,-2 2 0,-2 3 0,-2 2 0,-2 0 0,-2 0 0,-2 0 0,-3 0 0,-4 1 0,-2 2 0,-4 3 0,-2 5 0,-4 5 0,-1 6 0,-1 6 0,-2 7 0,-1 8 0,8 10 0</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5:46.6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0 196 0,'5362'-196'0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5:51.4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0,'16373'0'0</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5:56.5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 0,'10031'-130'0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5:59.0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23,'2094'0,"-2055"-1,47-9,-47 4,49 0,2647 7,-2711 1,50 8,-49-6,47 3,-30-7,1 2,46 9,-23-3,-1-4,116-5,-59-1,399 2,-501 1,1 1,24 5,42 4,1020-11,-1088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6:01.2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65 0,'4473'-65'0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6:05.7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2,'155'-2,"166"5,-79 19,27 11,-3-1,-19-1,-155-16,103 4,217 13,74 1,-155-17,104-9,-252-9,-12 0,182 5,-252 7,66 2,-76-11,102 13,-54-7,-100-7,1 1,48 9,-52-4,59 0,-58-5,57 9,-34-3,1-2,0-2,63-7,-2 1,1489 3,-1592-1,0-1,29-6,-28 4,0 1,27-2,24 4,97-14,-101 9,0 2,77 6,-27 1,19-14,7 0,1419 12,-1542-2,-1-1,29-6,-29 4,1 0,27 0,-32 3,0-1,0 0,0-2,26-8,-25 6,0 2,0 0,31-4,-17 5,0-1,34-11,-36 8,0 2,52-5,-47 7,-1-1,44-11,-44 8,0 1,46-2,69 10,75-4,-158-9,-45 7,1 1,28-2,119 8,123-5,-212-8,-45 5,52-1,-51 6,-6 1,0-1,1-2,-1-1,28-6,75-12,-97 16,53 0,-69 5</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6:09.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0,'14263'22'0</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6:17.7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65 0,'17845'-65'0</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6:22.3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67,'1373'0,"-1229"11,5 1,-60-13,-19-1,-1 3,97 13,-96-6,0-3,113-6,-58-2,29 14,7 0,201 5,-105 6,177-15,-247-10,-107 5,98 13,-96-8,149-6,-98-4,3372 3,-3480-1,49-9,-49 5,47-2,93-3,17 0,-158 9,0-1,27-6,-25 3,45-2,-10 5,73-11,-34 0,147-1,-143 16,139-5,-165-7,-47 5,56-2,890 8,-951-2,46-9,25-1,-11 13,66-4,-87-8,-46 6,0 0,30 0,37-7,-65 7,1 1,23-1,629 5,-655 0,0 1,29 6,-28-4,0-1,26 2,57-7,77 3,-109 10,-45-6,50 2,0-6,88 13,-90-7,142-7,-93-2,-56 3,104 15,-134-12,0-2,44-4,46 4,-63 8,-44-6,-1 0,30 0,1295-3,-625-3,-700 1,1-1,27-6,-27 4,0 0,27 0,1147 5,-1175-1</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6:24.3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1 240,'2229'0,"-2191"-2,42-7,36-2,201-5,-215 9,32-5,-49 4,1 3,97 7,-45 1,914-3,-1029-1,-1-1,23-6,39-2,-65 8,1-1,-1-1,36-11,26-5,50-3,-77 14,22-3,-60 11,0-2,0 1,0-2,21-7,-21 5,1 1,-1 1,30-3,33-4,-56 7,0 0,25 1,280 3,-309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53:06.930"/>
    </inkml:context>
    <inkml:brush xml:id="br0">
      <inkml:brushProperty name="width" value="0.1" units="cm"/>
      <inkml:brushProperty name="height" value="0.1" units="cm"/>
      <inkml:brushProperty name="color" value="#AE198D"/>
      <inkml:brushProperty name="inkEffects" value="galaxy"/>
      <inkml:brushProperty name="anchorX" value="-5598.99268"/>
      <inkml:brushProperty name="anchorY" value="-13887.33789"/>
      <inkml:brushProperty name="scaleFactor" value="0.5"/>
    </inkml:brush>
  </inkml:definitions>
  <inkml:trace contextRef="#ctx0" brushRef="#br0">0 1 24575,'0'0'0,"70"46"0,34 19 0,-3-8 0,-5-10 0,-12-12 0,-12-13 0,-52-17 0,22 2 0,12-4 0,-6-4 0,-3-3 0,-3-2 0,-1-1 0,-1 0 0,0 1 0,0 0 0,-1 0 0,1 0 0,0 1 0,-1 0 0,0 0 0,-1 0 0,0 0 0,-1 1 0,-1 1 0,0 1 0,-2-1 0,0 2 0,-2 0 0,0 1 0,-1 0 0,0 1 0,0 0 0,0 1 0,0 0 0,2 1 0,0 0 0,3 0 0,0 0 0,2 0 0,1 1 0,1 0 0,1-1 0,0 1 0,-1 1 0,1-1 0,-1 1 0,0 1 0,-1-1 0,0 1 0,0-1 0,0-1 0,2 1 0,1-2 0,1-1 0,2 0 0,1-2 0,1-2 0,1 0 0,1-1 0,-1 0 0,-1-1 0,0 0 0,-1 0 0,-1 0 0,0 0 0,0-1 0,0 1 0,0-1 0,-1 1 0,1-1 0,-1 1 0,0 1 0,-2 1 0,-1 1 0,-1 1 0,-3 2 0,0 0 0,-3 1 0,-1 0 0,-1 1 0,-1 1 0,0 0 0,-1-1 0,-1 1 0,2-2 0,-1 0 0,2 0 0,0-1 0,0 0 0,2 0 0,0-1 0,0-1 0,-1 1 0,1-1 0,-1 0 0,0 0 0,0 1 0,0 0 0,-1 0 0,1 1 0,0-1 0,0 0 0,1 0 0,2-1 0,0 1 0,1 0 0,2 0 0,1 1 0,1-1 0,1 0 0,1 0 0,0 0 0,0 0 0,0 0 0,0-1 0,-1 1 0,-1-1 0,1 0 0,0-1 0,1-1 0,1 1 0,0 0 0,1 0 0,0 0 0,0 0 0,0 2 0,-1 0 0,0 1 0,-2 2 0,0 0 0,-1 1 0,-1 1 0,0-1 0,1 0 0,0-1 0,2 0 0,1-1 0,0-1 0,1 0 0,-1 0 0,0-1 0,-1 1 0,0-1 0,-3 1 0,0 0 0,-2 0 0,-2 0 0,-1 0 0,-1-1 0,0-1 0,1 0 0,1-1 0,2 0 0,1 0 0,1-2 0,1 0 0,0 0 0,0-1 0,1-1 0,-1 0 0,0 0 0,0 0 0,0 1 0,-2 1 0,1 1 0,0 0 0,1 0 0,0 0 0,2 1 0,0-1 0,2 1 0,0-1 0,1 0 0,0 1 0,-1 0 0,0 1 0,-1 2 0,-2 0 0,-1 1 0,0 0 0,-2 0 0,0-1 0,0 1 0,1-1 0,0-1 0,1 0 0,0-1 0,0 0 0,0-2 0,1 1 0,-1-2 0,-1 1 0,-1 0 0,0 1 0,-2-1 0,-1 1 0,0 0 0,-1 0 0,1-1 0,1 1 0,0-1 0,2 1 0,1-1 0,2 0 0,0 0 0,1-1 0,0 1 0,0 0 0,0 1 0,-1 0 0,-1 1 0,-1 1 0,0-1 0,-2 1 0,1-1 0,0 0 0,1 0 0,0 0 0,1-1 0,1-1 0,0 0 0,0-1 0,0 0 0,0-1 0,-1 0 0,-1 1 0,-1 1 0,-2-1 0,0 2 0,-1-1 0,-1 1 0,0 0 0,1 0 0,0-1 0,1 0 0,0 0 0,1 0 0,0 0 0,1-1 0,0 1 0,0-1 0,-1 1 0,0 0 0,-1 1 0,0 1 0,-1 0 0,0 0 0,-1 0 0,1 0 0,1 1 0,1-1 0,1 1 0,0-1 0,2 1 0,1 0 0,-1 0 0,-1-1 0,0 1 0,-3 0 0,-1 1 0,-2 0 0,-2 0 0,-3 1 0,-1 0 0,-3 0 0,-2 0 0,-3-1 0,-1 0 0,-2 0 0,-1-1 0,-2-1 0,0-1 0,0 0 0,0 0 0,-1-1 0,1 0 0,-1-1 0,0 1 0,0 0 0,-2 0 0,0 0 0,-2 0 0,-2 0 0,0 0 0,-2 0 0,-2 0 0,0 0 0,-2 0 0,-1-1 0,0-1 0,-3 0 0,0 0 0,-2-1 0,-3-2 0,-3-1 0,1 1 0</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6:29.4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 0,'5318'-130'0</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6:34.1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1 116,'56'-10,"-5"0,-36 9,129-12,-62 4,1 5,102 6,-47 0,3820-2,-3941-1,-1 0,30-8,30-2,-30 11,-19 0,45-5,-63 4,0-1,-1 0,1-1,-1 0,0 0,0 0,0-1,0-1,9-5,-6 1</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6:37.1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0,'17632'0'0</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6:42.6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0,'15632'0'0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6:45.2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88,'253'-3,"277"6,-323 20,-14-1,6-2,75 3,126-2,40 1,423-23,-833-1,0-1,-1-1,31-9,-27 6,0 0,34-1,-25 4,-1-2,0-2,64-22,41-8,-16 15,-108 19,0 0,27-10,32-8,-56 19,18-4,85-3,480 10,-605 0,0 0,-1 0,1 0,-1 0,1 0,0 1,-1-1,1 1,-1 0,1-1,-1 1,1 0,-1 1,0-1,1 0,-1 1,0-1,0 1,2 2,-1 0,-1 1,1-1,-1 1,0-1,-1 1,1 0,-1 0,1 6,1 3,-2-10,0-1,0 1,1-1,-1 1,1-1,0 0,0 1,0-1,0 0,0 0,1-1,-1 1,1 0,0-1,0 1,0-1,0 0,0 0,1 0,-1-1,0 1,5 0,7 3,1-2,-1 0,1-1,18 0,30 6,13 0,-59-7</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6:57.9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0,'7'0,"377"17,-212-10,-122-8,97 13,-1 0,-22-2,8-1,16 3,-41-1,-70-9,-1 2,50 12,74 13,-34-9,6 0,13 2,27 3,-96-17,0-2,-48-4,0 1,0 0,32 10,-13-2,0-2,66 4,-72-9,347 3,-221-10,744 3,-892 0</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27:00.9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3,'220'-3,"239"6,-354 7,33 1,156 13,-51-2,58 8,52 2,26 1,39 0,-32-11,12 0,1738-24,-1103 3,-996-2,45-9,-46 5,51-2,1773 8,-1727 11,0-1,-130-11,354 16,-247-9,134-7,-93-3,1088 3,-1099-10,0-1,68 0,16 0,1013 11,-1204-1,47-9,-46 5,44-2,30 9,84-3,-115-9,-44 5,52-2,-45 8,0-3,55-9,-63 7,0 1,45 2,21-1,-33-8,-46 6,-1 0,30 0,2274 2,-1105 5,-1199-3</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7:02.3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0,'2236'239'0</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7:08.686"/>
    </inkml:context>
    <inkml:brush xml:id="br0">
      <inkml:brushProperty name="width" value="0.035" units="cm"/>
      <inkml:brushProperty name="height" value="0.035" units="cm"/>
      <inkml:brushProperty name="color" value="#E71224"/>
    </inkml:brush>
  </inkml:definitions>
  <inkml:trace contextRef="#ctx0" brushRef="#br0">1374 111 24575,'-25'-2'0,"1"-1"0,1-1 0,-1-1 0,0-1 0,-42-18 0,35 13 0,1 1 0,-50-9 0,22 9 0,27 4 0,0 2 0,-44-2 0,10 6 0,5 0 0,-70 7 0,109-4 0,1 1 0,0 0 0,0 2 0,0 0 0,1 1 0,0 1 0,-23 13 0,-1 3 0,27-16 0,0 1 0,1 0 0,0 1 0,0 1 0,-22 22 0,33-30 0,-26 30 0,-2-2 0,-61 46 0,84-69 0,1 0 0,-1 0 0,2 0 0,-1 1 0,1 1 0,0-1 0,1 1 0,0 0 0,1 1 0,0-1 0,1 1 0,0 0 0,0 0 0,1 0 0,1 1 0,0-1 0,0 1 0,1-1 0,1 1 0,0 0 0,0-1 0,1 1 0,5 20 0,-4-28 0,0 1 0,0-1 0,0 1 0,1-1 0,0 0 0,-1 0 0,2 0 0,-1 0 0,0-1 0,1 1 0,0-1 0,-1 0 0,1 0 0,7 4 0,69 34 0,-57-31 0,72 38 0,66 27 0,-99-51 0,-32-10 0,1-2 0,0-1 0,0-2 0,1-1 0,0-2 0,1 0 0,32 0 0,28-5 0,97-4 0,-182 1 0,1 0 0,-1 0 0,1-1 0,-1 0 0,0 0 0,8-6 0,28-9 0,37-3 0,-50 14 0,-2-1 0,1-1 0,48-22 0,-60 20 0,-1-1 0,0 0 0,-1 0 0,0-2 0,-1 0 0,-1-1 0,0-1 0,-1 0 0,-1 0 0,18-33 0,-6 13 0,-16 26 0,-1 0 0,0-1 0,-1 1 0,0-1 0,0 0 0,-1-1 0,-1 0 0,0 1 0,-1-1 0,0 0 0,2-25 0,-3 13 0,-2 0 0,-1-1 0,-1 1 0,-1 0 0,-9-38 0,9 53 0,0 1 0,0-1 0,-1 1 0,0 0 0,0 0 0,-1 0 0,0 0 0,-1 1 0,1 0 0,-1 0 0,-1 0 0,1 1 0,-1 0 0,0 0 0,-1 1 0,1 0 0,-17-8 0,-58-25-1365,70 32-5461</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27:10.788"/>
    </inkml:context>
    <inkml:brush xml:id="br0">
      <inkml:brushProperty name="width" value="0.035" units="cm"/>
      <inkml:brushProperty name="height" value="0.035" units="cm"/>
      <inkml:brushProperty name="color" value="#E71224"/>
    </inkml:brush>
  </inkml:definitions>
  <inkml:trace contextRef="#ctx0" brushRef="#br0">1 327 24575,'0'1'0,"1"0"0,-1 0 0,0 0 0,1 0 0,0 0 0,-1 0 0,1 0 0,0 0 0,-1 0 0,1-1 0,0 1 0,0 0 0,0 0 0,0-1 0,0 1 0,0 0 0,0-1 0,0 1 0,0-1 0,0 0 0,0 1 0,0-1 0,0 0 0,0 1 0,0-1 0,1 0 0,1 0 0,42 4 0,-32-3 0,38 5 0,141 8 0,1389-16 0,-824 4 0,-716-4 0,41-7 0,-41 3 0,45 1 0,11 7 0,105-4 0,-138-8 0,-45 5 0,0 2 0,31-1 0,-29 4 0,38 0 0,0-2 0,-1-2 0,93-19 0,-122 17 0,1 1 0,43 0 0,37-6 0,20-6 0,-51 9 0,177-20 0,-173 18 0,-39 4 0,56 0 0,-29 8 0,96-3 0,-103-9 0,-44 5 0,1 2 0,25-1 0,100-7 0,13 1 0,-122 10 0,0-1 0,1-2 0,-1-1 0,53-13 0,-64 11 0,0 2 0,1 1 0,39 0 0,5 0 0,-5-8 0,-46 7 0,-1 1 0,28-1 0,1322 5 0,-1343-2 0,46-9 0,25-1 0,-57 9 0,0-2 0,49-12 0,-51 8 0,1 2 0,62-2 0,-71 6 0,48-7 0,-47 5 0,46-2 0,141 7-1365,-200-1-5461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53:10.867"/>
    </inkml:context>
    <inkml:brush xml:id="br0">
      <inkml:brushProperty name="width" value="0.1" units="cm"/>
      <inkml:brushProperty name="height" value="0.1" units="cm"/>
      <inkml:brushProperty name="color" value="#AE198D"/>
      <inkml:brushProperty name="inkEffects" value="galaxy"/>
      <inkml:brushProperty name="anchorX" value="-17182.04688"/>
      <inkml:brushProperty name="anchorY" value="-14701.6582"/>
      <inkml:brushProperty name="scaleFactor" value="0.5"/>
    </inkml:brush>
  </inkml:definitions>
  <inkml:trace contextRef="#ctx0" brushRef="#br0">0 50 24575,'0'0'0,"85"-9"0,43-4 0,-4 2 0,-6 2 0,-11 4 0,-14 3 0,-10 2 0,-9 2 0,-4 0 0,-2 1 0,-2 0 0,0 0 0,2 0 0,2-1 0,1 1 0,4-2 0,1-1 0,0 0 0,1-1 0,0 0 0,-2 0 0,0 2 0,-2 0 0,0 2 0,-1 0 0,0 1 0,-1 0 0,0 1 0,-2 2 0,0 1 0,-1 0 0,-1 1 0,-1 1 0,1-1 0,1 0 0,0-1 0,1 0 0,1-1 0,1 1 0,0-2 0,1 0 0,1-2 0,-1-1 0,1-2 0,0-1 0,0 0 0,0-1 0,0 1 0,-1 0 0,-1 2 0,0 1 0,-1 1 0,1 1 0,0 1 0,0 1 0,1 2 0,-1 1 0,0 0 0,-1 1 0,-1 1 0,0-1 0,-2 1 0,-2 0 0,1-1 0,-2 0 0,-1 1 0,-2-1 0,-1-1 0,-1 0 0,-3-1 0,-2-1 0,-1-2 0,-2-1 0,0-1 0,-2-1 0,0-1 0,0 0 0,-1-1 0,0 0 0,-1 0 0,1-1 0,-1 1 0,0-1 0,-1 0 0,1 0 0,-1 0 0,1-1 0,1 0 0,0 0 0,2 1 0,0-1 0,1 2 0,-1-1 0,1 1 0,-1 0 0,0 0 0,0 0 0,0 0 0,1-2 0,0 0 0,2-1 0,2-1 0,1 0 0,2 1 0,1 0 0,1-1 0,1 1 0,0 1 0,1-2 0,0 1 0,2 0 0,0 0 0,3 1 0,0 0 0,1 1 0,1 2 0,-1 0 0,0 1 0,0 0 0,0 0 0,0 0 0,0-1 0,2 0 0,0 0 0,0-1 0,-1 1 0,0-1 0,-1 0 0,-3 0 0,-1 0 0,-2 1 0,-1 0 0,-2 1 0,-2 1 0,-2 1 0,-3-1 0,0 0 0,-2 0 0,-1 0 0,-2-2 0,-2 0 0,-2 0 0,0-1 0,-2-1 0,-1 0 0,-1-2 0,-1-1 0,-1-1 0,-1-1 0,-2 0 0,-2-1 0,-2 1 0,-2-1 0,-4 1 0,-3-1 0,-3 1 0,-3 1 0,-4 0 0,-2 0 0,-4 1 0,-2 0 0,-2 0 0,-4 0 0,-3 0 0,-5-3 0,-2-1 0,1 0 0</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9:00.550"/>
    </inkml:context>
    <inkml:brush xml:id="br0">
      <inkml:brushProperty name="width" value="0.035" units="cm"/>
      <inkml:brushProperty name="height" value="0.035" units="cm"/>
      <inkml:brushProperty name="color" value="#AE198D"/>
      <inkml:brushProperty name="inkEffects" value="galaxy"/>
      <inkml:brushProperty name="anchorX" value="-4987.91895"/>
      <inkml:brushProperty name="anchorY" value="-5819.80566"/>
      <inkml:brushProperty name="scaleFactor" value="0.5"/>
    </inkml:brush>
  </inkml:definitions>
  <inkml:trace contextRef="#ctx0" brushRef="#br0">0 930 24575,'0'0'0,"128"-30"0,91-15 0,21 3 0,17 4-5193,2 5 6677,-5 7-2226,-10 5 742,-15 4 0,-16 0 0,-17-1 0,-18-1-201,-23-4 259,-24 0 629,-27-1-891,-29 0 306,-65 20-102,0 0 0,18-12 0,-25 15 0,-1-1 0,1 1 0,-1-1 0,0 0 0,0 1 0,0-1 0,0 0 0,-1 0 0,1-1 0,1-2 0,-2 4 125,0 0 0,-1 0 1,1 0-1,-1 0 0,0 0 0,0 0 1,1 0-1,-1 0 0,0 0 0,0 0 1,0 0-1,0 0 0,0 0 0,0-1 0,0 1 1,0 0-1,-1 0 0,1 0 0,-1-1 1,1-1-198,-1 1 1,0 0-1,-1 0 0,1 0 1,0 0-1,-1 0 1,1 0-1,-1 1 1,-3-4-1,0 0 552,-1 0-1,0 1 0,-7-5 1,-28-14-926,-7 0 1282,-5-1-1011,-5-1 262,-1 1-87,-3 0 0,-1 1 0,0 1 0,-1 0 0,2 0 0,0 2 0,3 0 0,2 0 0,3 1 0,6 0 0,6 1 0,7 1 0,7 2 0,8 2 0,7 2 0,5 4 0,5 4 0,8 3 0,6 4 0,6 4 0,14 7 0,7 3 0,8 3 0,4 2 0,3 1 0,4 1 0,5 1 0,4 2 0,6 2 0,5 3 0,5 1 0,3 3 0,0 0 0,-2 1 0,-3-1 0,-5-2 0,-5-1 0,-7-3 0,-8-2 0,-7-1 0,-9-2 0,-8 0 0,-9-1 0,-7 0 0,-6-1 0,-7 1 0,-6-2 0,-5 0 0,-4 0 0,-5 0 0,-4 0 0,-4 0 0,-3 2 0,-4 1 0,-3 1 0,-2 2 0,-2 3 0,-1 3 0,-3 4 0,-2 4 0,-3 3 0,-3 3 0,-3 1 0,-2 0 0,0 1 0,1-1 0,1-1 0,2-1 0,4-2 0,2-2 0,4-3 0,4-3 0,2-3 0,2-4 0,3-2 0,0-2 0,2-2 0,1-1 0,2-3 0,1-1 0,3-3 0,4-3 0,2-2 0,5-2 0,4-3 0,3-3 0,4-1 0,4-3 0,3-2 0,2-2 0,3-4 0,2-4 0,1-7 0,1-9 0,2-11 0,2-6 0,-3 5 0,-4 9 0,-3 8 0,-4 9 0,-2 7 0,-2 4 0</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9:01.232"/>
    </inkml:context>
    <inkml:brush xml:id="br0">
      <inkml:brushProperty name="width" value="0.035" units="cm"/>
      <inkml:brushProperty name="height" value="0.035" units="cm"/>
      <inkml:brushProperty name="color" value="#AE198D"/>
      <inkml:brushProperty name="inkEffects" value="galaxy"/>
      <inkml:brushProperty name="anchorX" value="-7767.86279"/>
      <inkml:brushProperty name="anchorY" value="-7231.82129"/>
      <inkml:brushProperty name="scaleFactor" value="0.5"/>
    </inkml:brush>
  </inkml:definitions>
  <inkml:trace contextRef="#ctx0" brushRef="#br0">0 0 24575,'0'0'0,"36"93"0,16 52 0,-5 2 0,-5-1-2151,-9-7 2766,-9-11-923,-7-8 308,-5-5 443,-4-2-569,-1 1 189,-1 0-63,0 1 0,0 1 0,0 0 0,-1 2 0,1-1 0,1-1 0,-1-3 0,2-3 0,-1-3 0,0-4 0,0-6 415,-1-5-534,-2-7 179,0-10-60,-1-10 1091,-1-12-1402,-1-11 668,0-11-415,-1-10 87,-1-9-29,-1-7 0,-1-11 0,-1-9 0,0-8 0,2-9 0,1-8 0,4-12 0,2 7 0</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9:14.948"/>
    </inkml:context>
    <inkml:brush xml:id="br0">
      <inkml:brushProperty name="width" value="0.035" units="cm"/>
      <inkml:brushProperty name="height" value="0.035" units="cm"/>
      <inkml:brushProperty name="color" value="#AE198D"/>
      <inkml:brushProperty name="inkEffects" value="galaxy"/>
      <inkml:brushProperty name="anchorX" value="-8769.23047"/>
      <inkml:brushProperty name="anchorY" value="-10736.51172"/>
      <inkml:brushProperty name="scaleFactor" value="0.5"/>
    </inkml:brush>
  </inkml:definitions>
  <inkml:trace contextRef="#ctx0" brushRef="#br0">683 539 24575,'0'0'0,"-38"115"0,-22 85 0,0 22 0,0 22-5888,3 10 7570,4 1-2523,5-1 841,4-1 0,4-6 0,3-6 0,5-6 0,4-10 0,3-11 0,3-12-509,3-13 654,3-12-217,3-14 72,3-14 660,2-17-849,2-15 91,2-15 153,2-13 2648,1-14-3483,2-14 3170,2-14-2962,0-14 1805,2-13-1504,0-9 659,-4-12-390,-1 1 0,0 0 0,0 0-1,1 0 1,-1 0 0,0 0 0,0 0-1,1 0 1,-1-1 0,0 1 0,0 0-1,0 0 1,1 0 0,-1 0 0,0-1-1,0 1 1,0 0 0,1 0-1,-1 0 1,0 0 0,0-1 0,0 1-1,0 0 1,0 0 0,1-1 0,-1 1-1,0 0 1,0 0 0,0-1 0,0 1-1,0-1 1,6-18 38,0-17-36,0-15 0,2-17 0,2-16 0,7-51 0,3-24 0,4-22 0,5-18-1617,4-15 2079,4-13-3171,5-11 3417,4-8-1062,4-6 354,3-4 0,3-2 0,1 2-2740,2 5 3523,0 7-1175,0 10 392,-1 11 0,-1 13-1721,-2 15 2213,-3 17-738,-4 19 715,-6 21-603,-6 23 201,-7 23 1912,-9 24-2545,-7 24 3706,-7 18-3956,-6 24 2299,-1 5-242,-6 20-1903,-7 22 1929,-7 23-1534,-8 22 400,-9 26-133,-7 22 0,-6 23-978,-4 19 1257,-2 17-2495,-1 13 2809,3 11-890,4 8 297,6 4 0,7 1 0,7-1-2424,7-2 3117,8-6-1039,5-6 346,6-7 0,5-9-1630,3-10 2095,4-10-698,1-11 233,3-11-185,2-13 238,0-14-80,0-14 27,1-14 1636,-1-13-2104,-1-12 3102,-2-12-3319,-1-13 3032,-2-13-2920,-2-13 2091,-2-11-1870,-2-9 552,-1-16-207,-2-11 10,-1-13-3,-2-15 0,1-18 0,0-20 0,2-23 0,2-27 0,3-27 0,2-28-1784,4-26 2294,5-25-765,4-21-2250,6-17 3221,4-10-4214,4-5 4395,3 1-1345,2 8 448,0 12 0,0 17-2210,-1 20 2842,-3 22-948,-2 23 549,-2 23-299,-4 23 99,-3 22 1563,-3 23-2052,-4 22 3751,-4 21-4172,-4 21 4284,-4 14-4255,-2 19 1922,-2 4-324,-2 15-1150,-3 16 974,-3 16-681,-5 16 160,-5 19-53,-4 16 0,-3 17 0,-3 16 0,-2 14-650,-1 14 835,0 10-277,0 10 92,1 6-1815,0 7 2333,2 4-777,1 4 259,0 4 0,0 3 0,0 3 0,0 2 0,-1 0 0,1-1 0,2-3 0,1-4 0,3-7 0,4-10 0,2-10 0,3-12 0,3-17 0,4-37-237</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9:36.439"/>
    </inkml:context>
    <inkml:brush xml:id="br0">
      <inkml:brushProperty name="width" value="0.035" units="cm"/>
      <inkml:brushProperty name="height" value="0.035" units="cm"/>
      <inkml:brushProperty name="color" value="#AE198D"/>
      <inkml:brushProperty name="inkEffects" value="galaxy"/>
      <inkml:brushProperty name="anchorX" value="-7867.36475"/>
      <inkml:brushProperty name="anchorY" value="-14557.21875"/>
      <inkml:brushProperty name="scaleFactor" value="0.5"/>
    </inkml:brush>
  </inkml:definitions>
  <inkml:trace contextRef="#ctx0" brushRef="#br0">281 299 24575,'0'0'0,"-48"-18"0,-20 0 0,52 16 0,-28-3 0,38 5 0,-1 0 0,-1 1 0,0-1 0,-11 4 0,16-3 0,0 0 0,0 0 0,-1 0 0,1 0 0,0 1 0,0 0 0,0-1 0,0 1 0,-3 3 0,5-4 0,-1 1 0,0 0 0,0 0 0,1-1 0,-1 2 0,1-1 0,0 0 0,-1 0 0,1 0 0,0 1 0,-1 2 0,1-3 0,0 2 0,0-1 0,0 1 0,1 0 0,0-1 0,-1 1 0,2 5 0,-1-3 0,0 0 0,1 0 0,0 1 0,3 5 0,10 26 0,6-2 0,3-3 0,3-6 0,1-5 0,1-8 0,-1-6 0,1-9 0,-23 0 0,-1 0 0,0 0 0,1 0 0,5-3 0,16-14 0,-1-7 0,-2-8 0,-3-6 0,-2-5 0,-5-4 0,-4-1 0,-4-1 0,-4 2 0,-4 3 0,-4 5 0,-4 5 0,-2 7 0,-3 6 0,-1 8 0,-2 8 0,0 8 0,-1 7 0,0 8 0,1 5 0,0 6 0,2 4 0,1 3 0,3 1 0,3-1 0,4-2 0,4-3 0,7-4 0,1-8 0</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9:38.591"/>
    </inkml:context>
    <inkml:brush xml:id="br0">
      <inkml:brushProperty name="width" value="0.035" units="cm"/>
      <inkml:brushProperty name="height" value="0.035" units="cm"/>
      <inkml:brushProperty name="color" value="#AE198D"/>
      <inkml:brushProperty name="inkEffects" value="galaxy"/>
      <inkml:brushProperty name="anchorX" value="-7083.33984"/>
      <inkml:brushProperty name="anchorY" value="-13945.89355"/>
      <inkml:brushProperty name="scaleFactor" value="0.5"/>
    </inkml:brush>
  </inkml:definitions>
  <inkml:trace contextRef="#ctx0" brushRef="#br0">299 296 24575,'0'0'0,"10"79"0,10 32 0,5-16 0,5-17 0,-26-69 0,1 1 0,1 0 0,10 13 0,-15-20 0,2 0 0,-1 0 0,1 0 0,0-1 0,-1 1 0,1-1 0,0 0 0,7 4 0,-9-4 0,1-2 0,-1 1 0,1 0 0,-1-1 0,1 1 0,-1-1 0,1 0 0,0 1 0,-1-1 0,1 0 0,0 0 0,-1 0 0,1 0 0,0 0 0,2-1 0,-2 1 0,0-1 0,0 1 0,0-1 0,0 0 0,0 0 0,-1 0 0,1 0 0,0 0 0,0-1 0,-1 1 0,1 0 0,1-3 0,0 2 0,0-2 0,0 0 0,0 0 0,-1 0 0,4-7 0,-2 3 0,-1 0 0,5-16 0,0-23 0,-5-5 0,-8 0 0,-6-1 0,-6 2 0,-6 3 0,-4 4 0,-3 4 0,-4 4 0,-1 5 0,-1 5 0,-1 5 0,2 6 0,1 5 0,3 7 0,2 7 0,4 5 0,3 7 0,4 5 0,3 6 0,3 4 0,3 4 0,3 2 0,2 4 0,2 2 0,1 1 0,2 1 0,2 1 0,2 0 0,0-2 0,1-1 0,1-3 0,1-5 0,2-4 0,1-6 0,1-6 0,3-8 0,1-8 0,1-7 0,3-9 0,0-7 0,1-9 0,0-8 0,-1-7 0,-1-5 0,-2-5 0,-3-1 0,-4-1 0,-4 2 0,-4 4 0,-6 4 0,-4 5 0,-5 6 0,-4 6 0,-5 6 0,-2 6 0,-3 5 0,0 6 0,0 5 0,1 6 0,2 5 0,2 5 0,2 5 0,3 3 0,3 5 0,2 3 0,2 2 0,3 3 0,1 2 0,2 1 0,3 0 0,2 1 0,3-1 0,1 1 0,3-2 0,2-1 0,1-3 0,2-2 0,1-4 0,2-4 0,1-5 0,1-6 0,2-6 0,0-7 0,2-7 0,0-8 0,0-9 0,0-9 0,-1-9 0,0-8 0,-2-6 0,-2-4 0,-2-3 0,-4 0 0,-3 1 0,-3 2 0,-6 4 0,-4 4 0,-4 6 0,-4 6 0,-5 7 0,-2 7 0,-3 8 0,-2 8 0,-1 7 0,0 8 0,1 8 0,1 5 0,2 6 0,3 3 0,3 4 0,3 3 0,2 1 0,4 1 0,2-2 0,2 0 0,3-2 0,2-3 0,2-5 0,1-3 0,-1-7 0,-2-5 0,0-18 0,-1-3 0</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9:45.729"/>
    </inkml:context>
    <inkml:brush xml:id="br0">
      <inkml:brushProperty name="width" value="0.035" units="cm"/>
      <inkml:brushProperty name="height" value="0.035" units="cm"/>
      <inkml:brushProperty name="color" value="#AE198D"/>
      <inkml:brushProperty name="inkEffects" value="galaxy"/>
      <inkml:brushProperty name="anchorX" value="-6221.02783"/>
      <inkml:brushProperty name="anchorY" value="-13414.06836"/>
      <inkml:brushProperty name="scaleFactor" value="0.5"/>
    </inkml:brush>
  </inkml:definitions>
  <inkml:trace contextRef="#ctx0" brushRef="#br0">313 129 24575,'0'0'0,"-13"77"0,-1 31 0,9-13 0,5-72 0,4 33 0,-3-48 0,1 1 0,0 1 0,0-1 0,5 10 0,-6-16 0,0 0 0,0-1 0,0 1 0,1 0 0,0-1 0,0 1 0,-1-1 0,1 1 0,1-1 0,2 3 0,-5-3 0,2-1 0,-1 0 0,0-1 0,0 1 0,1 0 0,-1 0 0,1-1 0,-1 1 0,1 0 0,-1-1 0,1 0 0,-1 1 0,1-1 0,-1 0 0,4 0 0,-3 1 0,0-1 0,1 0 0,-1-1 0,0 1 0,0-1 0,1 1 0,-1-1 0,0 0 0,0 0 0,4-1 0,-2 0 0,0-1 0,0 1 0,0-1 0,7-7 0,15-18 0,-4-7 0,-4-4 0,-5-2 0,-5-1 0,-3 0 0,-5 1 0,-4 1 0,-2 2 0,-2 1 0,-3 3 0,0 3 0,-1 4 0,0 3 0,-1 3 0,1 5 0,-1 4 0,1 5 0,-1 4 0,-1 6 0,0 4 0,-3 6 0,-1 4 0,-1 5 0,-3 4 0,0 4 0,-1 4 0,1 2 0,0 3 0,1 1 0,2 1 0,2 2 0,2 1 0,4-2 0,2 0 0,3-3 0,3-3 0,3-3 0,3-3 0,2-5 0,4-2 0,1-6 0,4-3 0,1-5 0,2-4 0,2-5 0,2-4 0,0-4 0,2-6 0,-1-4 0,0-4 0,-1-5 0,-1-5 0,-1-4 0,-1-4 0,-4-3 0,-1-2 0,-4-1 0,-2 0 0,-3 2 0,-3 2 0,-4 4 0,-2 3 0,-3 4 0,-3 4 0,-2 5 0,-3 4 0,-2 5 0,-2 4 0,-1 6 0,-2 5 0,0 5 0,0 6 0,0 4 0,0 6 0,2 5 0,1 3 0,3 3 0,1 3 0,4 1 0,2 1 0,3 0 0,3 0 0,4-1 0,1-3 0,4-2 0,1-4 0,2-3 0,2-5 0,0-3 0,2-4 0,0-4 0,1-5 0,0-3 0,1-4 0,0-3 0,1-4 0,0-3 0,0-4 0,1-3 0,-1-3 0,0-2 0,-1-3 0,-1-1 0,-2-1 0,-1-1 0,-2 0 0,-1-1 0,-2 0 0,-2 0 0,-2 1 0,-1 2 0,-3 2 0,-2 3 0,-2 2 0,-2 3 0,-3 4 0,-1 3 0,-1 4 0,-2 3 0,-1 4 0,-2 5 0,0 3 0,-1 4 0,-1 4 0,1 3 0,0 3 0,0 3 0,1 2 0,1 0 0,2 2 0,2 0 0,1-1 0,3-1 0,3 0 0,1-1 0,3-2 0,2-2 0,3-2 0,2-2 0,2-4 0,1-3 0,3-3 0,1-4 0,0-2 0,2-4 0,0-3 0,1-2 0,0-3 0,2-3 0,-1-3 0,2-3 0,0-4 0,1-2 0,0-3 0,0-2 0,1-2 0,-2-1 0,0-2 0,-2 0 0,-2 0 0,-2 2 0,-2 2 0,-4 3 0,-2 5 0,-4 3 0,-3 6 0,-2 4 0,-3 5 0,-2 5 0,-2 5 0,-1 3 0,-2 5 0,1 3 0,-1 2 0,1 3 0,1 1 0,2 1 0,2 1 0,2 0 0,1 0 0,2-1 0,2-1 0,2-2 0,0-3 0,2-2 0,1-4 0,-2-3 0,0-3 0,0-3 0</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13:33.656"/>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1 140,'11'1,"1"0,-1 1,22 6,4 1,181 30,-145-20,-5-2,85 19,-25-6,-41-7,-15-4,-27-10,0-2,50 2,93-7,-169-2,2-2,-1 0,0-2,1 0,37-13,18-5,40-8,-61 15,73-11,-106 23,0-2,0 0,0-2,25-10,-3 1,56-12,19-7,-86 23,1 1,0 2,0 1,1 1,0 3,43-2,561 8,-541 6,-5 0,242-8,-315-2,-1 0,0-1,-1-1,29-9,9-2,-39 11,30-8,2 3,72-5,-16 7,8-1,435 8,-263 1,-173 6,-10 1,273-7,-176-2,-180 1,0 2,1 0,-1 1,0 1,33 11,-26-7,2-2,41 6,19 3,-57-10,-1-1,1-1,0-2,35-3,-8 1,220 1,-270 0,-1 1,0 0,1 0,-1 1,0 0,0 1,0-1,9 6,-8-5,2 1</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3:37.705"/>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65 0,'9932'0'0</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13:48.114"/>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0 142,'1456'0,"-1428"2,0 1,35 7,-29-3,34 1,238-6,-156-4,433 2,-552 2,0 1,37 9,-34-6,58 4,104-10,162 8,50-1,-256-8,780 1,-922 0,1-1,-1 0,0-1,0 0,13-5,44-20,-17 5,-31 16,-1 1,1 1,27-3,1 0,86-9,-73 11,-29 0,55-15,-22 3,-3 5,0 3,1 3,78 2,-126 4,1 0,0 0,-1 0,1-2,24-5,-2-1,1 2,-1 1,1 1,0 3,50 3,105 19,-159-16,4 1,-1 1,69 22,0-1,-47-14,-48-11,20 5,53 21,-38-12,1-1,58 10,-98-24,29 5,1-1,38 1,-61-6</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3:51.605"/>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0 155 0,'4419'-155'0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49:44.499"/>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300 0 24575,'0'0'0,"-11"94"0,-2 57 0,5 5 0,4 3-1664,5-8 2140,1-12-714,1-13 238,-1-11 0,-3-9 541,-3-10-695,-2-7 507,-3-6-432,-2-6 118,0-7-39,-1-7 847,-1-6-1089,0-9 363,0-6-121,0-6 0,1-6 0,0-6 0,0-3 0,0-4 0,1-1 0,-1-1 0,1-1 0,0-1 0,0 0 0,0 0 0,0 0 0,0 0 0,1-3 0,1-4 0,2-4 0,5-5 0,5-11 0,2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0:24:03.315"/>
    </inkml:context>
    <inkml:brush xml:id="br0">
      <inkml:brushProperty name="width" value="0.1" units="cm"/>
      <inkml:brushProperty name="height" value="0.1" units="cm"/>
      <inkml:brushProperty name="color" value="#AE198D"/>
      <inkml:brushProperty name="inkEffects" value="galaxy"/>
      <inkml:brushProperty name="anchorX" value="-31545.30078"/>
      <inkml:brushProperty name="anchorY" value="-12211.35742"/>
      <inkml:brushProperty name="scaleFactor" value="0.5"/>
    </inkml:brush>
  </inkml:definitions>
  <inkml:trace contextRef="#ctx0" brushRef="#br0">5901 301 24575,'0'0'0,"-2"0"0,-3 0 0,-3 0 0,-2 0 0,-2 0 0,-1 0 0,0 0 0,0 0 0,-1 0 0,0-3 0,1 1 0,0-1 0,0 1 0,0 0 0,0 1 0,0 0 0,0-1 0,0-1 0,0 1 0,0 0 0,0 0 0,-1 1 0,1 1 0,0 0 0,0 0 0,0-3 0,0 1 0,0-1 0,0 1 0,0 0 0,0 1 0,0 1 0,0-1 0,0 1 0,0 0 0,0 1 0,0-1 0,0-3 0,0 1 0,0-1 0,0 1 0,-3 1 0,1-3 0,-1 1 0,1 0 0,0 1 0,1-3 0,-2 2 0,0-1 0,0 2 0,1-2 0,1 0 0,0 2 0,-2-1 0,0 2 0,0-3 0,1 1 0,0 0 0,1 1 0,1 1 0,0 0 0,0-2 0,0 0 0,0 0 0,0 1 0,0 1 0,0 0 0,0-2 0,-2 0 0,-1 0 0,0 1 0,1 1 0,0 0 0,1 1 0,-2 0 0,0 0 0,1-3 0,-1 0 0,2 1 0,-3 0 0,1 0 0,0-2 0,1 1 0,1 0 0,0 1 0,0 0 0,1 1 0,0 1 0,-2-3 0,-1 1 0,0-1 0,-1 1 0,-1 1 0,2-3 0,-3 1 0,2 0 0,-2 1 0,0 1 0,2-3 0,-2 1 0,1 0 0,-1 1 0,1-2 0,-2 1 0,1 0 0,-1 0 0,-2-1 0,2 0 0,1 1 0,-1 1 0,2 0 0,-2 1 0,-1 1 0,1 0 0,-1 0 0,1 0 0,0 0 0,-2 0 0,1-2 0,0-1 0,1 1 0,-1 0 0,-1 0 0,2 1 0,-1 1 0,1-1 0,-1 1 0,2 1 0,-2-1 0,2 0 0,2 0 0,-2 0 0,2 0 0,-3 0 0,2 0 0,1 0 0,-2 0 0,2 0 0,0 0 0,1 0 0,2 0 0,-3 0 0,1 0 0,1 0 0,0 0 0,0 0 0,1 0 0,1 0 0,0 0 0,0 0 0,0 0 0,0 0 0,-2 0 0,-1 0 0,0 0 0,1 0 0,1 0 0,-1 0 0,2 0 0,0 0 0,0 0 0,0 0 0,0 0 0,-3 0 0,1 0 0,-1 0 0,1 0 0,0 0 0,1 0 0,-2 0 0,0 0 0,0 0 0,-1 0 0,-1-3 0,2 1 0,0-1 0,-1 1 0,0 0 0,1 1 0,0 0 0,-1 1 0,1 0 0,-3 0 0,1 0 0,1 0 0,1-2 0,-2-1 0,1 1 0,1-1 0,-2 2 0,1 0 0,1 0 0,0 1 0,2 0 0,-3 0 0,1 0 0,0 0 0,1-2 0,-2-1 0,0 1 0,1 0 0,1 0 0,0 1 0,2 1 0,-3-1 0,0 1 0,0-2 0,1-1 0,0 0 0,2 1 0,-1 1 0,1 0 0,0 0 0,0 1 0,-2 0 0,-1 0 0,0 0 0,1 0 0,0 0 0,2 0 0,-1-2 0,1-1 0,0 0 0,0 1 0,0 1 0,-3 0 0,1 0 0,-1 1 0,1 0 0,0 0 0,1 0 0,1 0 0,-1 0 0,1 0 0,0 0 0,0 0 0,-2 0 0,-1 0 0,1 0 0,0 0 0,0 0 0,1 0 0,0 0 0,1 0 0,0 0 0,0 0 0,0 0 0,-2 0 0,-1 0 0,0 0 0,1 0 0,1 0 0,0 0 0,-2 0 0,0 0 0,0 0 0,1 0 0,0 0 0,1 0 0,1 0 0,0 0 0,-3 0 0,0 0 0,1 0 0,0 0 0,0 0 0,1 0 0,1 0 0,-1 0 0,1 0 0,0 0 0,-2 0 0,-1 0 0,1 0 0,0 0 0,0 0 0,1 0 0,0 0 0,1 0 0,0 0 0,0 0 0,0 0 0,0 3 0,0 0 0,0-1 0,0 3 0,0 0 0,0-2 0,0 0 0,3 2 0,0-2 0,-1 0 0,0 2 0,0-1 0,-1 0 0,-1 1 0,1-1 0,-1 0 0,0-1 0,-3-2 0,0 3 0,0-1 0,1 2 0,0 0 0,1 2 0,1-2 0,-1 0 0,4 1 0,0-1 0,-3-2 0,-1 3 0,0-2 0,0 2 0,0-1 0,0-1 0,1-1 0,0 2 0,-1-2 0,1 3 0,0-1 0,-2 2 0,-1-1 0,3 1 0,1-1 0,0-2 0,0 2 0,0-1 0,2 1 0,0 0 0,0-2 0,0-1 0,-2-1 0,0 1 0,0 0 0,-1 3 0,0-2 0,0 3 0,-1-1 0,1-2 0,3 2 0,-1-1 0,1 1 0,-1-1 0,0 2 0,-1-1 0,-1-1 0,0-2 0,0 1 0,0 0 0,0 2 0,0-1 0,0-1 0,2 1 0,1 2 0,0 0 0,-1 1 0,-1-2 0,0 2 0,0-2 0,-1-1 0,3 1 0,-1-1 0,1-2 0,-1 3 0,-1 0 0,0 3 0,0-1 0,2 1 0,-1-2 0,1-2 0,-1 2 0,-1-2 0,3 1 0,-1-1 0,0 2 0,-1 1 0,-1 0 0,3 0 0,-1-1 0,0 0 0,1 2 0,1-1 0,-2 0 0,0-1 0,1 1 0,0-2 0,-1 2 0,-1 0 0,2 2 0,-1 1 0,0-2 0,0 1 0,-2 0 0,3 1 0,-1-2 0,2 1 0,0 0 0,-1 1 0,-1 0 0,2 2 0,-2-3 0,1 0 0,0 0 0,1 1 0,-2-2 0,2 0 0,2 1 0,-1-1 0,2-1 0,-1 2 0,0 0 0,-1 1 0,-1-1 0,1 0 0,-1 0 0,1 1 0,2 1 0,2 0 0,-2-2 0,1 0 0,-2-2 0,2 0 0,-1 1 0,0-2 0,1 2 0,0 0 0,-1-1 0,0 0 0,2 2 0,-2-2 0,0 0 0,2 2 0,0 0 0,-1-1 0,0 1 0,1 0 0,1 0 0,1 2 0,0 0 0,1 1 0,0 0 0,0 0 0,0 0 0,0 0 0,0 0 0,0 1 0,0-1 0,0 0 0,0 0 0,0 0 0,0 0 0,0 0 0,0 0 0,0 0 0,0 0 0,0 0 0,0 0 0,0 0 0,0 0 0,0 0 0,0 0 0,0 0 0,0 0 0,0 0 0,0 0 0,-2 0 0,-1 0 0,0 0 0,1 0 0,0 0 0,1 0 0,1 0 0,0 3 0,0 0 0,0-1 0,0 0 0,0 0 0,0-1 0,0 2 0,0 0 0,0 0 0,0-1 0,0 0 0,0 1 0,0 0 0,0 0 0,0-1 0,0 0 0,0-1 0,0-1 0,3 3 0,-1 0 0,1-1 0,-1 0 0,3 0 0,-2-1 0,3-1 0,-1 0 0,-1 1 0,2-1 0,-1-1 0,1 1 0,0 0 0,-2 0 0,2 0 0,-2 0 0,0 0 0,-2 0 0,3 0 0,-2 0 0,3 0 0,-1 0 0,1-2 0,0-1 0,1 1 0,-1-1 0,1 2 0,2 0 0,-2 0 0,-1 1 0,1 0 0,-2 0 0,2-2 0,-2-1 0,2 1 0,-1 0 0,1-3 0,-1 2 0,1 0 0,-1 0 0,1-1 0,-1 0 0,-1 1 0,-2 1 0,1-2 0,0 0 0,1-1 0,0 0 0,2 1 0,-2 1 0,2-2 0,-1 1 0,2-1 0,0 0 0,0 1 0,-3 1 0,2 1 0,-1 1 0,0 0 0,2-1 0,-1-1 0,1-2 0,-1 0 0,-2 1 0,1-1 0,-1 0 0,-1 1 0,1 1 0,2-1 0,-1 1 0,2 0 0,1 0 0,-2 2 0,2 0 0,1 1 0,0 0 0,-1 0 0,1-3 0,-3 1 0,2-3 0,-3 0 0,1-2 0,2 1 0,0 2 0,2 0 0,1 2 0,1 1 0,0 1 0,0 0 0,0 0 0,1-3 0,-1 1 0,-3 0 0,1-3 0,-1-2 0,-1 1 0,-1 0 0,2 0 0,-3 1 0,2-2 0,0 1 0,2-1 0,0 2 0,1 0 0,0-1 0,-1 2 0,-1 0 0,1-1 0,0 1 0,1-2 0,0-2 0,-2 1 0,0 2 0,0-2 0,1 1 0,1 0 0,0 0 0,0 0 0,-1 0 0,-1 1 0,0 0 0,1-2 0,1-2 0,-3 1 0,1-1 0,0 2 0,1 1 0,1 0 0,0 1 0,0-1 0,1 0 0,0 0 0,-2 0 0,-1-1 0,1-1 0,0-2 0,0-1 0,1 1 0,1 0 0,-3 2 0,0 0 0,1 1 0,0 0 0,0-1 0,1 1 0,1 1 0,0 0 0,0-2 0,-3 1 0,1 0 0,-1-2 0,1-2 0,1 2 0,0 0 0,0-1 0,1 1 0,0 1 0,0 1 0,0 1 0,0 0 0,0 2 0,1-2 0,-1-2 0,0-1 0,-3 1 0,1-2 0,-1 0 0,-2 2 0,1-1 0,0-1 0,1 2 0,2 0 0,-3 1 0,1-1 0,0-1 0,1 2 0,1-1 0,0 1 0,0-1 0,1 0 0,0-2 0,1 1 0,-1 0 0,0 2 0,0-1 0,0-1 0,0 1 0,0 0 0,0 1 0,0-1 0,0 0 0,0 0 0,0 0 0,0-1 0,0-2 0,0 3 0,0-2 0,0 0 0,0 0 0,3-2 0,0 0 0,-3 2 0,-1-1 0,0 1 0,0 1 0,0 1 0,1-2 0,-1 2 0,3 0 0,1 1 0,0-1 0,-1 0 0,2 0 0,0 0 0,-1-1 0,0 1 0,-2-1 0,0 0 0,0 1 0,1-1 0,1 0 0,0-2 0,1 0 0,0 1 0,0 1 0,1-2 0,0 3 0,1-1 0,-1 2 0,0-1 0,1 0 0,-2 1 0,0-2 0,-1 0 0,-2 1 0,3 0 0,-1 1 0,0-1 0,1-1 0,0-1 0,0-1 0,-2-1 0,0 2 0,2 0 0,-1 2 0,0-1 0,1 1 0,1 0 0,-2 0 0,2 1 0,0 0 0,-2-2 0,3 2 0,-2-2 0,0 0 0,-2 1 0,2 0 0,0-2 0,-1 0 0,-1-1 0,0 1 0,-1 0 0,-1-1 0,0 0 0,0 0 0,3-1 0,-1-1 0,-2 3 0,2-1 0,0 1 0,-1 2 0,3-1 0,-1 0 0,-2 1 0,1-1 0,0 0 0,2-1 0,0 1 0,0 0 0,-2-1 0,0-1 0,-1-1 0,0 3 0,1-1 0,1-1 0,0 0 0,-1 0 0,-1-1 0,0 2 0,2-1 0,0 1 0,2-1 0,0 0 0,2-1 0,-1-1 0,1 0 0,-1 0 0,-1 0 0,-2 0 0,2 0 0,1 3 0,3-1 0,-2 1 0,2-1 0,1 0 0,1-1 0,1-1 0,-2 1 0,0-1 0,0 2 0,1 1 0,-2-1 0,1 0 0,-3-1 0,1 0 0,-2 0 0,2-1 0,0 0 0,2 0 0,-2 0 0,1 0 0,-1 0 0,-3 2 0,2 1 0,0 0 0,-1-1 0,2 0 0,1-1 0,1-1 0,2 0 0,0 0 0,1 0 0,-3 0 0,1 0 0,-1 3 0,-1-1 0,-3 1 0,1-1 0,-2 0 0,2-1 0,0-1 0,0 1 0,1-1 0,1 0 0,-1 0 0,1-1 0,-2 1 0,1 0 0,-2 0 0,2 0 0,-2 0 0,-2 0 0,2 0 0,-2 0 0,2 0 0,0 0 0,-2 0 0,-1 0 0,1 0 0,3 0 0,-2 0 0,0 0 0,2 3 0,-2-1 0,-1 1 0,1-1 0,-1 0 0,0-2 0,-1 1 0,1-1 0,-1 0 0,0 0 0,2 0 0,-1 0 0,0 0 0,-2 0 0,0 0 0,2 0 0,-1 0 0,0 0 0,-1 0 0,2 2 0,-1 1 0,0 0 0,0-1 0,1 0 0,-1-1 0,1-1 0,-2 1 0,2-1 0,0 0 0,-1-1 0,-1 1 0,0 0 0,1 0 0,0 0 0,0 0 0,-1 0 0,2 0 0,0 0 0,-1 0 0,-1 0 0,2 0 0,0 0 0,-1 0 0,2 0 0,-1 0 0,0 3 0,-1-1 0,-2 1 0,0-1 0,0 0 0,-1-1 0,2 0 0,1-1 0,-1 0 0,3 0 0,-1 0 0,0 0 0,1-1 0,2 4 0,0-1 0,-2 1 0,1-1 0,0 0 0,-2-1 0,-1-1 0,-2 0 0,0 0 0,0 3 0,-1 0 0,2-1 0,0 0 0,1 0 0,-1-1 0,2 2 0,0 0 0,1 0 0,1-1 0,-2 2 0,-1 0 0,-1-1 0,-1-1 0,0-1 0,-1 0 0,0 0 0,0-1 0,-1 0 0,1 0 0,0 2 0,0 1 0,0-1 0,0 0 0,0 0 0,-3 2 0,1-1 0,-1-1 0,1 1 0,0 1 0,2-1 0,-1 0 0,1 0 0,0-2 0,0 3 0,0-1 0,0 0 0,0-1 0,-2 2 0,-1 0 0,1-1 0,-1-1 0,2 2 0,0 0 0,0-1 0,1-1 0,0 0 0,0-1 0,0-1 0,0 3 0,1-1 0,-1 1 0,0 2 0,0-1 0,2-1 0,1 2 0,0 0 0,2 1 0,-1 0 0,0-2 0,-2-1 0,3 2 0,-1-2 0,-1 3 0,-1-1 0,0-1 0,1-1 0,0 1 0,3 0 0,-2 2 0,0-1 0,0-1 0,-2-1 0,1-1 0,1-1 0,1-1 0,0 3 0,1 0 0,0-1 0,-1 3 0,1-1 0,-1-1 0,-2 2 0,3 0 0,-2-1 0,0 1 0,-2-1 0,0 0 0,-1-1 0,1-2 0,1 3 0,0-1 0,-1-1 0,-1 0 0,0 2 0,0 0 0,1-1 0,1-1 0,2 0 0,0-1 0,2 2 0,-1 0 0,1 2 0,-1 0 0,1-1 0,2 1 0,-1 0 0,-3-1 0,2 1 0,-1 0 0,0-2 0,-3 2 0,1 0 0,-1-2 0,2 0 0,-1 1 0,0 0 0,-1-1 0,-2 1 0,3 1 0,-1-2 0,2-1 0,0 3 0,-1-2 0,-1 0 0,-1 0 0,0-2 0,1 0 0,0-1 0,-1 1 0,0-2 0,2 4 0,0 0 0,1-1 0,0 0 0,2 2 0,2 0 0,-2-1 0,2-1 0,-2 3 0,1-2 0,1 0 0,-2 0 0,2 1 0,-2 0 0,0-1 0,2-1 0,-1 0 0,0-2 0,-1 1 0,1 1 0,-2 1 0,1-1 0,-1 0 0,1 0 0,-1-1 0,-2-1 0,2 0 0,-1 0 0,1 0 0,-1 0 0,-1 3 0,2-1 0,-1 1 0,-2-1 0,0 0 0,-1-1 0,-2-1 0,1 1 0,-1-1 0,0 0 0,2-1 0,1 1 0,-1 0 0,0 0 0,0 0 0,-1 0 0,-1 0 0,1 0 0,-1 0 0,0 0 0,-1 0 0,1 0 0,0 0 0,0 0 0,0 0 0,0 0 0,0 0 0,0 0 0,0 0 0,0 0 0,0 0 0,0 0 0,0 0 0,0 0 0,1 0 0,-1 0 0,0 0 0,0 0 0,0-3 0,0 1 0,0-1 0,0 1 0,0 0 0,0 1 0,0 1 0,0-1 0,0 1 0,3 0 0,-1 0 0,1 1 0,-1-1 0,0 0 0,1 0 0,3 0 0,0 0 0,1 0 0,0 0 0,0 0 0,2 0 0,2 0 0,-2 0 0,0 0 0,-1 0 0,0 0 0,1 0 0,1 0 0,-2 0 0,2 0 0,0 0 0,0 0 0,2 0 0,0 0 0,1 2 0,0 1 0,0 0 0,0-1 0,1 0 0,-1-1 0,0-1 0,0 1 0,-3-1 0,1 2 0,-1 1 0,1-1 0,1 1 0,0-2 0,0 0 0,1 0 0,0-1 0,0 0 0,3 2 0,0 1 0,0-1 0,-1 0 0,2 0 0,0-1 0,-1 2 0,2 0 0,0 0 0,-2-1 0,0-1 0,1 0 0,0 0 0,-1-1 0,2 2 0,-1 1 0,2-1 0,0 0 0,-2 0 0,4-1 0,-3-1 0,-1 0 0,3 0 0,0 3 0,1 0 0,-1-1 0,-1 0 0,-2 0 0,1-1 0,-1-1 0,-1 1 0,1-1 0,1 0 0,1-1 0,-1 1 0,-1 0 0,2 0 0,-1 0 0,-2 0 0,3 0 0,-2 0 0,0 3 0,1-1 0,-1 1 0,0-1 0,1 0 0,-1-1 0,0 0 0,-2-1 0,0 0 0,-1 0 0,2 0 0,0 0 0,-1 0 0,1-1 0,-2 1 0,0 0 0,-1 0 0,1 0 0,-1 0 0,-3 0 0,0 0 0,1 0 0,-1-2 0,-1-1 0,0 0 0,1 1 0,1 0 0,0 1 0,1-2 0,1 0 0,0 0 0,0 1 0,-2 1 0,-1 0 0,1-2 0,-3 0 0,1 1 0,0 0 0,-1 0 0,1-1 0,0-1 0,-1 2 0,-2-1 0,-2 2 0,1 0 0,2 0 0,-2 1 0,3 0 0,-5-2 0,2 0 0,-1-1 0,1-2 0,-1 1 0,0 1 0,1 0 0,-3-2 0,-1 2 0,2-1 0,-1 2 0,0 0 0,2-1 0,0 0 0,2 0 0,-1-1 0,2 0 0,-1 0 0,-2-1 0,0 0 0,-2 2 0,-1 0 0,0-1 0,1 0 0,1 1 0,-1 1 0,0 1 0,-1 0 0,0-2 0,2 0 0,0 0 0,-2-1 0,-2-1 0,0 2 0,-1-2 0,1 0 0,1 2 0,-4-3 0,4 2 0,0 0 0,0-1 0,1 1 0,0-2 0,2 0 0,0 2 0,0 1 0,2 1 0,-1-1 0,0-1 0,-1-1 0,-2 1 0,0 0 0,3-2 0,-2 1 0,1 2 0,2-3 0,-1 2 0,-1-2 0,0 0 0,-1 2 0,1-1 0,0 0 0,3-2 0,-1 2 0,-4-2 0,2 2 0,-1 0 0,2-1 0,0 2 0,0 0 0,1-1 0,2 0 0,-1 2 0,2 0 0,-1-1 0,1 1 0,1-3 0,-2 1 0,-1 1 0,1 1 0,-2-1 0,-1 0 0,-1 1 0,1-2 0,-1 1 0,0 0 0,2 2 0,-1-3 0,0 2 0,-2 0 0,0 0 0,1-1 0,1 1 0,-2 0 0,0 1 0,0-2 0,-1 0 0,2 1 0,0 1 0,-1 0 0,3 1 0,-1-2 0,2 0 0,0 1 0,1-1 0,-1 2 0,-2 0 0,2-2 0,-1 0 0,-1 1 0,1 0 0,-1 0 0,3 2 0,-2-1 0,-1 1 0,2 0 0,-2 0 0,2 0 0,0 0 0,1 0 0,-2 0 0,3 0 0,0 0 0,0 0 0,-2 0 0,0 0 0,0 0 0,0 0 0,0 0 0,-2 0 0,2 0 0,-2 0 0,2 0 0,0 0 0,0 0 0,0 0 0,1 0 0,-1 0 0,1 0 0,-1 0 0,-1 0 0,1 0 0,-1 0 0,1 0 0,-1 0 0,-1 0 0,2 0 0,-2 0 0,3 0 0,-2 0 0,-1 0 0,-1 0 0,2 0 0,-1-2 0,1-1 0,0 0 0,2 1 0,-1 1 0,-2-1 0,2 2 0,-1 0 0,-1 0 0,-2 0 0,0 0 0,-1 0 0,-1 0 0,0 0 0,0 0 0,2 0 0,1 0 0,-1 0 0,0 0 0,0 0 0,-1 0 0,0 0 0,-1 0 0,0 0 0,0 0 0,0 0 0,0 0 0,0 0 0,0 0 0,0 0 0,0 0 0,0 0 0,0 0 0,0 0 0,2 0 0,1 0 0,0 0 0,-1 0 0,0 0 0,-1 0 0,-1 0 0,0 0 0,3 0 0,0 0 0,-1 0 0,0 0 0,0 0 0,-1 0 0,-1 0 0,1 0 0,-1 0 0,0 0 0,0 0 0,-1 0 0,1 0 0,0 0 0,0 0 0,0 0 0,0 0 0,0 0 0,0 0 0,1-2 0,-1-1 0,0 0 0,0 1 0,0 0 0,0 1 0,0 1 0,-3-3 0,0 0 0,1 1 0,0 0 0,0 0 0,1-1 0,1 0 0,-1-3 0,1 1 0,0 1 0,1 1 0,-1 1 0,0 1 0,0-2 0,0 0 0,0 1 0,0-3 0,0 1 0,0 0 0,-2-1 0,-1 1 0,0 0 0,1 1 0,0-1 0,1 0 0,1 1 0,2-2 0,1 1 0,0 1 0,-1-2 0,0 0 0,-1 2 0,-3-2 0,0 0 0,-1 2 0,1 0 0,0-1 0,1 0 0,0-2 0,1 2 0,0-3 0,0 1 0,0 2 0,1-2 0,-1-2 0,0 2 0,0-2 0,0 1 0,0 2 0,0 2 0,0-2 0,0 2 0,0-3 0,0 1 0,0-1 0,0 0 0,-3-1 0,1 1 0,-1-1 0,1 1 0,-2-2 0,0 2 0,1 2 0,0 0 0,-1 0 0,1 0 0,-3-1 0,1 0 0,1 1 0,-2-2 0,2 2 0,0 0 0,1 1 0,-1-1 0,1 1 0,0 0 0,0 1 0,-1-3 0,1 2 0,0 0 0,1 1 0,0-2 0,1 0 0,1-2 0,0 2 0,0-3 0,-2-2 0,-1 2 0,-2-2 0,0 3 0,-1-3 0,0 3 0,1 1 0,-1-1 0,1 2 0,-2-2 0,2 1 0,-2-2 0,2-1 0,-2-2 0,1 1 0,-2 0 0,3 1 0,0 3 0,-1-1 0,2 1 0,-3-2 0,2 2 0,-1-2 0,-3-1 0,2-1 0,1-3 0,2 3 0,-1-1 0,1 0 0,-2-2 0,1 3 0,-1 0 0,-2-1 0,0 1 0,0 1 0,1-2 0,2 0 0,-1-2 0,1 0 0,-2 0 0,2 2 0,1 2 0,-1 0 0,-2-1 0,-2 0 0,1-1 0,-1-2 0,2 2 0,-1 0 0,1 2 0,0 0 0,1-1 0,1-1 0,0-1 0,0 2 0,-1-1 0,-2 0 0,1 1 0,-1 0 0,-1 0 0,1 1 0,-1-1 0,0 0 0,1 1 0,-1-1 0,-1 0 0,2 1 0,-1-1 0,0 0 0,-1-2 0,-2 0 0,3 2 0,-1-1 0,0-1 0,1 3 0,0-1 0,0-1 0,-2 0 0,0-1 0,-1-1 0,-1-1 0,3 2 0,0 1 0,-1 0 0,0-1 0,2 2 0,0-1 0,-1 0 0,2 2 0,-1 0 0,3-2 0,-2 0 0,-1-2 0,2 3 0,-1-1 0,1 0 0,-1-1 0,0-1 0,0 0 0,0-1 0,1 0 0,-1 0 0,2 3 0,-1 0 0,-1-1 0,0 3 0,0-1 0,1-1 0,0 0 0,0-1 0,0-1 0,-1-1 0,1 1 0,-2-2 0,3 1 0,-2 0 0,2 2 0,-2 1 0,2-1 0,2 1 0,-2-2 0,2 0 0,-2 0 0,-2-1 0,1 0 0,-1 0 0,1 2 0,-1 1 0,2-1 0,1 0 0,2 0 0,-2-1 0,-1-1 0,-2 1 0,1-1 0,0-1 0,3 1 0,-1 0 0,0 0 0,0 0 0,0 0 0,1 0 0,-2 0 0,-1 0 0,1 0 0,-2 0 0,-1 0 0,1 2 0,2 1 0,-1 0 0,1-1 0,0-1 0,0 3 0,0-1 0,-3 0 0,2 2 0,-1-1 0,-1 0 0,-2-2 0,2 0 0,0-1 0,1 2 0,0 0 0,-1-1 0,-1 0 0,2 2 0,-1-1 0,-1 1 0,2-2 0,-1 0 0,2 1 0,-1 0 0,-1 0 0,-1-1 0,2 2 0,-1 0 0,-1-1 0,-1-1 0,-1-1 0,0 0 0,-1 0 0,0-1 0,0 0 0,3 2 0,-1 1 0,1-1 0,-1 0 0,0 0 0,-1-1 0,2 2 0,0 0 0,-1-1 0,1 0 0,-2 0 0,0-1 0,0-1 0,1 3 0,1 0 0,-1-1 0,0 0 0,0 0 0,-1-1 0,-1-1 0,3 0 0,0 0 0,-1 0 0,0 0 0,0 0 0,-1-1 0,-1 1 0,0 0 0,0 0 0,0 0 0,0 0 0,0 0 0,0 0 0,0 0 0,0 0 0,0 0 0,0 0 0,0 0 0,0 0 0,0 0 0,0 0 0,0 0 0,0 0 0,0 0 0,-3 3 0,1-1 0,-4 3 0,2 0 0,-3 2 0,1-1 0,-2-1 0,0 1 0,-3-1 0,0 1 0,-1 2 0,-1 2 0,0 1 0,0 1 0,2-2 0,1 0 0,-1 1 0,0 0 0,0-2 0,-2 0 0,1-1 0,-1 0 0,0 1 0,0-2 0,0 1 0,3-1 0,-1 0 0,1 2 0,1-2 0,1 2 0,-2 0 0,0 1 0,1-1 0,0 1 0,-1 0 0,2-2 0,-1 1 0,0-2 0,-2 0 0,0-1 0,-1-1 0,-1 1 0,0-2 0,0 2 0,0 2 0,0-1 0,2-2 0,1 2 0,-1-2 0,0 2 0,0-2 0,-1 2 0,-1-1 0,3-2 0,0 2 0,0 1 0,-1-1 0,-1 2 0,0-1 0,-1 0 0,3-1 0,0 2 0,-1-2 0,0 1 0,0-1 0,-1-2 0,-1 2 0,0 1 0,0-1 0,0 2 0,0-1 0,0 0 0,2-1 0,1 2 0,0 0 0,1-1 0,1 2 0,-2-2 0,0 0 0,-1 2 0,-1 1 0,-1-1 0,0 0 0,0 1 0,0-2 0,0 1 0,2-2 0,1 1 0,-1 0 0,0 0 0,0 0 0,-1 1 0,2-1 0,-3 1 0,3-2 0,-1 0 0,0 2 0,0 1 0,-2 1 0,1 1 0,2-2 0,0 0 0,-1 1 0,0-2 0,0-1 0,-1-1 0,-1 1 0,0-2 0,0 1 0,0-1 0,0 1 0,0 1 0,0-1 0,-3 1 0,-2 2 0,-1 0 0,1-1 0,2 0 0,3-1 0,1 0 0,1-2 0,0 2 0,-1-2 0,-2 1 0,-1 1 0,2-1 0,1 1 0,-3-1 0,1 1 0,-1 0 0,0 2 0,1 1 0,1-1 0,-1 0 0,1 0 0,0-1 0,0 0 0,0-2 0,-3 1 0,1-2 0,-1 1 0,1 1 0,0-1 0,-1 1 0,-1-1 0,1 1 0,1 1 0,1-2 0,0 1 0,0 2 0,-2 0 0,-2 1 0,0-1 0,0 0 0,1 0 0,2-1 0,0 0 0,2-2 0,-1 0 0,1 2 0,-2 1 0,-1-2 0,1 1 0,0-2 0,0 2 0,2 0 0,-1 1 0,-2-2 0,0 1 0,1-1 0,0 0 0,0 1 0,-1 1 0,-1 1 0,-1 1 0,0 0 0,1 1 0,1-2 0,-2-1 0,1 1 0,1 0 0,-2-2 0,1 0 0,0 1 0,2 0 0,0 2 0,1-3 0,1 1 0,-3 0 0,0 1 0,1 1 0,3-3 0,-3 1 0,1 1 0,0-1 0,0 2 0,1 0 0,-1 0 0,1 1 0,0-2 0,0-1 0,0 0 0,0 1 0,0 1 0,0 0 0,0 0 0,0 1 0,0 0 0,0 0 0,0 0 0,0 0 0,2-2 0,1-1 0,-3 1 0,0 0 0,-1 0 0,-1 1 0,1 1 0,1 0 0,-1 0 0,1 0 0,-1 0 0,1 0 0,0 0 0,0 0 0,0 0 0,0 0 0,0 0 0,-2 0 0,-1 0 0,0 0 0,1 0 0,1 0 0,0 0 0,-3 0 0,2 0 0,-1 0 0,1 0 0,-2 0 0,0 0 0,1 0 0,0 0 0,2 0 0,0 0 0,-2 0 0,0 0 0,0 0 0,1 0 0,1 0 0,0 0 0,-2 0 0,0 0 0,0 0 0,-1 0 0,-1 0 0,-1 0 0,1 3 0,-2-1 0,1 1 0,1-1 0,2 2 0,-2 0 0,1-1 0,-1-1 0,0 0 0,1-1 0,-2 2 0,1 0 0,-1 0 0,-2-1 0,-1-1 0,0 0 0,0 0 0,-1 1 0,-1 1 0,-1-1 0,-1 0 0,1 0 0,-1-1 0,-1 2 0,1 0 0,0-1 0,0 1 0,0-2 0,2 0 0,-2 2 0,-3 0 0,3 0 0,-1-1 0,1-1 0,0 0 0,0 0 0,1-1 0,-1 0 0,0 2 0,0 1 0,3-1 0,-1 0 0,1 0 0,-1-1 0,2-1 0,-3 0 0,2 0 0,0 0 0,-1 0 0,2 0 0,-1 0 0,1 0 0,-2 3 0,0-1 0,1 1 0,0-1 0,0 0 0,-1-1 0,-1-1 0,0 1 0,0-1 0,1 0 0,1 0 0,-1-1 0,0 4 0,0-1 0,-1 1 0,2-1 0,-1-1 0,1 0 0,-1 3 0,0-1 0,-2-1 0,1 1 0,-1-2 0,0 3 0,2-1 0,1 0 0,-1-1 0,0-1 0,0 3 0,-1-1 0,-1 0 0,0-1 0,0-1 0,0 3 0,0-1 0,0 0 0,0-1 0,0-1 0,0 3 0,0-1 0,-1 0 0,4-1 0,-3 2 0,3 0 0,-1-1 0,0-1 0,-1-1 0,0 0 0,0 2 0,-1 0 0,0 0 0,0-1 0,3-1 0,-1 0 0,1 0 0,2-1 0,-1 0 0,-1 0 0,3 0 0,-2 0 0,0-1 0,-2 1 0,3 0 0,1 0 0,-1 0 0,0 0 0,1 0 0,-1 0 0,-1 0 0,-1 0 0,2 0 0,1 0 0,-1 0 0,0 0 0,-1 0 0,1 0 0,-1 0 0,-1 0 0,-1 0 0,2 0 0,2 0 0,0 0 0,-2 0 0,3 0 0,-2 0 0,-1 0 0,-1 0 0,-2 0 0,0 0 0,-1 0 0,0 0 0,0 0 0,0 0 0,-1 0 0,1 0 0,0 0 0,0 0 0,0 0 0,0 0 0,0-2 0,0-1 0,-3 0 0,0 1 0,1-5 0,-1 1 0,2 0 0,0 1 0,-2 0 0,0 0 0,0 1 0,1 2 0,0 0 0,1-1 0,1 0 0,2 0 0,1 1 0,-6-2 0,3 1 0,1 0 0,1 0 0,1 2 0,-2 0 0,1-2 0,-1 0 0,0 0 0,1 1 0,1 1 0,0 0 0,1 0 0,-2-1 0,-1-1 0,-1 1 0,2 0 0,0 0 0,3-1 0,1 0 0,1 0 0,1 0 0,-1 2 0,1 0 0,-1 0 0,0 1 0,2 0 0,1 0 0,-2-2 0,1 0 0,-1-1 0,0 1 0,1 1 0,1 0 0,-2 0 0,1 1 0,1 0 0,-2 0 0,-1 0 0,-1 0 0,0 0 0,0 0 0,-1-2 0,2-1 0,1 0 0,2 1 0,-2 0 0,1 1 0,-1 1 0,0 0 0,1 0 0,1 0 0,-1-3 0,0 0 0,-2 1 0,1 0 0,1 0 0,-2 1 0,2 1 0,0-1 0,-1 1 0,0 0 0,-1 0 0,4-2 0,-3 0 0,2-1 0,-2 1 0,1 0 0,-2 2 0,0-1 0,-1-2 0,1 0 0,1 1 0,-1 0 0,-1 0 0,1-2 0,0 1 0,3 0 0,-2 1 0,1 1 0,-2-3 0,1 1 0,1 0 0,1 1 0,-2 1 0,2-3 0,0 1 0,-2 0 0,0 1 0,2 1 0,0 0 0,2-2 0,0 0 0,0 0 0,1 1 0,-2 0 0,-1 2 0,1-3 0,-3 0 0,1 0 0,0 1 0,1 1 0,-1 0 0,0 1 0,1-1 0,-2 1 0,1 1 0,0-1 0,2 0 0,0-3 0,1 1 0,1-1 0,-3 1 0,0 0 0,1 1 0,0-2 0,0 0 0,-1 0 0,0 1 0,0 1 0,1 0 0,-3 1 0,2 0 0,0 0 0,0 0 0,2 0 0,0 0 0,0-3 0,1 1 0,-2-1 0,-1 1 0,1 0 0,-1 1 0,2 1 0,0-1 0,1 1 0,-1 0 0,1 0 0,0 1 0,0-1 0,0 0 0,0 0 0,1 0 0,-1 0 0,0 0 0,0 0 0,0 0 0,0 0 0,0 0 0,-1 0 0,1 0 0,0 0 0,0 0 0,0 0 0,0 0 0,0 0 0,0 0 0,0 0 0,0 0 0,0 0 0,0 0 0,0 0 0,0 0 0,0 0 0,0 0 0,0 0 0,0 0 0,0 0 0,0 0 0,0 0 0,0 0 0,0 0 0,2 2 0,1 1 0,0 0 0,-1-1 0,0 0 0,-2-1 0,1-1 0,-1 1 0,0-1 0,0 0 0,0-1 0,0 4 0,0-1 0,0 1 0,0-1 0,0-1 0,-1 0 0,1 0 0,0-1 0,0 0 0,0 0 0,0 0 0,0 0 0,0 0 0,0 0 0,0 0 0,0 0 0,0 0 0,0 0 0,0 0 0,-3 0 0,1 0 0,-1 0 0,1 0 0,0 0 0,1 2 0,1 1 0,-1 0 0,-1-1 0,-1 0 0,1-1 0,-1-1 0,2 0 0,-3 0 0,1 0 0,0 3 0,1-1 0,0 1 0,-1-1 0,0-1 0,0 0 0,1 0 0,0-1 0,-1 0 0,0 0 0,0 0 0,1 2 0,0 1 0,1 0 0,-2-1 0,0-1 0,1 0 0,0 0 0,0-1 0,1 0 0,1 0 0,0 0 0,0 0 0,0 0 0,0 0 0,0 0 0,0 2 0,0 1 0,0 0 0,0-1 0,0 0 0,0-1 0,0-1 0,0 1 0,0-1 0,0 0 0,0-1 0,0 1 0,0 0 0,0 0 0,0 3 0,0-1 0,0 1 0,0-1 0,0-1 0,0 0 0,-1 0 0,1-1 0,3 3 0,0-1 0,-1 1 0,0-1 0,0 0 0,-1-1 0,-1-1 0,1 0 0,1 3 0,1 0 0,-1-1 0,0 1 0,2 1 0,0-1 0,-1 0 0,2 2 0,-1-1 0,0 3 0,-1-2 0,1 2 0,0-1 0,-1 1 0,-1-1 0,-1-1 0,3 1 0,-1-2 0,0 0 0,1 1 0,0-1 0,0 0 0,1 1 0,-1-1 0,2 2 0,0-1 0,-2 0 0,-1-2 0,2 1 0,-2 0 0,0-1 0,0-1 0,1 2 0,-1 0 0,0-1 0,0-1 0,-2 0 0,0-1 0,-1-1 0,0 0 0,0 0 0,0 0 0,0 0 0,2-3 0,1 0 0,-1 0 0,3-2 0,-1 1 0,0 0 0,-1 2 0,-2 0 0,3-2 0,-1 1 0,0 0 0,2-1 0,-1 0 0,2 0 0</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3:57.618"/>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42 0,'7487'0'0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4:03.59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19 0,'14721'0'0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14:16.221"/>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1,'186'-1,"202"3,-204 13,13 0,-143-12,0 2,56 13,39 6,-36-7,-80-13,40 0,-2-1,9 11,-33-4,29 0,0-3,91-2,-95-7,109 3,-165 2,-3 0</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4:21.44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50 0,'18105'0'0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14:26.399"/>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0 0,'18169'0'0</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14:33.125"/>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62,'162'-1,"188"3,85 44,-122-8,-94-14,166 8,98-33,-153 0,-23-25,-269 22,198-39,-148 24,139-12,182 28,-211 5,-135-1,119-17,-106 7,0 4,83 3,-134 3,-9-2,0-1,0 0,30-9,-26 6,38-5,111 8,29-2,43-5,-226 9</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14:41.561"/>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1 278,'96'1,"110"-2,-179-2,47-10,5-2,-62 12,-1-1,1 0,-1-1,0-1,21-11,-4 2,-22 11,0 0,0 1,1 0,21-2,47 2,-24 2,-45-1,-1 1,1-1,17-7,17-2,29 5,-49 4,37-5,-6-2,61-1,-69 7,69-11,30-2,10 14,-66 2,129-17,-89 7,-9 2,-16-5,131 0,1031 14,-1106-8,5-1,134 8,-285 0</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14:47.370"/>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1 517,'301'-1,"338"3,-578 1,0 3,89 20,116 44,-223-57,73 18,61 18,31 24,12 4,198 71,-248-85,174 38,-257-83,1-4,91 3,-77-13,216 16,-316-20,6 1,-1 0,1 0,-1 0,1 1,-1 0,10 5,-27-14,1 0,-1-1,1 0,-14-17,-34-47,25 30,-27-26,-3 3,-138-114,150 142,-98-56,113 76,-1 2,-43-13,41 15,-196-47,176 48,-39-4,59 11,-44-12,78 16,2 0,0 1,-1-1,1 1,0-1,0 0,0 1,0-1,0 0,0 0,0-1,0 1,1 0,-1-1,0 1,-2-4,4 5,0-1,0 1,1-1,-1 0,0 1,0-1,0 1,1-1,-1 1,0-1,1 1,-1-1,0 1,1-1,-1 1,1 0,-1-1,1 1,-1-1,1 1,-1 0,1 0,-1-1,1 1,-1 0,1 0,0 0,-1-1,1 1,0 0,21-6,0 2,0 0,0 2,43 1,67 15,-71-2,-1 2,88 34,-124-40,142 59,-139-55,-1 2,-1 1,0 1,22 19,-4 2,-3 2,-1 2,-2 1,37 54,-56-73,0-1,28 26,-30-32,-12-12,0 1,-1-1,1 1,-1 0,0 0,-1 1,1-1,-1 0,0 1,0-1,-1 1,2 10,-2-12,-1 0,0 0,0 0,0-1,0 1,-1 0,1 0,-1 0,0 0,0-1,0 1,-1 0,0-1,1 1,-1-1,0 0,0 1,-1-1,-5 5,-3 2,-14 14,-51 35,20-26,-89 36,46-23,35-11,34-18,-43 17,26-15,-67 36,73-34,28-16,1 2,0-1,1 1,-13 10,13-8,0-1,0 0,0-1,-1 0,-1-1,1 0,-1-1,0-1,-22 6,16-6,-1 2,1 1,1 0,-1 1,2 1,-1 1,1 1,0 0,1 1,1 1,-21 20,26-21,-1-1,-13 11,21-20,0 0,0 1,0-1,0-1,0 1,0 0,-1-1,1 1,0-1,-1 0,1 0,-1-1,0 1,1-1,-4 1,6-2,-1 1,1 0,0-1,0 1,0 0,0-1,0 1,0-1,0 0,0 1,0-1,0 0,1 0,-1 1,0-1,0 0,1 0,-1 0,0 0,1 0,-1 0,1 0,-1 0,1 0,0 0,-1-1,1 1,0 0,0-1,-1-6,0 1,1 0,0-11,1 11,2-582,-4 368,4 187,1 0,1 0,2 0,12-32,-13 41,16-37,-16 49,-1 0,-1-1,0 0,0 0,-2 0,2-20,-6-94,3-58,1 170,1 0,0 1,1-1,1 1,7-16,-8 20,0 0,-1 0,-1 0,0 0,0 0,0-13,-4-58,1 36,-33 95,13-26,12-15</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14:53.222"/>
    </inkml:context>
    <inkml:brush xml:id="br0">
      <inkml:brushProperty name="width" value="0.1" units="cm"/>
      <inkml:brushProperty name="height" value="0.1" units="cm"/>
      <inkml:brushProperty name="color" value="#AE198D"/>
      <inkml:brushProperty name="inkEffects" value="galaxy"/>
      <inkml:brushProperty name="anchorX" value="-4570.10889"/>
      <inkml:brushProperty name="anchorY" value="-690.11298"/>
      <inkml:brushProperty name="scaleFactor" value="0.5"/>
    </inkml:brush>
  </inkml:definitions>
  <inkml:trace contextRef="#ctx0" brushRef="#br0">1 80 24575,'0'0'0,"2"0"0,4 0 0,2 0 0,2 0 0,2 0 0,0 0 0,2 0 0,-1 0 0,1 0 0,-1 0 0,1 0 0,-1 0 0,0 0 0,0 0 0,0 0 0,0 0 0,0 0 0,0 0 0,0 0 0,0 0 0,0 0 0,0 0 0,0 0 0,0 0 0,0 0 0,0 0 0,0 0 0,0 0 0,0 0 0,0 0 0,0 0 0,0 0 0,0 0 0,0 0 0,0 0 0,0 0 0,0 0 0,3 2 0,0 1 0,0 0 0,1-1 0,1 0 0,-2-1 0,0-1 0,-1 1 0,-1-1 0,0 0 0,-1 2 0,0 1 0,0-1 0,-1 0 0,1 0 0,0-1 0,0 0 0,0-1 0,-2 2 0,1 1 0,4-1 0,0 0 0,1 0 0,-2-1 0,0-1 0,0 0 0,-1 0 0,-1 0 0,0 0 0,0 0 0,0 0 0,0 0 0,0 0 0,0 0 0,-1 0 0,1 3 0,1-1 0,-1 1 0,0-1 0,0 0 0,2-1 0,4 2 0,2 0 0,-1-1 0,0 0 0,-3 0 0,2-1 0,-1 2 0,-2 0 0,0-1 0,-2 1 0,0-2 0,-1 3 0,3-1 0,2 0 0,0-1 0,0-1 0,-2 3 0,0-1 0,1 0 0,-1-1 0,0 2 0,-1-1 0,0 0 0,1 0 0,0-2 0,0 3 0,-1-1 0,0 0 0,-1-1 0,-1 0 0,0-1 0,3 1 0,-1 1 0,1 0 0,-1-1 0,0-1 0,-1 0 0,-1-1 0,3 1 0,0-1 0,2 2 0,0 1 0,1-1 0,0 0 0,2 3 0,-2-2 0,-1 1 0,-2-2 0,-1 0 0,2 1 0,-1 0 0,2 0 0,0-1 0,-1 2 0,-1 0 0,-1-1 0,2-1 0,-1 0 0,2-1 0,-3 2 0,2-1 0,-1 1 0,2-1 0,0-1 0,1 0 0,-3 2 0,2 0 0,-2 0 0,2-1 0,-1-1 0,3 0 0,1 0 0,-1 2 0,1-1 0,-1 1 0,1-1 0,1-1 0,1 0 0,-1 2 0,0 0 0,-1 0 0,0-1 0,-2-1 0,1 0 0,-1 0 0,1-1 0,-1 0 0,1 0 0,-1-1 0,-1 1 0,0 0 0,0 0 0,1 0 0,-1 0 0,2 0 0,-1 0 0,-1 0 0,0 0 0,0 0 0,1 0 0,0 0 0,1 0 0,1 0 0,2 0 0,-2 0 0,2 0 0,-3 0 0,1 0 0,2 0 0,-3 0 0,2 0 0,-3 0 0,2 0 0,1 0 0,-2-2 0,2-1 0,-3 1 0,2-3 0,-2 0 0,-1 2 0,-2 0 0,-1 1 0,2-2 0,-1 1 0,-1 0 0,3-1 0,-1 0 0,2-2 0,-1 0 0,0 2 0,-2-2 0,-1 2 0,-1 0 0,-1-1 0,0 0 0,3 2 0,-1 0 0,1 2 0,1-3 0,1 1 0,-2 0 0,0-1 0,-1 0 0,1 0 0,-2-1 0,-1 1 0,0-3 0,-1 2 0,0 1 0,1-2 0,-1 1 0,1-1 0,0 1 0,2 0 0,-2 0 0,0 0 0,0 1 0,2 2 0,0 0 0,1-1 0,-1 0 0,-1 0 0,0-1 0,0-1 0,-1 2 0,0-2 0,0 1 0,0 0 0,0-1 0,0 0 0,-1 2 0,1 0 0,1 2 0,-1-3 0,0 1 0,0 0 0,0 1 0,0-2 0,0 1 0,0 0 0,0 0 0,0 2 0,0 0 0,0 1 0,0 0 0,0 0 0,0 0 0,0-3 0,0 1 0,0-1 0,0 1 0,0 0 0,0 1 0,0 1 0,0-3 0,0 0 0,0 0 0,0 1 0,0 1 0,0 0 0,0 0 0,0-1 0,0-1 0,0 1 0,0 0 0,0 0 0,0 1 0,0 1 0,0 0 0,-2-3 0,-1 0 0,1 1 0,2 0 0,1 0 0,1 1 0,-1 1 0,3-1 0,0 1 0,-1 0 0,0 0 0,-1 1 0,-1-4 0,-1 0 0,0 1 0,0-1 0,0 2 0,0 0 0,0 0 0,0 1 0,0 0 0,0 0 0,0 0 0,0 0 0,3 0 0,2 0 0,0 0 0,0 1 0,-1-1 0,-1 0 0,-2 0 0,0 0 0,-1 0 0,0 0 0,0 0 0,0 0 0,0 0 0,0 0 0,-1 0 0,1 0 0,1 0 0,-2 0 0,2 0 0,-1 0 0,0 0 0,0 0 0,0 0 0,0 0 0,0 0 0,0 0 0,0 0 0,0 0 0,0 0 0,0 0 0,0 0 0,0 0 0,0 0 0,0 0 0,0 0 0,0 0 0,0 0 0,0 0 0,0 0 0,0 0 0,0 0 0,0 0 0,0 0 0,0 0 0,0 0 0,0 0 0,0 0 0,0 0 0,0 0 0,0 2 0,0 1 0,0 0 0,0-1 0,0-1 0,1 1 0,-1-2 0,0 0 0,0 0 0,0 0 0,0 0 0,2 0 0,1 3 0,0-1 0,-1 1 0,-1-1 0,1 0 0,-2-1 0,0-1 0,1 3 0,1 0 0,3-1 0,1 0 0,-4 2 0,-1 0 0,-1-1 0,-1-1 0,0 0 0,0-1 0,1 0 0,0-1 0,-1 0 0,4-1 0,-1 1 0,1 0 0,-1 3 0,0-1 0,-1 1 0,0-1 0,-1 0 0,0-1 0,0 2 0,0 0 0,0-1 0,0 0 0,0 0 0,0-1 0,0-1 0,0 3 0,0 0 0,0-1 0,0 0 0,0 0 0,0-1 0,0-1 0,0 1 0,0-1 0,0 0 0,0-1 0,0 1 0,0 0 0,0 0 0,0 0 0,0 0 0,0 0 0,-2 0 0</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14:54.979"/>
    </inkml:context>
    <inkml:brush xml:id="br0">
      <inkml:brushProperty name="width" value="0.1" units="cm"/>
      <inkml:brushProperty name="height" value="0.1" units="cm"/>
      <inkml:brushProperty name="color" value="#AE198D"/>
      <inkml:brushProperty name="inkEffects" value="galaxy"/>
      <inkml:brushProperty name="anchorX" value="-11745.91309"/>
      <inkml:brushProperty name="anchorY" value="-1550.04639"/>
      <inkml:brushProperty name="scaleFactor" value="0.5"/>
    </inkml:brush>
  </inkml:definitions>
  <inkml:trace contextRef="#ctx0" brushRef="#br0">92 1 24575,'0'0'0,"-2"0"0,-1 2 0,-3 1 0,2 2 0,-1 3 0,-1-1 0,2 1 0,-3-1 0,2 1 0,0 1 0,2 2 0,-1-3 0,0 2 0,1 0 0,1 1 0,-3-2 0,2 0 0,0 1 0,1 1 0,0 0 0,1 2 0,1-1 0,-3-1 0,1-1 0,-1 0 0,1 1 0,1 1 0,0 0 0,1 1 0,-1-1 0,1 1 0,0 1 0,1-1 0,-1 0 0,0 0 0,0 0 0,0 0 0,0 0 0,2-2 0,4-4 0,2-1 0,2-4 0,1 0 0,2-2 0,0 0 0,1-1 0,0 1 0,-1-1 0,0 4 0,1-1 0,-1 1 0,0-1 0,0-1 0,0 0 0,0 0 0,0-1 0,0 0 0,3 0 0,-1 0 0,1 0 0,-1 0 0,2 0 0,0 0 0,-1 0 0,2 0 0,2 0 0,0 0 0,-2 0 0,2 0 0,-2 0 0,-1 0 0,-1 2 0,1 1 0,0 0 0,1-1 0,0-1 0,-1 0 0,2 0 0,-2-1 0,3 0 0,1 0 0,-1 0 0,1 0 0,2 0 0,-2-1 0,-2 1 0,1 0 0,1 0 0,-2 0 0,2 0 0,2 0 0,0 0 0,1 3 0,1 0 0,1 0 0,0-1 0,0-1 0,-2 0 0,0 0 0,-1-1 0,1 0 0,1 0 0,0 0 0,-2 0 0,0 0 0,-2 0 0,-3 0 0,-1 0 0,1 0 0,-2 0 0,0 0 0,1 0 0,0 0 0,0 0 0,1 0 0,-1 0 0,0 0 0,-2 0 0,0 0 0,-1 0 0,-1 0 0,0 0 0,0 0 0,0 2 0,0 1 0,0-1 0,0 0 0,0 0 0,0-1 0,0 0 0,0-1 0,0 0 0,0 0 0,0 2 0,0 1 0,0 0 0,-3 1 0,1 1 0,-1-2 0,-2 3 0,1-2 0,0 2 0,2 0 0,-3 1 0,1-1 0,1-2 0,-2 2 0,1-1 0,1-2 0,0 3 0,2-2 0,-3 2 0,1-1 0,-2 2 0,0-1 0,1 1 0,1-1 0,1-1 0,1 0 0,0 0 0,1-1 0,0 1 0,1-1 0,-4 2 0,1-1 0,-1 0 0,-1 0 0,0 0 0,0-2 0,-1 3 0,0-2 0,1-1 0,2 0 0,0-1 0,-2-2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0T23:56:07.548"/>
    </inkml:context>
    <inkml:brush xml:id="br0">
      <inkml:brushProperty name="width" value="0.1" units="cm"/>
      <inkml:brushProperty name="height" value="0.1" units="cm"/>
      <inkml:brushProperty name="color" value="#AE198D"/>
      <inkml:brushProperty name="inkEffects" value="galaxy"/>
      <inkml:brushProperty name="anchorX" value="-13000.17188"/>
      <inkml:brushProperty name="anchorY" value="-6932.61621"/>
      <inkml:brushProperty name="scaleFactor" value="0.5"/>
    </inkml:brush>
  </inkml:definitions>
  <inkml:trace contextRef="#ctx0" brushRef="#br0">0 1 24575,'0'0'0</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14:56.138"/>
    </inkml:context>
    <inkml:brush xml:id="br0">
      <inkml:brushProperty name="width" value="0.1" units="cm"/>
      <inkml:brushProperty name="height" value="0.1" units="cm"/>
      <inkml:brushProperty name="color" value="#AE198D"/>
      <inkml:brushProperty name="inkEffects" value="galaxy"/>
      <inkml:brushProperty name="anchorX" value="-14544.35547"/>
      <inkml:brushProperty name="anchorY" value="-3048.5166"/>
      <inkml:brushProperty name="scaleFactor" value="0.5"/>
    </inkml:brush>
  </inkml:definitions>
  <inkml:trace contextRef="#ctx0" brushRef="#br0">368 0 24575,'0'0'0,"0"3"0,0 2 0,0 3 0,2 2 0,1 2 0,2-2 0,3-2 0,-1 0 0,1-2 0,2 2 0,-2 0 0,1 1 0,1-1 0,-2 2 0,1-3 0,0-2 0,2 2 0,0-3 0,-1 3 0,-3 0 0,1 0 0,0-1 0,-1 0 0,1 0 0,-2 0 0,2 0 0,0-2 0,-1 1 0,2 0 0,0-2 0,-1 3 0,1-2 0,-2 2 0,-2 2 0,-2 1 0,-1 2 0,-1 1 0,0 1 0,-4 0 0,-3-2 0,1 0 0,-3-3 0,-1-2 0,-2-3 0,-1-1 0,2 2 0,0-2 0,-1 1 0,0-1 0,-1 1 0,0 0 0,-1 0 0,1 0 0,1 1 0,1-1 0,-1 0 0,0 0 0,0-2 0,-1 3 0,-1-1 0,3 2 0,0 0 0,-1-1 0,3 2 0,-1-1 0,0-2 0,1 3 0,-1-2 0,3 2 0,-2 0 0,-1 0 0,-1 0 0,-1-1 0,-1 1 0,0-2 0,1 3 0,1-2 0,-1-1 0,3 2 0,-1-2 0,-1 0 0,2 1 0,0 0 0,-1 1 0,-2 2 0,0-2 0,-1 0 0,-1 1 0,0-2 0,0-1 0,2 1 0,1 0 0,2 1 0,0-1 0,-1-1 0,2 2 0,-2-2 0,0 0 0,2 1 0,-2 0 0,2-2 0</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20:47.085"/>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2372 235 24575,'0'0'0,"0"-2"0,-2-1 0,-1-2 0,-2 0 0,0-2 0,-2 1 0,-1-1 0,-3 1 0,0 1 0,1-1 0,2-1 0,1 0 0,-2 2 0,0 1 0,-2 2 0,-1-2 0,0-2 0,-1 1 0,0-3 0,0 2 0,0-1 0,-1 0 0,1 0 0,0 1 0,0 1 0,0-1 0,0 2 0,0 0 0,0 2 0,0 0 0,0-1 0,0 0 0,0 0 0,0 1 0,0-2 0,0 1 0,0 0 0,0 1 0,0 0 0,0 1 0,0-2 0,0 0 0,0 1 0,0 0 0,0 0 0,-1 1 0,1 1 0,0 0 0,0-3 0,0 0 0,0 1 0,0 0 0,0 0 0,0 1 0,0 0 0,0 1 0,0 0 0,0 0 0,0 0 0,0 1 0,0-1 0,0 0 0,0 0 0,0 0 0,0 0 0,0 0 0,0-3 0,0 1 0,0-1 0,0 1 0,0 0 0,0 1 0,0 1 0,0 0 0,0 0 0,0 0 0,0 0 0,0 0 0,0 0 0,0 0 0,0 0 0,0 0 0,-1 0 0,1-2 0,0-1 0,0 0 0,0 1 0,0 0 0,0 1 0,0 1 0,0-1 0,0 1 0,0 0 0,0 1 0,0-1 0,0 0 0,0 0 0,0 0 0,0 0 0,0 0 0,0 0 0,0 0 0,0 0 0,0 0 0,0 0 0,0 0 0,0 0 0,0 0 0,0 0 0,0 0 0,0 0 0,0 0 0,0 0 0,0 0 0,0 0 0,0 0 0,0 0 0,0 0 0,0 0 0,0 0 0,-1 0 0,2 0 0,-1 0 0,-1 0 0,2 0 0,-2 0 0,1 0 0,0 0 0,0 0 0,0 0 0,0 0 0,0 0 0,0 0 0,0 0 0,0 0 0,0 0 0,0 0 0,0 0 0,0 0 0,0 0 0,0 0 0,0 0 0,0 0 0,0 0 0,0 0 0,0 0 0,2 3 0,1-1 0,0 1 0,2 2 0,-1-1 0,-1 0 0,3 1 0,-2-1 0,3 3 0,-2-2 0,-1 2 0,-1-1 0,-1-1 0,2 0 0,-1 0 0,2 1 0,0 0 0,1 0 0,0 0 0,1 1 0,-1-1 0,-1 1 0,-2-1 0,2 1 0,-1-1 0,-1 2 0,-1-2 0,2 1 0,-1-1 0,3 1 0,-2-1 0,3 1 0,-1-1 0,1 1 0,-1 1 0,1 2 0,-1-1 0,1 0 0,-1-2 0,2 1 0,-3 1 0,3 2 0,-2-3 0,1 1 0,-1-1 0,1 0 0,-1 1 0,1 1 0,-2-2 0,3 2 0,-3-3 0,3 1 0,-3-2 0,2 2 0,-1-2 0,1 1 0,-1-2 0,1 2 0,2 2 0,1 0 0,-2 0 0,1 0 0,-1-1 0,0 0 0,-2-2 0,2 2 0,0 0 0,0 0 0,0 0 0,-1-2 0,0 2 0,2 1 0,-2-2 0,2 2 0,0 0 0,1 2 0,2 0 0,0 1 0,0 1 0,-1-3 0,0 1 0,-1-1 0,1 1 0,-2-2 0,1 1 0,-1 0 0,2 0 0,0 2 0,1 0 0,1 0 0,0 1 0,0 0 0,0 1 0,0-1 0,0 0 0,3-3 0,0 1 0,0-1 0,1 1 0,3-2 0,2-2 0,-1 0 0,2-2 0,-3 2 0,1-2 0,-1 2 0,0-2 0,-1 2 0,1-1 0,-1 1 0,1-1 0,2-2 0,-2 2 0,1-1 0,2-2 0,0 0 0,-1 1 0,1 0 0,0-1 0,1-1 0,-2 2 0,0-1 0,1 0 0,1 2 0,0-1 0,2 0 0,-1-2 0,-2 3 0,1-2 0,-1 1 0,1-2 0,-2 2 0,1-1 0,0 0 0,0 0 0,2-2 0,-3 2 0,1 1 0,1-2 0,-1 1 0,2-2 0,0 0 0,1-1 0,0 1 0,-3 1 0,1 1 0,-1-1 0,1 0 0,1 0 0,0 1 0,0 1 0,1-2 0,0 1 0,0-2 0,0 0 0,0 2 0,0 0 0,0-1 0,1 1 0,-1-2 0,0 0 0,0-1 0,0 1 0,0-1 0,0 0 0,0-1 0,0 1 0,0 0 0,0 0 0,0 0 0,0 0 0,0 0 0,0 0 0,0 0 0,0 0 0,0 0 0,0 0 0,-3 3 0,1-1 0,-1 1 0,1-1 0,0-1 0,1 3 0,1-1 0,0 0 0,0-1 0,0 0 0,0-1 0,-2 2 0,-1 0 0,0 0 0,1-1 0,1-1 0,0 0 0,0 0 0,1-1 0,0 0 0,0 0 0,0 0 0,-2 2 0,-1 0 0,1 1 0,-1-1 0,2-1 0,0 0 0,0 0 0,-1 2 0,-1 0 0,0-1 0,1 0 0,1 0 0,0-1 0,1-1 0,-1 1 0,-1 1 0,-1 1 0,1-1 0,0 1 0,0-2 0,1 0 0,-2 2 0,0 0 0,1 0 0,0-1 0,0-1 0,1 0 0,1-1 0,0 0 0,0 0 0,0 0 0,0 0 0,0 0 0,-2 3 0,-1-1 0,0 1 0,1-1 0,1 0 0,0 2 0,0-1 0,1 0 0,0-1 0,0 0 0,0-1 0,0-1 0,0 0 0,0 0 0,-2 2 0,-1 1 0,1-1 0,0 0 0,0 0 0,1-1 0,1-1 0,-3 3 0,0 0 0,1 0 0,-1-1 0,2-1 0,0 0 0,1 0 0,-1-1 0,1 0 0,1 0 0,-4 2 0,1 1 0,-1-1 0,1 0 0,0 0 0,1-1 0,1-1 0,0 0 0,0 0 0,0 0 0,0 0 0,0 0 0,0 0 0,0 0 0,0 0 0,0 0 0,0 0 0,0 0 0,0 0 0,0 0 0,0 0 0,0 0 0,1 0 0,-1 0 0,0 0 0,0 0 0,-3-3 0,0 1 0,1-1 0,-3-2 0,1 1 0,0 0 0,1 2 0,-1-3 0,-2-1 0,0 0 0,1-1 0,1 0 0,-1 0 0,1 0 0,-2 0 0,1 1 0,1-1 0,1 1 0,-1-2 0,0 3 0,-2-3 0,-1 0 0,-2-2 0,-2-1 0,-1-1 0,-1-1 0,0 0 0,0 0 0,-1 0 0,1-1 0,0 1 0,-1 0 0,1 0 0,-2 2 0,-1 1 0,0 0 0,1-1 0,0 0 0,-1 1 0,0 0 0,0 0 0,-2 2 0,1-1 0,0 0 0,-1 1 0,1-1 0,0 0 0,-1 1 0,0-1 0,2 0 0,-2 1 0,0-1 0,2 0 0,0-2 0,-1 3 0,0-2 0,1 0 0,1 0 0,0-2 0,1 0 0,1-1 0,0 0 0,0 0 0,0 0 0,0 0 0,1-1 0,-1 1 0,0 0 0,0 0 0,0 0 0,0 0 0,0 0 0,0 0 0,0 0 0,0 0 0,0 0 0,0 0 0,0 0 0,0 0 0,0 0 0,0 0 0,0 0 0,0 0 0,0 0 0,0 0 0,0 0 0,0 0 0,0 0 0,0 0 0,0 0 0,0 0 0,0 0 0,0 0 0,0 0 0,0 0 0,2 2 0,1 1 0,0-1 0,-1 1 0,0-2 0,-1 0 0,2 2 0,0 0 0,0 5 0,-1 2 0</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15:37.149"/>
    </inkml:context>
    <inkml:brush xml:id="br0">
      <inkml:brushProperty name="width" value="0.1" units="cm"/>
      <inkml:brushProperty name="height" value="0.1" units="cm"/>
      <inkml:brushProperty name="color" value="#AE198D"/>
      <inkml:brushProperty name="inkEffects" value="galaxy"/>
      <inkml:brushProperty name="anchorX" value="-13330.10059"/>
      <inkml:brushProperty name="anchorY" value="-2783.62646"/>
      <inkml:brushProperty name="scaleFactor" value="0.5"/>
    </inkml:brush>
  </inkml:definitions>
  <inkml:trace contextRef="#ctx0" brushRef="#br0">0 1 24575,'0'0'0</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35:35.427"/>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0 24575,'0'0'0,"0"13"0,0 8 0,0 1 0,0-1 0,0-2 0,0-1 0,0-2 0,0-1 0,0-1 0,0-1 0,0 0 0,0-1 0,0 1 0,0 2 0,0 1 0,0-1 0,0 0 0,0 0 0,0-1 0,0 0 0,0 1 0,0 1 0,0 0 0,0-1 0,0-1 0,0 0 0,0 2 0,0 0 0,0 3 0,0-1 0,0-1 0,0-1 0,0 2 0,0-2 0,0 3 0,0-1 0,0-1 0,0-1 0,0 2 0,0-1 0,0 1 0,0 0 0,0 0 0,0-2 0,0 1 0,0 0 0,0-1 0,0 2 0,3-3 0,-1 1 0,1 0 0,-1-1 0,-1 2 0,0-1 0,0 3 0,-1-1 0,0 0 0,0 0 0,0 0 0,0-1 0,0-1 0,2 1 0,1 0 0,0-1 0,-1-1 0,0-1 0,-1 0 0,-1 0 0,3-1 0,0 0 0,0 0 0,-1-1 0,-1 1 0,0 0 0,0 0 0,-1 0 0,2 0 0,1 0 0,-1 0 0,0 0 0,0 0 0,-1 0 0,-1 0 0,0 0 0,0 0 0,0 0 0,0 0 0,0 0 0,3 0 0,-1 0 0,1 0 0,-1-12 0,0-2 0,-1 1 0,-1 2 0,1 3 0,-1 3 0,2 0 0,1 1 0,-1 1 0,0 1 0,-1 1 0,0 1 0,0 0 0,-1 0 0,3 0 0,-1 0 0,1 1 0,-1-1 0,0 0 0,-1 0 0,-1 0 0,0 0 0,0 0 0,0 0 0,3 0 0,0 0 0,-1 0 0,0 0 0,0 0 0,-1 0 0,0 0 0,-1 0 0,0 0 0,0 0 0,0 0 0,-1 0 0,1 0 0,0 0 0,0 0 0,0 0 0,0 0 0,0 0 0,0 0 0,0 0 0,0 0 0,0 1 0,0-1 0,0 0 0,0 0 0,0 0 0,0 0 0,0 0 0,0 0 0,0 0 0,0 0 0,0 0 0,0 0 0,0 0 0,0 0 0,0 0 0,0 0 0,0 0 0,0 0 0,0 0 0,0 0 0,0 0 0,0 0 0,0 0 0,0 0 0,0 0 0,0 0 0,0 0 0,0 0 0,0 0 0,0 0 0,0 0 0,0 0 0,0 0 0,3-2 0,-1-1 0,1 0 0,-1-4 0,0-2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35:38.804"/>
    </inkml:context>
    <inkml:brush xml:id="br0">
      <inkml:brushProperty name="width" value="0.1" units="cm"/>
      <inkml:brushProperty name="height" value="0.1" units="cm"/>
      <inkml:brushProperty name="color" value="#AE198D"/>
      <inkml:brushProperty name="inkEffects" value="galaxy"/>
      <inkml:brushProperty name="anchorX" value="-962.0968"/>
      <inkml:brushProperty name="anchorY" value="-3232.19312"/>
      <inkml:brushProperty name="scaleFactor" value="0.5"/>
    </inkml:brush>
  </inkml:definitions>
  <inkml:trace contextRef="#ctx0" brushRef="#br0">1 1 24575,'0'0'0,"2"0"0,4 0 0,2 0 0,-1 3 0,0 2 0,0 0 0,-1 3 0,1-2 0,1-1 0,-1 2 0,2 0 0,0 0 0,-1 1 0,1-2 0,-2 2 0,-2 1 0,1-2 0,-1 2 0,1-2 0,1-2 0,0 1 0,1-1 0,-1 1 0,1 2 0,1 1 0,-2 2 0,2 1 0,0-2 0,2 1 0,-2-1 0,0-1 0,-1 0 0,0-2 0,-2 0 0,1-1 0,-1 1 0,-2 2 0,2-2 0,1-2 0,-1 2 0,2 1 0,1 1 0,2 2 0,-3 1 0,2-2 0,0 0 0,1 0 0,-2 1 0,1-2 0,-3 1 0,1-3 0,-1 1 0,0 1 0,1 1 0,-1 1 0,2-1 0,-3-1 0,2 2 0,1 0 0,-2 0 0,1-1 0,-1 0 0,1-2 0,-2 0 0,-1 1 0,-2 1 0,1-2 0,0 1 0,2 1 0,1 1 0,0 0 0,1-1 0,-1 0 0,1 0 0,-2 1 0,1-2 0,-1 1 0,-1 0 0,1-2 0,-2 1 0,0 0 0,1-1 0,-1 0 0,2 2 0,2-2 0,-1 0 0,1-1 0,-1 1 0,-2 1 0,1-2 0,-1 1 0,-1 2 0,1-3 0,-1 2 0,2-2 0,0 1 0,0-2 0,0 1 0,1-1 0,-1 1 0,1 2 0,-1 0 0,-1 2 0,1-1 0,1-3 0,-1 1 0,2 0 0,1 2 0,1-2 0,-1 1 0,1-2 0,-3 1 0,-1 1 0,0-2 0,2-1 0,-2 1 0,2-2 0,-2 2 0,2-2 0,-2 2 0,1-2 0,-1 2 0,1-1 0,-1 1 0,-2 2 0,2-2 0,1-1 0,0 0 0,0 0 0,0 0 0,0 0 0,0 1 0,0-2 0,-1 2 0,1 2 0,-1 1 0,1-2 0,-1 2 0,1-3 0,-1 1 0,1-1 0,-1 0 0,1 2 0,-1 0 0,1 0 0,2-3 0,-2 1 0,-1 2 0,1 0 0,0 2 0,0 1 0,1-2 0,-2 0 0,2-2 0,-2 0 0,1-2 0,-1 2 0,1-2 0,-1 1 0,-1 1 0,0 1 0,0 2 0,1-1 0,2-3 0,-1 1 0,1 0 0,2 2 0,-2 0 0,-2 2 0,1-2 0,-2 0 0,2-2 0,1-2 0,-1 0 0,1 1 0,1 2 0,1 1 0,-1 2 0,-2 0 0,1-1 0,0-3 0,-1-1 0,1-1 0,-2 1 0,-1 1 0,1-1 0,-1 1 0,1-2 0,-1 2 0,2-2 0,-1 2 0,-2 0 0,2-1 0,-2 2 0,3-3 0,-2 2 0,2-1 0,-1 0 0,1 1 0,1 0 0,2 0 0,-1 1 0,-3 2 0,2-2 0,-2 0 0,0-2 0,0 2 0,0-3 0,0 1 0,1-1 0,-1 1 0,1-1 0,-1 1 0,1-1 0,-1 1 0,-4-1 0,-4-2 0,-4 0 0,-1 0 0,-1 0 0,-3-1 0,0 1 0,-1 0 0,-1 0 0,0-2 0,2 2 0,1 0 0,-1-1 0,0-1 0,-1 0 0,0-2 0,0 1 0,-1-1 0,0 0 0,3 2 0,-1 1 0,1-1 0,1 3 0,0-1 0,0 0 0,-1-1 0,-2-1 0,1-1 0,1 2 0,0 0 0,-1-1 0,0 0 0,-1-1 0,0 0 0,0 2 0,-1 0 0,0 0 0,0-1 0,-1-1 0,4 3 0,-1-1 0,1 0 0,2 2 0,-1-1 0,0-1 0,-2 0 0,0-1 0,-1-1 0,2 2 0,0 0 0,0-1 0,-1 0 0,2 2 0,-1 0 0,0-1 0,2 2 0,-1-1 0,0 0 0,-1 1 0,-2-1 0,0 0 0,-1 1 0,0-1 0,0 0 0,3 1 0,-1-1 0,1 0 0,-1-1 0,-1-2 0,3 3 0,-1-1 0,0 0 0,-1 1 0,0 0 0,-2 0 0,4 1 0,-2-1 0,1 0 0,1 1 0,1 0 0,-2-2 0,0 2 0,-2 0 0,0-2 0,0 0 0,-1-2 0,2 3 0,1-1 0,-1 0 0,0 1 0,0 1 0,-1 1 0,-1-1 0,0 2 0,0-1 0,0-2 0,3 2 0,-1-1 0,4 1 0,-2 0 0,1-2 0,-2-1 0,-1 1 0,-1 0 0,2 2 0,0-2 0,2 3 0,0-1 0,1 1 0,0-1 0,-1 1 0,-2-1 0,2 1 0,-2-1 0,3 2 0,-1-2 0,2 1 0,-2-1 0,0-2 0,1-3 0,-2-2 0,3-1 0</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35:40.051"/>
    </inkml:context>
    <inkml:brush xml:id="br0">
      <inkml:brushProperty name="width" value="0.1" units="cm"/>
      <inkml:brushProperty name="height" value="0.1" units="cm"/>
      <inkml:brushProperty name="color" value="#AE198D"/>
      <inkml:brushProperty name="inkEffects" value="galaxy"/>
      <inkml:brushProperty name="anchorX" value="-2040.85474"/>
      <inkml:brushProperty name="anchorY" value="-6260.20703"/>
      <inkml:brushProperty name="scaleFactor" value="0.5"/>
    </inkml:brush>
  </inkml:definitions>
  <inkml:trace contextRef="#ctx0" brushRef="#br0">0 1 24575,'0'0'0,"2"0"0,1 2 0,0 3 0,2 3 0,-1 2 0,0 2 0,1 1 0,0 0 0,-1 0 0,-2 1 0,0 0 0,-1-1 0,-1 0 0,0 0 0,3-2 0,-1-1 0,1 0 0,-1 1 0,2 1 0,0 0 0,-1 0 0,-1 1 0,0 0 0,1 0 0,0 0 0,0 0 0,-1 0 0,0 0 0,1-2 0,0-1 0,0 1 0,-1-1 0,0 2 0,1 0 0,1 0 0,-2 1 0,1 0 0,1 0 0,-1 1 0,0-1 0,-1 0 0,0 0 0,-1 0 0,-1 0 0,0 0 0,0 0 0,3 0 0,-1 0 0,1 0 0,-1 0 0,2 0 0,0 0 0,-1 0 0,-1 0 0,2 0 0,0 0 0,-1 0 0,-1 0 0,3 0 0,-2 0 0,0 0 0,0 0 0,1-2 0,-1-1 0,0 0 0,-1 1 0,0 1 0,1-3 0,0-2 0</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35:41.533"/>
    </inkml:context>
    <inkml:brush xml:id="br0">
      <inkml:brushProperty name="width" value="0.1" units="cm"/>
      <inkml:brushProperty name="height" value="0.1" units="cm"/>
      <inkml:brushProperty name="color" value="#AE198D"/>
      <inkml:brushProperty name="inkEffects" value="galaxy"/>
      <inkml:brushProperty name="anchorX" value="-3075.91797"/>
      <inkml:brushProperty name="anchorY" value="-7919.80566"/>
      <inkml:brushProperty name="scaleFactor" value="0.5"/>
    </inkml:brush>
  </inkml:definitions>
  <inkml:trace contextRef="#ctx0" brushRef="#br0">0 0 24575,'0'0'0,"0"3"0,0 2 0,0 3 0,0 2 0,3-1 0,2-1 0,3-3 0,2-2 0,2-1 0,0-1 0,-1-4 0,-3-2 0,-2-3 0,-5 0 0,-2-2 0,-4 3 0,0 1 0</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35:52.411"/>
    </inkml:context>
    <inkml:brush xml:id="br0">
      <inkml:brushProperty name="width" value="0.1" units="cm"/>
      <inkml:brushProperty name="height" value="0.1" units="cm"/>
      <inkml:brushProperty name="color" value="#AE198D"/>
      <inkml:brushProperty name="inkEffects" value="galaxy"/>
      <inkml:brushProperty name="anchorX" value="-3987.33057"/>
      <inkml:brushProperty name="anchorY" value="-8772.74902"/>
      <inkml:brushProperty name="scaleFactor" value="0.5"/>
    </inkml:brush>
  </inkml:definitions>
  <inkml:trace contextRef="#ctx0" brushRef="#br0">0 162 24575,'0'0'0,"2"0"0,4 0 0,2 0 0,2 0 0,2 0 0,1 0 0,0 0 0,0 0 0,1 0 0,-1 0 0,1 0 0,-1 0 0,0 0 0,0 0 0,0 0 0,0 0 0,0 0 0,0 0 0,0 0 0,0 0 0,0 0 0,0 0 0,0 0 0,0 0 0,0 0 0,0 0 0,0 0 0,1 0 0,-1 0 0,0 2 0,0 1 0,0 0 0,0-1 0,0 0 0,0-1 0,0-1 0,-3 3 0,1 0 0,-1-1 0,1 0 0,0 0 0,1-1 0,1-1 0,-3 3 0,0 0 0,1-1 0,0 0 0,0 0 0,1-1 0,1-1 0,0 0 0,0 0 0,0 0 0,0 0 0,-3 3 0,1-1 0,-1 1 0,1-1 0,1-1 0,0 0 0,0 0 0,1-1 0,0 0 0,0 0 0,0 0 0,0 0 0,0 0 0,0 0 0,1 0 0,-1-1 0,0 1 0,-3 3 0,0 0 0,1 0 0,0-1 0,0-1 0,1 1 0,0-2 0,1 0 0,0 0 0,0 0 0,1 0 0,-1 0 0,0 0 0,0 0 0,0 0 0,0 0 0,0 0 0,0 0 0,0 0 0,0 0 0,0 0 0,0 0 0,0 0 0,0 0 0,0 0 0,0 0 0,0 0 0,0 0 0,0 0 0,0 0 0,0 0 0,0 0 0,0 0 0,0 0 0,0 0 0,1 0 0,-1 0 0,0 0 0,0 0 0,0 0 0,0 0 0,0 0 0,0 0 0,0 0 0,0 0 0,0 0 0,0 0 0,0 0 0,0 0 0,0 0 0,0 0 0,0 0 0,0 0 0,0 2 0,0 1 0,0 0 0,0-1 0,0 0 0,0-1 0,0-1 0,0 1 0,0-1 0,0 0 0,0-1 0,0 1 0,0 0 0,0 0 0,0 0 0,0 0 0,0 0 0,0 0 0,1 0 0,-1 0 0,0 0 0,0 0 0,0 0 0,0 0 0,0 0 0,0 0 0,0 0 0,-3 3 0,0-1 0,1 1 0,0-1 0,0-1 0,1 0 0,1 0 0,-1-1 0,1 0 0,0 0 0,0 0 0,1 0 0,-1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0,1 0 0,-4-3 0,0 1 0,1-1 0,0 1 0,0 0 0,1 1 0,0 1 0,1 0 0,0 0 0,0 0 0,0 0 0,1 0 0,-1 0 0,0 0 0,0 0 0,0 0 0,0 0 0,0 0 0,0 0 0,0 0 0,0 0 0,0 0 0,0 0 0,0 0 0,0 0 0,0 0 0,0 0 0,0 0 0,0 0 0,0 0 0,0 0 0,0 0 0,0 0 0,0 0 0,0 0 0,0 0 0,0 0 0,1-3 0,-1 1 0,0-1 0,0 1 0,0 0 0,0 1 0,0 1 0,0-1 0,0 1 0,0 0 0,0 0 0,0 1 0,0-1 0,0 0 0,0 0 0,0 0 0,0 0 0,0 0 0,0 0 0,0-3 0,0 0 0,0 1 0,0-1 0,0 2 0,0 0 0,0 0 0,0 1 0,0 0 0,0 0 0,0 0 0,0 0 0,0 0 0,0 0 0,0 0 0,0 1 0,0-1 0,0 0 0,-2-3 0,-1 0 0,1 1 0,-1 0 0,2 0 0,0 1 0,0 1 0,1-1 0,0 1 0,0 1 0,0-1 0,1 0 0,-1 0 0,0 0 0,0 0 0,0 0 0,0 0 0,0 0 0,0 0 0,0 0 0,0 0 0,0 0 0,0 0 0,0 0 0,0 0 0,0 0 0,0 0 0,0 0 0,0 0 0,0 0 0,0 0 0,0 0 0,0 0 0,0 0 0,0 0 0,0 0 0,0 0 0,0 0 0,0 0 0,0 0 0,0 0 0,0 0 0,0 0 0,0 0 0,1 0 0,-1 0 0,0 0 0,0 0 0,0 0 0,0 0 0,-3-3 0,0 1 0,1-1 0,0 1 0,0 0 0,1 1 0,1 0 0,-1 1 0,1 0 0,0 0 0,1 0 0,-1 0 0,0 1 0,0-1 0,0 0 0,0 0 0,0 0 0,0 0 0,-2-3 0,-1 1 0,0-1 0,1 1 0,1 0 0,0 1 0,0 1 0,1 0 0,0 0 0,0 0 0,0 0 0,0 0 0,0 0 0,0 0 0,0 0 0,0 0 0,1 0 0,-1 0 0,0 0 0,0 0 0,0 0 0,0 0 0,0 0 0,0 0 0,0 0 0,0 0 0,0 0 0,0 0 0,0 0 0,-3-3 0,1 1 0,-1-1 0,1 1 0,0 0 0,1 1 0,1 1 0,-1-1 0,2 1 0,-1 0 0,0 0 0,0 1 0,0-1 0,0 0 0,0 0 0,0 0 0,0 0 0,0 0 0,0 0 0,0 0 0,0 0 0,0 0 0,0 0 0,0 0 0,0 0 0,1 0 0,-1 0 0,0 0 0,0 0 0,0 0 0,0 0 0,0 0 0,0 0 0,0 0 0,0 0 0,0 0 0,0 0 0,0 0 0,0 0 0,0 0 0,0 0 0,0 0 0,0 0 0,0 0 0,0 0 0,0 0 0,0 0 0,0 0 0,0 0 0,0 0 0,0 0 0,0 0 0,0 0 0,0 0 0,0 0 0,0 0 0,0 0 0,0 0 0,0 0 0,0 0 0,0 0 0,0 0 0,0 0 0,1 0 0,-2 0 0,1 0 0,0 0 0,0 0 0,0 0 0,1 0 0,-1 0 0,0 0 0,0 0 0,0 0 0,0 0 0,0 0 0,0 0 0,0 0 0,0-3 0,0 0 0,0 1 0,0-1 0,0 2 0,0 0 0,0 0 0,0 1 0,0 0 0,0 0 0,0 0 0,0 0 0,0 0 0,0 0 0,0-2 0,0-1 0,0 1 0,0 0 0,0 0 0,0 1 0,0 1 0,0-1 0,0 1 0,0 1 0,0-1 0,0 0 0,0 0 0,1-3 0,-1 1 0,0-1 0,0 1 0,0 0 0,0 1 0,0 0 0,0 1 0,0 0 0,0 0 0,0 0 0,0 0 0,0 1 0,0-1 0,0 0 0,0 0 0,0 0 0,0 0 0,0 0 0,0 0 0,0 0 0,0 0 0,0 0 0,0 0 0,0 0 0,0 0 0,0 0 0,0 0 0,0 0 0,0 0 0,0 0 0,0 0 0,0 0 0,0 0 0,0 0 0,0 0 0,0 0 0,0 0 0,0 0 0,1 0 0,-1 0 0,0 0 0,0 0 0,0 0 0,0-3 0,0 0 0,0 1 0,0-1 0,0 2 0,0 0 0,0 0 0,0 1 0,0 0 0,0 0 0,0 0 0,0-2 0,0-1 0,0 1 0,0 0 0,0 0 0,0 1 0,0 1 0,0-1 0,0 1 0,0 0 0,0 1 0,0-1 0,0 0 0,0 0 0,0 0 0,0 0 0,0 0 0,0 0 0,0 0 0,0 0 0,0 0 0,0 0 0,1 0 0,-1 0 0,0 0 0,0 0 0,0-3 0,0 0 0,0 1 0,0-1 0,0 2 0,0 0 0,0 0 0,0 1 0,0 0 0,0 0 0,0 0 0,0 0 0,0 0 0,0 0 0,0 1 0,0-1 0,0 0 0,0 0 0,0 0 0,0 0 0,0 0 0,0 0 0,0 0 0,0 0 0,0 0 0,0 0 0,0 0 0,0 0 0,0 0 0,0 0 0,0 0 0,0 0 0,0 0 0,1 0 0,-1 0 0,0 0 0,0 0 0,0 0 0,0 0 0,0 0 0,0 0 0,0 0 0,0 0 0,0 0 0,0 0 0,0 0 0,0 0 0,0 0 0,0 0 0,0 0 0,0 0 0,0 0 0,0 0 0,0 0 0,0 0 0,0 0 0,0 0 0,0 0 0,0 0 0,0 0 0,0 0 0,0 0 0,0 0 0,0 0 0,0 0 0,0 0 0,0 0 0,0 0 0,0 0 0,0 0 0,0 0 0,1 0 0,-2 0 0,1 0 0,1 0 0,-1 0 0,0 0 0,0 0 0,0 2 0,0 1 0,0 0 0,0-1 0,0 0 0,2-1 0,1-1 0,0 0 0,-1 0 0,0 0 0,-1 0 0,-1 0 0,1 0 0,-1 0 0,0 0 0,-1 0 0,1 0 0,0 0 0,3 2 0,-1 1 0,1-1 0,-1 1 0,0-2 0,-1 0 0,0 0 0,-1-1 0,0 0 0,0 0 0,0 0 0,0 0 0,0 0 0,-1-1 0,1 1 0,1 0 0,-1 0 0,0 0 0,0 0 0,0 0 0,-3 3 0,0 0 0,1-1 0,0 1 0,0-2 0,1 0 0,0 0 0,1-1 0,0 0 0,0 0 0,1 0 0,-1 0 0,0 0 0,0 0 0,0 0 0,0 0 0,0 0 0,0 0 0,0 0 0,0 0 0,0 0 0,0 0 0,0 0 0,0 0 0,0 2 0,0 1 0,0 0 0,0-1 0,0 0 0,0-1 0,0-1 0,0 0 0,0 1 0,0-2 0,1 1 0,-1 0 0,0 0 0,0 0 0,0 0 0,0 0 0,0 0 0,0 2 0,0 1 0,0 0 0,2-1 0,1-1 0,0 0 0,-1 0 0,0-1 0,-1 0 0,-1 3 0,0-1 0,0 1 0,0-1 0,0 0 0,3-1 0,0-1 0,-1 0 0,3 3 0,-1 0 0,0-1 0,1 0 0,0 0 0,-2-1 0,0-1 0,-1 1 0,2-1 0,-1 0 0,-1-1 0,0 1 0,0 0 0,-1 0 0,-1 0 0,0 0 0,0 0 0,3 0 0,-1 0 0,1 0 0,-1 0 0,0 3 0,-1-1 0,-1 1 0,0-1 0,0-1 0,0 0 0,0 0 0,0-1 0,0 0 0,0 0 0,0 0 0,0 0 0,0 0 0,0 0 0,0 0 0,0 0 0,0 0 0,0 0 0,0 0 0,0 0 0,0 2 0,0 1 0,0 0 0,0-1 0,1 0 0,-2-1 0,1-1 0,1 0 0,-2 0 0,2 0 0,-1 0 0,0 0 0,0 0 0,0 0 0,0 0 0,0 0 0,0 0 0,0 0 0,0 0 0,0 0 0,0 0 0,0 0 0,0 0 0,0 0 0,0 0 0,0 0 0,0 0 0,0 0 0,0 0 0,-2-3 0,-1 1 0,0-1 0,1 1 0,0 0 0,1 1 0,1 0 0,0 1 0,0 0 0,0 0 0,0 0 0,0 0 0,0 1 0,0-1 0,0 0 0,0 0 0,0 0 0,0 0 0,1 0 0,-1 0 0,0 0 0,0 0 0,0 0 0,0 0 0,0 0 0,0 0 0,0 0 0,0 0 0,0 0 0,0 0 0,0 0 0,0 0 0,0 0 0,0 0 0,0-3 0,0 1 0,0-1 0,0 1 0,0 0 0,0 1 0,0 1 0,-2-3 0,-1 0 0,0 1 0,1-1 0,0 2 0,2 0 0,-1 0 0,-2-1 0,1-1 0,-1 0 0,1 1 0,0 1 0,2 0 0,-1 0 0,1 1 0,0-3 0,0 1 0,0 0 0,0 0 0,0 0 0,1 1 0,-1 1 0,0-1 0,0 1 0,0 1 0,0-1 0,0 0 0,0 0 0,0 0 0,0 0 0,0 0 0,0 0 0,0 0 0,0 0 0,0 0 0,0 0 0,0 0 0,0 0 0,0 0 0,0 0 0,0-3 0,0 1 0,0-1 0,0 1 0,0 0 0,0 1 0,0 0 0,0 1 0,0 0 0,0 0 0,0 0 0,0 0 0,-2-2 0,-1-1 0,1 1 0,-1-1 0,2 2 0,0 0 0,0 0 0,1 1 0,0 0 0,0 0 0,0 0 0,0 0 0,0 0 0,1 0 0,-1 0 0,-3-2 0,1-1 0,-1 1 0,1 0 0,0 0 0,1 1 0,1 1 0,-1-1 0,1 1 0,0 0 0,1 0 0,-1 1 0,0-1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0,-2 2 0,-1 1 0,1-1 0,-1 1 0,2-2 0,0 0 0,0 0 0,1-1 0,0 0 0,0 0 0,0 0 0,0 0 0,1 0 0,-1-1 0,0 1 0,0 0 0,-3 3 0,1 0 0,-1-1 0,1 1 0,0-2 0,1 0 0,1 0 0,-1-1 0,1 0 0,1 0 0,-1 0 0,0 0 0,0 0 0,0 0 0,0 0 0,0 0 0,0 2 0,0 1 0,0 0 0,0-1 0,0 0 0,0-1 0,0-1 0,0 0 0,0 1 0,1-2 0,-1 1 0,0 0 0,0 0 0,0 0 0,0 0 0,0 0 0,0 0 0,0 0 0,0 2 0,0 1 0,0 0 0,0-1 0,0-1 0,0 0 0,0 0 0,0-1 0,0 0 0,0 0 0,0 0 0,0 0 0,0 0 0,0 0 0,0 0 0,0 0 0,0-1 0,0 1 0,3 1 0,-1-1 0,1 0 0,-1 0 0,0 0 0,2 0 0,-1 0 0,0 0 0,-1 0 0,0 0 0,1 2 0,0 1 0,0 0 0,-1-1 0,0-1 0,-1 1 0,2-2 0,0 0 0,-1 0 0,0 0 0,0 0 0,-1 0 0,-1 0 0,0 0 0,0 0 0,0 0 0,0 0 0,0 0 0,0 0 0,0 0 0,0 0 0,0 0 0,0 0 0,0 0 0,0 0 0,0 0 0,0 0 0,0 0 0,0 0 0,0 0 0,0 0 0,0 0 0,0 0 0,0 0 0,1 0 0,-2 0 0,1 0 0,1 0 0,-2 0 0,2 0 0,-1 0 0,0 0 0,0 0 0,0 0 0,0 0 0,0 0 0,0 0 0,0 0 0,0 0 0,0 0 0,0 0 0,0 0 0,0 0 0,0 0 0,0 0 0,0 0 0,0 0 0,0 0 0,0 0 0,0 0 0,0 0 0,0 0 0,0 0 0,0 0 0,0-3 0,0 0 0,0 1 0,0-1 0,0 2 0,0 0 0,0 0 0,0 1 0,0 0 0,0 0 0,0 0 0,0 0 0,1 0 0,-1 0 0,0 1 0,0-1 0,0 0 0,0 0 0,0-3 0,0 0 0,0 1 0,0 0 0,0 0 0,0 1 0,2 1 0,1-1 0,0 1 0,-1 1 0,0-1 0,-1 0 0,-1 0 0,0 0 0,0-3 0,0 1 0,0-1 0,0 1 0,0 0 0,0 1 0,0 0 0,0 1 0,0 0 0,0 0 0,0 0 0,0 0 0,0 1 0,0-4 0,0 0 0,0 1 0,0-1 0,0 2 0,1-3 0,-1 1 0,0 0 0,0 1 0,0 1 0,2 0 0,1-2 0,0 0 0,-1 0 0,-1 1 0,1 1 0,-2 0 0,0 0 0,0-2 0,0 1 0,0-1 0,0 1 0,0 0 0,0 1 0,0 1 0,0-3 0,0 1 0,0-1 0,0-1 0,0-1 0,0 2 0,0 0 0,0 1 0,0 1 0,0 1 0,0 0 0,0 0 0,0-3 0,0 1 0,0-1 0,1-2 0,-1 1 0,0 1 0,0 0 0,-3-1 0,0 0 0,1 1 0,-3-2 0,-2 1 0</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05:35:55.552"/>
    </inkml:context>
    <inkml:brush xml:id="br0">
      <inkml:brushProperty name="width" value="0.1" units="cm"/>
      <inkml:brushProperty name="height" value="0.1" units="cm"/>
      <inkml:brushProperty name="color" value="#AE198D"/>
      <inkml:brushProperty name="inkEffects" value="galaxy"/>
      <inkml:brushProperty name="anchorX" value="-21383.74219"/>
      <inkml:brushProperty name="anchorY" value="-9458.35742"/>
      <inkml:brushProperty name="scaleFactor" value="0.5"/>
    </inkml:brush>
  </inkml:definitions>
  <inkml:trace contextRef="#ctx0" brushRef="#br0">0 53 24575,'0'0'0,"3"0"0,2 0 0,3 0 0,2 0 0,2 0 0,1 0 0,0 0 0,1 0 0,-1 0 0,1 0 0,-1 0 0,0 0 0,1 0 0,-1 0 0,0 0 0,0 0 0,0 0 0,0 0 0,0 0 0,0 0 0,0 0 0,0 0 0,0 0 0,0 0 0,0 0 0,0 0 0,0 0 0,0 0 0,0 0 0,0 0 0,0 0 0,0 0 0,0 0 0,0 0 0,0 0 0,0 0 0,0 0 0,0 0 0,0 0 0,0 0 0,0 0 0,0 0 0,3 0 0,0 0 0,-1 0 0,0 0 0,0 0 0,-1 0 0,0 0 0,-1 0 0,0 0 0,3 0 0,-1 0 0,1 0 0,-1 0 0,-1 0 0,0 0 0,0 0 0,-1 0 0,3 0 0,0 0 0,-1 0 0,0 0 0,0 0 0,-1 0 0,-1 0 0,1 0 0,-1 0 0,-1 0 0,1 0 0,3 0 0,0 0 0,-1 2 0,0 1 0,2 0 0,0-1 0,-1 0 0,3-1 0,-2-1 0,0 0 0,1 0 0,-1 0 0,0 0 0,1 0 0,-1 0 0,0 0 0,1 0 0,0 0 0,1 0 0,-1 2 0,-1 1 0,0 0 0,-3-1 0,1-1 0,-2 0 0,0 0 0,0-1 0,2 0 0,1 0 0,-1 0 0,0 0 0,2 0 0,0 0 0,-1 0 0,2-1 0,0 1 0,-2 0 0,0 0 0,1 0 0,0 0 0,-1 0 0,2 0 0,-1 0 0,0 0 0,-2 0 0,0 0 0,-1 0 0,-1 0 0,3 0 0,0 0 0,2 0 0,2 0 0,0 0 0,-1 0 0,1 0 0,1 0 0,-1 0 0,-2 0 0,-1 3 0,1 0 0,-1 0 0,2-1 0,-1-1 0,-1 0 0,-1 0 0,1-1 0,3 0 0,-1 0 0,1 0 0,2 0 0,-1 0 0,0 0 0,2 2 0,-2 1 0,-1 0 0,0-1 0,1 0 0,1-1 0,-1-1 0,1 1 0,-2-1 0,-1 0 0,-3-1 0,2 1 0,-1 0 0,1 0 0,3 0 0,-2 0 0,0 0 0,-2 0 0,1 0 0,2 0 0,-1 0 0,1 0 0,2 0 0,1 0 0,2 0 0,-2 0 0,0 0 0,0 0 0,-1 0 0,-3 0 0,1 0 0,-1 0 0,0 0 0,2 0 0,-1 0 0,1 0 0,-2 0 0,-1 0 0,2 0 0,-3 0 0,3 0 0,1 0 0,-1 0 0,1 0 0,1 0 0,-1 0 0,1 0 0,-2 0 0,-2 0 0,-1 0 0,-2 0 0,2 0 0,-1 0 0,2 0 0,-1 0 0,-2 3 0,0-1 0,0 1 0,3-1 0,-2-1 0,1 0 0,-2 0 0,0-1 0,2 0 0,-1 0 0,0 0 0,1 0 0,3 0 0,-1 0 0,0 0 0,0 0 0,-1 0 0,2 0 0,-1 0 0,1 2 0,-1 1 0,1 0 0,-1-1 0,1 0 0,1-1 0,0-1 0,0 0 0,-1 0 0,-2 0 0,1 0 0,-1 3 0,2-1 0,0 1 0,3-1 0,-2 0 0,1-1 0,-1-1 0,-2 1 0,0-1 0,1 0 0,2 0 0,2 2 0,-2 0 0,1 1 0,0-1 0,1 0 0,1-2 0,0 1 0,-2-1 0,1 0 0,-3 0 0,0 3 0,-2-1 0,-1 1 0,0-1 0,2 0 0,-1-1 0,2-1 0,-2 1 0,-1-1 0,-1 0 0,1-1 0,-2 1 0,3 0 0,-1 0 0,-1 3 0,-1-1 0,-1 1 0,1-1 0,1-1 0,1 0 0,0 0 0,1-1 0,0 0 0,1 0 0,-1 0 0,2 0 0,-2 0 0,1 0 0,-1 0 0,-1 0 0,0 2 0,3 1 0,-2 0 0,2-1 0,-2 0 0,-1-1 0,-1-1 0,-2 0 0,2 0 0,-1 0 0,2 0 0,0 0 0,1 0 0,0 0 0,1 0 0,-1 0 0,1 0 0,-1 0 0,-1 0 0,1 0 0,-1 0 0,-1 0 0,-2 0 0,0 0 0,-2 0 0,1 0 0,-1 0 0,-1 0 0,1 0 0,0 0 0,0 0 0,0 0 0,0 0 0,0 0 0,2 0 0,1 0 0,0 0 0,-1 0 0,0 0 0,-1 0 0,-1 0 0,1 0 0,-1 0 0,0 0 0,0 0 0,0 0 0,-1 0 0,1 0 0,0 0 0,0 0 0,0 0 0,0 0 0,0 0 0,0 0 0,0 0 0,1 0 0,-1 0 0,0 0 0,0 0 0,0 0 0,0 0 0,0 0 0,0 0 0,0 0 0,0 0 0,0 0 0,0 0 0,0 0 0,0 0 0,0 0 0,0 0 0,0 0 0,0 0 0,0 0 0,-3-3 0,1 1 0,-1-1 0,1 1 0,0 0 0,1 1 0,1 0 0,0-1 0,0-1 0,0 0 0,0 1 0,0 1 0,0-2 0,0-1 0,0 1 0,0 1 0,0 1 0,0 0 0,1 0 0,-2 1 0,2 0 0,-4-2 0,0-1 0,1 1 0,-1 0 0,2 0 0,-3-1 0,1 0 0,0 0 0,1 0 0,0 2 0,2-3 0,-1 1 0,1 0 0,0 1 0,0-2 0,0 0 0,1 1 0,-1 1 0,0 1 0,-3-3 0,1 1 0,-1 0 0,1 1 0,0 1 0,1 0 0,1 0 0,0-1 0,0-1 0,0 0 0,0 1 0,0 1 0,0 0 0,0 0 0,0 1 0,0 0 0,0 0 0,0 0 0,0 0 0,0 0 0,0 0 0,0 0 0,0 1 0,0-1 0,0 0 0,1 0 0,-1 0 0,0-1 0,0 1 0,0 0 0,0-2 0,0-1 0,0 1 0,0 0 0,0 0 0,0 1 0,0 1 0,0-1 0,0 1 0,0 0 0,0 1 0,0-1 0,-3-3 0,1 0 0,-1 1 0,1 0 0,0 0 0,1 1 0,1 0 0,0 1 0,-3-3 0,0 1 0,1-1 0,0 1 0,0 1 0,2 0 0,-1 0 0,1 1 0,0 0 0,0 0 0,0 0 0,0 0 0,0 0 0,0 0 0,0 0 0,1 0 0,-1 0 0,0 0 0,0 0 0,0 0 0,0 0 0,0 0 0,0 0 0,0 0 0,0 0 0,0 0 0,0 0 0,0-2 0,0-1 0,0 1 0,0 0 0,0 0 0,0 1 0,0 1 0,0-1 0,0 1 0,0 0 0,0 0 0,0 1 0,0-1 0,-2-3 0,-1 0 0,0 1 0,1-1 0,1 2 0,0 0 0,0 0 0,1 1 0,0 0 0,0 0 0,0-2 0,0-1 0,0 1 0,0 0 0,1 0 0,-1 1 0,0 1 0,0-1 0,0 1 0,0 1 0,0-1 0,-3 0 0</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17:25.354"/>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1,'0'0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0:54:30.271"/>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1814 273 24575,'0'0'0,"0"-3"0,-3 0 0,-3 0 0,-2 0 0,-1-1 0,-1-1 0,-1 2 0,2-3 0,-1 2 0,-1 0 0,-1-2 0,0 1 0,-2 1 0,1-1 0,-2 0 0,1 1 0,-1-1 0,1 0 0,0-2 0,-1 1 0,1 1 0,0 2 0,-1 1 0,4-2 0,0 1 0,-1 0 0,0 1 0,0-3 0,-1 1 0,-1 1 0,3-2 0,0 0 0,-1-2 0,0 1 0,0 2 0,-2-3 0,1 2 0,-2 1 0,4-2 0,0 1 0,-1 1 0,0 2 0,-1 0 0,0 1 0,2-2 0,0 0 0,0 0 0,-1 1 0,2-2 0,0 0 0,-1 0 0,-1-1 0,0 0 0,-1 2 0,-1-3 0,0 1 0,-1 1 0,1 1 0,-1 1 0,4-2 0,-1 1 0,1 0 0,-1 1 0,-1 0 0,0 1 0,0-2 0,-1 0 0,-1 0 0,1 1 0,0 1 0,-1 0 0,1 0 0,0 1 0,-1 0 0,1 0 0,0 0 0,-1 0 0,1 0 0,0 0 0,0 1 0,-1-1 0,1 0 0,0 0 0,-1 0 0,1 0 0,0 0 0,0 0 0,-1 0 0,1 0 0,0 0 0,0 0 0,-1 0 0,1 0 0,0 0 0,-1 0 0,1 0 0,0 0 0,0 0 0,-1 0 0,1 0 0,3 2 0,-1 1 0,1 0 0,-1-1 0,0 3 0,-1-1 0,2 2 0,0 0 0,-1-1 0,3 1 0,-1-1 0,0-1 0,2 2 0,-2-1 0,0-1 0,1 1 0,3 3 0,-2-1 0,3 1 0,-2-1 0,1 2 0,-2-2 0,2 1 0,-1-2 0,0 2 0,-1-1 0,-1-2 0,1 1 0,1 2 0,0 2 0,1 1 0,-1-1 0,1 1 0,-1 0 0,-2 1 0,1 1 0,-1-2 0,1 0 0,3 0 0,1 1 0,-1-2 0,1 0 0,0 1 0,-1-2 0,1 1 0,0 0 0,-1-2 0,0 2 0,-2-3 0,1 2 0,-1-3 0,0 2 0,-1-1 0,2 0 0,1 3 0,1 0 0,-1 0 0,1 0 0,-2-2 0,1 1 0,-3-2 0,2 1 0,-2-1 0,2 0 0,1 2 0,1 2 0,-1-2 0,1 2 0,1 0 0,-2-2 0,0 0 0,2 2 0,0 0 0,1 2 0,1 0 0,1 1 0,0 0 0,0 1 0,0-1 0,0 1 0,0-1 0,-2-2 0,-1-1 0,0 0 0,0 1 0,2 1 0,-1 0 0,2 1 0,0 0 0,0 0 0,-3 0 0,0 1 0,0-1 0,1 0 0,0 1 0,1-1 0,0 0 0,1 0 0,0 1 0,0-1 0,0 0 0,0 1 0,0-1 0,0 0 0,1 0 0,-1 1 0,0-1 0,0 0 0,0 1 0,0-1 0,0 0 0,0 0 0,2-2 0,1-1 0,0 0 0,0 1 0,-1 1 0,2-3 0,2 1 0,3-3 0,2-2 0,-1 1 0,1-2 0,0 2 0,-1 1 0,0-1 0,1-1 0,-3 1 0,2-1 0,0-1 0,-1 0 0,0 0 0,2-1 0,-3 2 0,2-2 0,0 0 0,-1 2 0,0-2 0,-1 3 0,0-1 0,2-1 0,-2 1 0,1-1 0,1-1 0,-1 2 0,0-2 0,2 0 0,0-1 0,2-1 0,-2 2 0,-1-1 0,2 0 0,0 2 0,1-1 0,0 0 0,1-1 0,0-1 0,0-1 0,0-1 0,1 3 0,-1 0 0,1 0 0,-1 2 0,0-1 0,1 0 0,-1-1 0,-3 2 0,1-1 0,-1-1 0,1 0 0,-2 2 0,0-1 0,0-1 0,2-1 0,1 0 0,-3 2 0,1-1 0,0 0 0,1-1 0,1 0 0,0-1 0,1-1 0,-3 3 0,0 0 0,1 0 0,0-1 0,1 0 0,0-1 0,1 0 0,0-1 0,0 0 0,0 0 0,1 0 0,-1-1 0,1 1 0,-1 0 0,0 0 0,0 0 0,1 0 0,-1 0 0,0 0 0,0 0 0,1 0 0,-1 0 0,0 0 0,1 0 0,-1 0 0,0 0 0,0 0 0,1 0 0,-1 0 0,0 0 0,0 0 0,1 0 0,-1 0 0,0 0 0,1 0 0,-1 0 0,0 0 0,0 0 0,1 0 0,-1 0 0,0 0 0,0 0 0,1 0 0,-1 0 0,0 0 0,1 0 0,-1 0 0,0 0 0,0 0 0,1 0 0,-1 0 0,0 0 0,0 0 0,-2-3 0,-1 0 0,0 0 0,1 1 0,1-3 0,0 1 0,1 1 0,-3-3 0,0 2 0,1 0 0,0 1 0,-3-2 0,2 1 0,-1 1 0,-1-3 0,1 2 0,0 0 0,2 1 0,-3-1 0,1 0 0,1-2 0,1 0 0,-2-1 0,0 1 0,-1-2 0,-1-2 0,-1-1 0,1 2 0,1 1 0,2 0 0,1 2 0,-2-2 0,1 0 0,-2-3 0,0 2 0,-2-1 0,1-1 0,1 2 0,-1-1 0,1 0 0,-2-2 0,2 3 0,-3-2 0,2 0 0,-1-1 0,-2 0 0,1 1 0,-1 0 0,2 0 0,-1-1 0,-2-1 0,2 3 0,-1-1 0,2 3 0,-1-1 0,-2-1 0,3 2 0,-2-1 0,-1-1 0,1 1 0,0 0 0,-1-1 0,-2-2 0,0 0 0,-1-2 0,2 3 0,0 0 0,0-1 0,2 3 0,0-1 0,-1 0 0,-1-1 0,1 1 0,0 0 0,0-1 0,-2-1 0,0 0 0,2 1 0,-1 0 0,0 0 0,-1-1 0,0-1 0,-1 0 0,-1-1 0,1 0 0,-1 0 0,-1-1 0,1 1 0,0 0 0,0-1 0,0 1 0,0 0 0,0-1 0,0 1 0,0 0 0,0-1 0,0 1 0,0 0 0,0 0 0,0-1 0,0 1 0,0 0 0,0 0 0,0-1 0,0 1 0,0 0 0,0-1 0,0 1 0,0 0 0,0 0 0,0-1 0,0 1 0,-3 3 0,0-1 0,-3 1 0,1-1 0,-2 2 0,0 0 0,2-1 0,-2 3 0,-1 1 0,-2 0 0,-2 1 0,2-1 0,-1 1 0,0 2 0,2-2 0,-1 1 0,-1 1 0,0 1 0,1-1 0,0 0 0,-1 1 0,2-2 0,-1 0 0,0 1 0,-1 1 0,-2-1 0,0 0 0,-1 0 0,0 2 0,-1 0 0,1 1 0,-1-2 0,1 0 0,0 0 0,-1 1 0,1 0 0,0-1 0,-1-1 0,1 1 0,0 1 0,5 0 0,4 1 0</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17:29.031"/>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0,'0'0</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17:30.48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0,'0'0</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3:36.821"/>
    </inkml:context>
    <inkml:brush xml:id="br0">
      <inkml:brushProperty name="width" value="0.035" units="cm"/>
      <inkml:brushProperty name="height" value="0.035" units="cm"/>
      <inkml:brushProperty name="color" value="#AE198D"/>
      <inkml:brushProperty name="inkEffects" value="galaxy"/>
      <inkml:brushProperty name="anchorX" value="-42691.94922"/>
      <inkml:brushProperty name="anchorY" value="-19957.22852"/>
      <inkml:brushProperty name="scaleFactor" value="0.5"/>
    </inkml:brush>
  </inkml:definitions>
  <inkml:trace contextRef="#ctx0" brushRef="#br0">289 0 24575,'0'0'0,"0"3"0,0 3 0,0 2 0,-3 1 0,0 1 0,-2-2 0,-1 1 0,-1 1 0,0 2 0,-1-3 0,1 2 0,2 0 0,2 0 0,-2-1 0,0 1 0,2 0 0,-2-2 0,1 0 0,0 2 0,-2-3 0,5-1 0,2-3 0,5-4 0,3-1 0,3-4 0,2-1 0,0-2 0,1 1 0,0 1 0,0 2 0,-3-1 0,0 1 0,-1 0 0,1 2 0,1 0 0,0 2 0,1-1 0,0 1 0,-3 3 0,-2 3 0,-1 0 0,-2 3 0,-1 1 0,-3 1 0,0 2 0,-2 1 0,0 0 0,0 0 0,-3 1 0,-3 0 0,-3-4 0,1 1 0,1-1 0,-1-2 0,1 1 0,-1-2 0,2 0 0,-2-2 0,2 2 0,-2-2 0,-1 2 0,-2-2 0,2 2 0,-1 1 0,-1-1 0,-1 1 0,-1-1 0,2 0 0,0-1 0,0-2 0,2 2 0,2 0 0,0 0 0,-2-1 0,-1-2 0,-1-2 0,-2 3 0,0-2 0,1 3 0,1-1 0,-1 0 0,0-2 0,-1 2 0,0-1 0,-1-1 0,0 0 0,0-2 0,-1 0 0,1 0 0,0-4 0,2-3 0,6 0 0,6 1 0,6 0 0,1 2 0</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3:37.776"/>
    </inkml:context>
    <inkml:brush xml:id="br0">
      <inkml:brushProperty name="width" value="0.035" units="cm"/>
      <inkml:brushProperty name="height" value="0.035" units="cm"/>
      <inkml:brushProperty name="color" value="#AE198D"/>
      <inkml:brushProperty name="inkEffects" value="galaxy"/>
      <inkml:brushProperty name="anchorX" value="-41569.21094"/>
      <inkml:brushProperty name="anchorY" value="-19597.79102"/>
      <inkml:brushProperty name="scaleFactor" value="0.5"/>
    </inkml:brush>
  </inkml:definitions>
  <inkml:trace contextRef="#ctx0" brushRef="#br0">0 25 24575,'0'0'0,"2"0"0,5 0 0,1 0 0,3 0 0,2 0 0,1 0 0,1 0 0,0 0 0,-1 0 0,1 0 0,0 0 0,-1 0 0,1 0 0,-1 0 0,0 0 0,-2-3 0,-1 0 0,-3-3 0,-4 1 0,-6 0 0,-2 2 0</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3:38.426"/>
    </inkml:context>
    <inkml:brush xml:id="br0">
      <inkml:brushProperty name="width" value="0.035" units="cm"/>
      <inkml:brushProperty name="height" value="0.035" units="cm"/>
      <inkml:brushProperty name="color" value="#AE198D"/>
      <inkml:brushProperty name="inkEffects" value="galaxy"/>
      <inkml:brushProperty name="anchorX" value="-42630.78516"/>
      <inkml:brushProperty name="anchorY" value="-20419.5"/>
      <inkml:brushProperty name="scaleFactor" value="0.5"/>
    </inkml:brush>
  </inkml:definitions>
  <inkml:trace contextRef="#ctx0" brushRef="#br0">720 0 24575,'0'0'0,"-3"0"0,0 3 0,-3 0 0,1 3 0,-3-1 0,2 2 0,-3 3 0,0 1 0,-2 1 0,-2 2 0,3 0 0,2 0 0,-1 1 0,0 2 0,-1 1 0,-2-1 0,2 0 0,0 2 0,-2-1 0,0-3 0,2-1 0,0 2 0,-1 0 0,-1 0 0,0 3 0,1-1 0,0-3 0,0 2 0,-1-1 0,-1 3 0,3-1 0,-1 0 0,0 2 0,-1 0 0,-1-2 0,0-1 0,-1 2 0,0-1 0,0 3 0,2-1 0,1 1 0,-1 3 0,0-2 0,0-1 0,-1-3 0,-1 2 0,0-1 0,-1 2 0,1-1 0,0 1 0,2-1 0,1 2 0,-1-1 0,0-1 0,3-3 0,-2 0 0,1-2 0,1 3 0,-1-4 0,3 0 0,-1 0 0,1-1 0,2 0 0,-1-2 0,1 0 0,1 0 0,-2-2 0,2 0 0,0 2 0,-2-3 0,2 2 0,-3-3 0,1-4 0,5-5 0,0-5 0,5 0 0,0-3 0,3 2 0,-1 1 0</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3:39.644"/>
    </inkml:context>
    <inkml:brush xml:id="br0">
      <inkml:brushProperty name="width" value="0.035" units="cm"/>
      <inkml:brushProperty name="height" value="0.035" units="cm"/>
      <inkml:brushProperty name="color" value="#AE198D"/>
      <inkml:brushProperty name="inkEffects" value="galaxy"/>
      <inkml:brushProperty name="anchorX" value="-41085.73828"/>
      <inkml:brushProperty name="anchorY" value="-20636.57813"/>
      <inkml:brushProperty name="scaleFactor" value="0.5"/>
    </inkml:brush>
  </inkml:definitions>
  <inkml:trace contextRef="#ctx0" brushRef="#br0">163 0 24575,'0'0'0,"3"0"0,3 0 0,2 0 0,4 0 0,0 0 0,2 0 0,1 0 0,0 0 0,-3 3 0,0 0 0,-1 0 0,1-1 0,-2 3 0,1-1 0,-1-1 0,-1 3 0,1 1 0,-3 3 0,-1 2 0,-3 1 0,2-2 0,-1 0 0,0 1 0,-2 1 0,-1-1 0,0 2 0,-1 0 0,-3-3 0,0 0 0,0 1 0,1 0 0,-3 0 0,0 2 0,-1-3 0,0 0 0,-1-3 0,-2 1 0,1 1 0,-2-2 0,3 1 0,1 1 0,-1 1 0,-1 2 0,-2-3 0,-1 1 0,-2 0 0,-1 1 0,3 1 0,-1 0 0,3 1 0,0-2 0,-1-4 0,-1 1 0,-1 0 0,2 1 0,-1-1 0,3 1 0,-1 0 0,2 2 0,-1-3 0,-1-1 0,1 0 0,-1 1 0,-1 1 0,1 2 0,0-2 0,1 0 0,2 1 0,0-1 0,1-1 0,-2-1 0,1 1 0,-1 0 0,1 2 0,4-2 0,4-1 0,4-3 0,5-2 0,1-2 0,2 0 0,1-1 0,0-1 0,0 1 0,0-1 0,0 1 0,-1 0 0,1 0 0,-1 0 0,-2-3 0,-1 0 0,0 0 0,1 1 0,1 0 0,0-2 0,0 1 0,1 0 0,1-3 0,-1 1 0,0 1 0,1 2 0,-4 0 0</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3:40.905"/>
    </inkml:context>
    <inkml:brush xml:id="br0">
      <inkml:brushProperty name="width" value="0.035" units="cm"/>
      <inkml:brushProperty name="height" value="0.035" units="cm"/>
      <inkml:brushProperty name="color" value="#AE198D"/>
      <inkml:brushProperty name="inkEffects" value="galaxy"/>
      <inkml:brushProperty name="anchorX" value="-42101.4375"/>
      <inkml:brushProperty name="anchorY" value="-22111.76563"/>
      <inkml:brushProperty name="scaleFactor" value="0.5"/>
    </inkml:brush>
  </inkml:definitions>
  <inkml:trace contextRef="#ctx0" brushRef="#br0">173 85 24575,'0'0'0,"0"-2"0,-3-2 0,-2 1 0,-4 1 0,0 3 0,0 1 0,-2 0 0,1 3 0,0 3 0,2 1 0,-1 0 0,2 1 0,2 2 0,2 0 0,-2-2 0,1 1 0,-2-3 0,1 1 0,0 1 0,-1-2 0,1 1 0,1 1 0,-1-1 0,0 0 0,-2 2 0,1 0 0,2 1 0,0 2 0,2 0 0,1 0 0,0 0 0,4-2 0,0 0 0,4-4 0,1-2 0,3-2 0,1-2 0,2-1 0,0-1 0,1 0 0,-1-3 0,1-1 0,0-2 0,-1 1 0,-2-3 0,-1 1 0,-2-1 0,0 1 0,-3-1 0,2 2 0,-2-2 0,2 1 0,-2-1 0,-1-1 0,1 1 0,-1-1 0,2-1 0,-2-2 0,3 0 0,-2-2 0,2 3 0,-2 0 0,2 2 0,-1 0 0,1-1 0,-2-1 0,-1-1 0,-1-1 0,-2-1 0,-1 0 0,2 3 0,0-1 0,0 1 0,-1-1 0,-4 2 0,-3 2 0,0 0 0,-3 2 0,-2 2 0,-2 1 0,-1 2 0,2-3 0,0 1 0,-1 1 0,0 0 0,-1 0 0,3 4 0,2 1 0</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3:43"/>
    </inkml:context>
    <inkml:brush xml:id="br0">
      <inkml:brushProperty name="width" value="0.035" units="cm"/>
      <inkml:brushProperty name="height" value="0.035" units="cm"/>
      <inkml:brushProperty name="color" value="#AE198D"/>
      <inkml:brushProperty name="inkEffects" value="galaxy"/>
      <inkml:brushProperty name="anchorX" value="-42970.73828"/>
      <inkml:brushProperty name="anchorY" value="-22877.78906"/>
      <inkml:brushProperty name="scaleFactor" value="0.5"/>
    </inkml:brush>
  </inkml:definitions>
  <inkml:trace contextRef="#ctx0" brushRef="#br0">258 0 24575,'0'0'0,"-3"0"0,-3 0 0,0 3 0,-2 0 0,1 3 0,-1-1 0,0 3 0,0-2 0,1 2 0,-1 2 0,-1-2 0,1 2 0,-1-3 0,1 2 0,3 1 0,1 1 0,-1-2 0,0 1 0,2 1 0,-2-2 0,1 1 0,0 0 0,-1 2 0,0 0 0,1 2 0,1-6 0,1-6 0,4-2 0,1-5 0,0-3 0,2 0 0,0-2 0,2 1 0,-1 0 0,2 1 0,-1 0 0,1 1 0,-2-1 0,2 2 0,-1-2 0,1 2 0,1 1 0,-1-1 0,1 1 0,2 1 0,0 1 0,2 1 0,0 1 0,1 1 0,-3 3 0,-2 3 0,0 0 0,-3 2 0,1 2 0,-1 2 0,1-2 0,-1 1 0,2-3 0,-2 2 0,-1 0 0,-1 1 0,1-2 0,-2 1 0,1 1 0,-2 1 0,-1 0 0,0 2 0,0 0 0,-1 0 0,-3 0 0,-3 1 0,0-1 0,-3-2 0,2-1 0,-1 1 0,1-1 0,1 2 0,-1-3 0,-1 1 0,-2 0 0,-1 1 0,-2 0 0,0 2 0,1 0 0,1-3 0,-1 0 0,0 1 0,-1 0 0,0 0 0,-1 2 0,0 0 0,-1-3 0,4 0 0,-1-2 0,4 0 0,-1-2 0,2 0 0,-1 0 0,2 0 0,-2-1 0,2 2 0,-1-2 0,0 2 0,0-2 0,0 2 0,-1-1 0,2 1 0,-2 1 0,2 2 0,-2-2 0,4-2 0,5-1 0,4-3 0,4-1 0,0-5 0,2 0 0,1 0 0,0-3 0,2 1 0,-1 1 0,-1-2 0,-1 1 0,1 1 0,0-2 0,1 1 0,0 1 0,1 1 0,0 1 0,-3-1 0,1-1 0,-1 1 0,1 1 0,-2-2 0,0 0 0,1 1 0,0 0 0,-1 1 0</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3:44.919"/>
    </inkml:context>
    <inkml:brush xml:id="br0">
      <inkml:brushProperty name="width" value="0.035" units="cm"/>
      <inkml:brushProperty name="height" value="0.035" units="cm"/>
      <inkml:brushProperty name="color" value="#AE198D"/>
      <inkml:brushProperty name="inkEffects" value="galaxy"/>
      <inkml:brushProperty name="anchorX" value="-43844.85938"/>
      <inkml:brushProperty name="anchorY" value="-24367.65625"/>
      <inkml:brushProperty name="scaleFactor" value="0.5"/>
    </inkml:brush>
  </inkml:definitions>
  <inkml:trace contextRef="#ctx0" brushRef="#br0">153 0 24575,'0'0'0,"0"3"0,0 3 0,0 2 0,0 4 0,0 0 0,0 2 0,-3-2 0,0 0 0,0 0 0,-2-2 0,0-1 0,1 2 0,-1-2 0,0 0 0,0 1 0,0-1 0,0 0 0,1 2 0,-2-3 0,1 2 0,-1 0 0,0 1 0,1 2 0,-1-3 0,-2 1 0,1 1 0,-2 0 0,2 0 0,-1 2 0,1 0 0,-1 0 0,1 0 0,2 0 0,5-2 0,3-4 0,5-2 0,3-3 0,2-1 0,1-2 0,1 0 0,0-1 0,0 3 0,0 1 0,3-1 0,-1 1 0,0-2 0,3 3 0,-1 0 0,-1-1 0,0 0 0,-2-2 0,-1 3 0,0-1 0,-1 0 0,0 0 0,3-2 0,0 0 0,0 0 0,0-1 0,-1 0 0,-1 0 0,0-1 0,0 1 0,-1 0 0,-3 3 0,-5 0 0,-7 0 0,-4-1 0,-5 0 0,-3-1 0,-1 0 0,2-4 0,2-2 0,4-4 0,2-3 0,2 0 0,1 3 0,1 6 0,1 6 0,-1 4 0,1 4 0,-1 2 0,0 2 0,1 0 0,-4 0 0,0 1 0,0-1 0,0-1 0,2 1 0,-1-1 0,2 1 0,0-1 0,-3-3 0,0 1 0,0-1 0,1 1 0,0 0 0,-2 2 0,1-1 0,0 1 0,0 1 0,2-1 0,-3-3 0,0 1 0,1-1 0,1 1 0,0 1 0,1 0 0,-2 1 0,0 0 0,0-6 0,0-5 0,2-6 0,0-2 0</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3:54.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1 114,'22'2,"0"0,0 1,39 12,-39-9,0-1,0-1,42 3,-42-6,29 5,16 1,107 7,-47-7,18 1,240-9,-374 0,-1 0,1-1,0 0,0-1,10-3,32-8,0 6,-6 0,96-4,-37 5,1-1,-82 7,32-5,17-1,36 0,19 0,533 8,-649-2,1-1,19-4,6-1,33-6,-49 8,-1 1,1 1,23 0,454 4,-488-2,1 0,18-5,-18 3,0 1,18 0,52 3,63-2,-128-2,31-8,-34 7,0 0,30-2,28-8,-62 13</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0:54:31.909"/>
    </inkml:context>
    <inkml:brush xml:id="br0">
      <inkml:brushProperty name="width" value="0.035" units="cm"/>
      <inkml:brushProperty name="height" value="0.035" units="cm"/>
      <inkml:brushProperty name="color" value="#AE198D"/>
      <inkml:brushProperty name="inkEffects" value="galaxy"/>
      <inkml:brushProperty name="anchorX" value="1032.68042"/>
      <inkml:brushProperty name="anchorY" value="975.30981"/>
      <inkml:brushProperty name="scaleFactor" value="0.5"/>
    </inkml:brush>
  </inkml:definitions>
  <inkml:trace contextRef="#ctx0" brushRef="#br0">0 0 24575,'0'0'0,"3"0"0,3 0 0,2 0 0,3 0 0,2 0 0,1 0 0,1 0 0,0 0 0,-1 0 0,1 0 0,0 0 0,-1 0 0,1 0 0,-1 0 0,1 0 0,-1 0 0,3 0 0,0 0 0,0 0 0,3 0 0,-1 0 0,2 0 0,-1 0 0,-1 0 0,2 0 0,-2 0 0,3 0 0,0 0 0,0 0 0,2 0 0,0 0 0,-1 0 0,1 3 0,1 0 0,-2 0 0,-2 0 0,1-2 0,1 1 0,-2-2 0,2 0 0,-2 0 0,-1 3 0,1 0 0,-1 0 0,1-1 0,-1-1 0,-1 0 0,-2 0 0,-1-1 0,0 3 0,-2 0 0,0 0 0,0-1 0,1 0 0,-1-1 0,0 0 0,0-1 0,0 0 0,0 0 0,0 0 0,1-1 0,-1 1 0,0 0 0,0 0 0,1 0 0,-1 0 0,0 0 0,1 0 0,-1 0 0,0 0 0,1 0 0,-4 3 0,-2 0 0</inkml:trace>
</inkml:ink>
</file>

<file path=ppt/ink/ink2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3:56.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0,'34'2,"35"5,-14 0,38 5,-48-5,55 1,97 8,-58-2,-79-10,143 5,628-9,-729-7,-2 0,536 7,-588 3,73 13,-61-7,-47-7,30 4,57 1,-50-5,90 17,-87-10,70 4,10-4,-63-4,-4 1,87 3,1786-11,-1007 3,-916-2,32-5,-31 3,30-2,0 4,63-9,-74 4,-11 2,1 0,29 1,-40 2,-1 0,17-4,24-3,89-6,5 0,-58 7,10-1,1041 9,-1129-2,1 0,16-4,27-2,-37 6,0-1,21-5,-33 6,22-3,0 2,51 3,-23 1,-13 0,0 3,55 12,-24-4,-7 0,-32-6,1-1,72 3,-106-10,-4 1</inkml:trace>
</inkml:ink>
</file>

<file path=ppt/ink/ink2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3:58.6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23,'214'-1,"233"3,-305 4,111 3,2355-10,-2396 17,-71-3,147 16,-222-23,33 2,-13-1,3-1,44 2,0-1,175 10,-95-4,51 6,-74-10,-23-2,22 0,6 0,170 1,-220-10,-40 1,113 3,-139 4,50 2,141 2,-62 3,90 3,-25-12,-166-5,-99 0,0 0,0 0,-1-1,1 0,-1 0,0-1,1 0,7-5,-5 4,1-1,19-5,-18 6,0 1,-1-2,1 0,-1 0,0-1,19-14,-10 7,-3 4,0 1,0 0,1 1,24-5,15-6,-56 17,38-13,77-20,-109 33,0-1,-1 0,1-1,-1 0,0 0,0 0,0-1,0 0,0 0,-1 0,10-10,-1 1,-7 8</inkml:trace>
</inkml:ink>
</file>

<file path=ppt/ink/ink2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00.7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0,'0'1,"0"0,1 0,0 0,-1 0,1 0,-1 0,1-1,0 1,0 0,-1 0,1-1,0 1,0 0,0-1,0 1,0-1,0 1,0-1,0 0,1 1,22 7,18 4,-24-6,0-1,1-1,-1-1,29 2,-16-2,-1 1,1 1,36 11,27 4,-68-15,329 42,-6-33,309-14,-624-2,64-11,-65 7,65-3,22 1,-63 2,42-8,-62 8,53-3,-4 1,-42 2,-3-1,-27 5,-1 0,19-1,1053 3,-1071 0,-1-2,17-3,27-2,-2 7,-14 1,-1-2,49-7,-43 3,0 2,71 4,-37 0,1245-1,-1301 1,31 6,-31-4,32 1,1012-4,-984 7,-1 0,1122-8,-1188 1,31-7,15 0,23 8,-74-1</inkml:trace>
</inkml:ink>
</file>

<file path=ppt/ink/ink2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05.2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1 115,'992'0,"-833"-7,2-1,518 9,-653-2,30-5,-29 2,26 0,-10 4,-5 0,0-1,39-6,-29 1,-1 3,71 4,-36 1,582-2,-566-7,4 0,-34 8,96-2,-101-6,-33 3,32 0,-22 4,14 1,83-10,-76 4,119 3,-85 4,-32-3,78-9,-105 6,1 3,38 2,49-1,-74-7,-30 4,33-2,680 6,-721-1</inkml:trace>
</inkml:ink>
</file>

<file path=ppt/ink/ink2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07.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2,'80'-1,"84"3,-70 11,-52-7,44 3,28-2,34 1,-15-10,192 4,-236 4,59 2,982-8,-1006-8,-2 1,-77 6,367 11,-267 1,181 17,-31-1,-195-14,163 15,17-3,-148-11,-43-5,171 14,-67-9,-109-8,82 2,773-8,-839 7,0 0,237-8,-320 1,31-7,16 0,-27 6,54-9,-62 7,37 1,-40 2,52-7,66-9,-60 10,-59 6,-1-2,1 0,25-7,-18 3,0 1,42-1,7-1,30 3,-79 4,0-1,37-6,-35 3,1 1,35 2,-31 1,46-6,-5 0,-61 6,-1-1,1 0,-1-2,1 0,24-8,-33 7,1 2,-1 0,1 0,19 0,23-4,83-28,-124 31,-3-1</inkml:trace>
</inkml:ink>
</file>

<file path=ppt/ink/ink2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11.1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75,'29'9,"-15"-3,9 1,1-1,0-1,37 2,74-4,-134-3,87 7,-11 0,53 0,51 1,647-9,-678-8,-83 3,87-8,-91 9,118-4,62-2,-148 7,38-4,-4-2,-26 3,180 2,-161 7,-59-2,235 9,-150-2,5 1,6-2,8 2,-68-1,111-7,-86-2,42 13,-8-6,-104-5,69 7,-40 4,112-2,747-10,-486 2,-435-2,-1-1,39-9,-36 5,40-2,34-7,0 0,22 1,-73 9,-10 0,41 1,-12 5,95-2,-101-6,33 0,26 0,3 0,-88 7,1 1,0-1,62-10,-31 4,-48 5,35-6,-25 3,1 1,-1 1,52 4,-17 0,80-2,-130 0</inkml:trace>
</inkml:ink>
</file>

<file path=ppt/ink/ink2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12.9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1 100,'35'0,"16"-1,84 10,-74-3,-1-2,65-6,-30 0,1246 2,-1198-7,-4-1,12-1,-82 4,-3-1,44-2,-7 1,-2-1,511 9,-595 0,-1 0,16 4,-16-2,31 2,-6-4,75-3,-94-1,39-12,-31 7,33-11,-40 11,34-7,-45 13</inkml:trace>
</inkml:ink>
</file>

<file path=ppt/ink/ink2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17.4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1,'4'0,"0"1,0 0,1 0,-1 1,0-1,0 1,0-1,5 5,20 7,11-4,0-1,1-2,0-2,47-1,27-5,184 4,-220 4,38 2,16-10,146 3,-191 7,32-1,257-7,-361 0,0 2,16 3,-16-2,31 2,4-6,-27 0,1 1,-1 1,44 8,-44-6,0 0,0-1,48-2,-46-2,0 2,1 1,29 6,-19-2,1-2,-1-1,46-5,-7 2,267 1,-331 0</inkml:trace>
</inkml:ink>
</file>

<file path=ppt/ink/ink2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20.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1,'20'1,"0"1,0 1,-1 1,20 7,-17-5,-1-1,1-1,24 2,142 17,-60-5,436 47,-183-19,-307-41,92-5,19 0,-109 7,42 1,79 3,-140-7,72-5,26 1,-91 7,36 0,64-9,187 4,-263 5,37 1,789-9,-894 0,0-1,38-9,-37 6,0 1,33-2,-22 4,0-2,53-12,23-5,-23 10,-40 3,77-1,80-2,-130 6,89 6,-64 0,737-1,-818-1,32-5,-31 3,30-2,930 5,-456 1,-430 6,-2 1,688-9,-761 0,32-5,-31 3,30-2,38 6,-73-1</inkml:trace>
</inkml:ink>
</file>

<file path=ppt/ink/ink2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4:22.6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0,'7606'0'0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0:54:33.475"/>
    </inkml:context>
    <inkml:brush xml:id="br0">
      <inkml:brushProperty name="width" value="0.035" units="cm"/>
      <inkml:brushProperty name="height" value="0.035" units="cm"/>
      <inkml:brushProperty name="color" value="#AE198D"/>
      <inkml:brushProperty name="inkEffects" value="galaxy"/>
      <inkml:brushProperty name="anchorX" value="-688.88281"/>
      <inkml:brushProperty name="anchorY" value="53.24216"/>
      <inkml:brushProperty name="scaleFactor" value="0.5"/>
    </inkml:brush>
  </inkml:definitions>
  <inkml:trace contextRef="#ctx0" brushRef="#br0">0 5 24575,'1684'0'0</inkml:trace>
</inkml:ink>
</file>

<file path=ppt/ink/ink2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30.0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0,'657'0,"-645"0</inkml:trace>
</inkml:ink>
</file>

<file path=ppt/ink/ink2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33.1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1 201,'34'1,"0"-1,0 0,50-9,-43 1,135-19,-24 13,-91 7,20 0,29 0,15-1,132-2,-90-5,33-11,-86 9,-75 11,-8 1,57-2,-63 6,28-4,23-2,42-1,6 1,-17 6,117 3,-136 5,34 1,282-9,-387 2,30 5,17 2,236-9,-288 2,1 0,18 4,-18-2,1-1,16 1,40 4,-50-3,33 0,-3-4,72 10,-84-4,-7-1,57 2,-72-6,33 5,14 2,16-10,56 3,-41 13,-62-8,-1-2,41 1,-54-4,35 5,-34-3,33 1,-19-2,49 7,-25-5,14 4,46 9,-90-14,32 0,-31-3,29 5,83 12,-92-13,94-3,-61-3,2 4,91-4,-123-5,-31 3,37 0,-7 4,72-10,-73 5,97 5,-62 2,794-2,-854 1,27 5,24 1,-30-6,56 9,-68-7,34-1,-35-2,41 6,105 11,-69-13,-80-5,1 2,49 7,-44-3,1-2,0-1,42-4,-6 0,627 2,-687 0</inkml:trace>
</inkml:ink>
</file>

<file path=ppt/ink/ink2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36.0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1 158,'98'1,"103"-3,-14-26,-132 17,1 3,64-2,58 3,30 0,-73 0,0-1,-33 1,0 0,27-2,-79 4,-30 2,34-9,13-2,-27 8,-21 3,37-2,1322 6,-1293 6,-3 0,24-9,84 4,-68 13,138 13,-206-22,61 3,-20-2,1 0,-23-8,106 2,-108 5,45 2,-43-9,77 2,-94 6,-32-4,31 1,150 7,-99-6,-65-5,45 7,-25-1,119-5,-86-3,-57 2,13-1,87 11,-19 1,-42-5,191-2,-153-5,214 1,-310-2,-1 1,0-2,22-6,-20 5,1 0,21-2,265 4,-154 4,-137-2,15-1,0 2,0 1,0 1,47 11,-52-9,0-1,0-2,1 0,-1-1,29-4,10 1,-24 2,7 0,89 9,30 9,-32-7,-47-5,-58-5,45 6,-35-2,-1-2,71-4,-38 0,-59 1</inkml:trace>
</inkml:ink>
</file>

<file path=ppt/ink/ink2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38.5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0 244,'56'-1,"60"3,-70 4,-29-3,31 1,1628-3,-796-2,-791 8,2 1,565-9,-563-6,-1-1,43 1,10 1,-110 4,36-5,-22 1,147-23,-91 16,-57 6,74-1,-88 6,0-1,-1-1,53-15,-43 9,10 0,64-18,-101 24,-1 1,0 1,31-1,20-3,161-28,-189 29,-6 0,39 0,20-2,4 0,-73 6,28-5,-28 3,29-1,880 4,-902 2,32 5,-17-2,42 9,-53-8,67 4,14 4,300-15,-387 2,29 6,20 0,112-8,73 2,-191 5,38 2,305-9,-401 1</inkml:trace>
</inkml:ink>
</file>

<file path=ppt/ink/ink2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4:41.3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 0,'5151'0'0</inkml:trace>
</inkml:ink>
</file>

<file path=ppt/ink/ink2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45.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15,'43'13,"1"-5,-28-5,0 0,22 0,804-4,-749 8,-3 1,456-9,-527 0,0-1,0-1,23-6,30-5,-31 8,-8 2,39 0,12-3,-2 0,1046 6,-528 2,-588-1</inkml:trace>
</inkml:ink>
</file>

<file path=ppt/ink/ink2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47.6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1,'2'0,"0"1,0 0,0-1,0 1,0 0,-1 0,1 0,0 0,0 0,2 3,18 9,-9-11,0 0,1-1,-1 0,21-2,-20 0,0 1,0 0,27 5,-5 1,1-2,-1-2,59-3,-45 0,52 5,295 6,-250-12,1179 2,-1228 8,2 0,1266-9,-1273 8,-3 0,86 8,-58-8,10 0,-55-8,111 2,-87 13,-62-8,55 3,-8-2,6 0,91 7,367-14,-443 7,-2 1,604-9,-688 0,0-1,0-1,26-7,20-3,14 0,32-3,-58 10,-22 2,33 0,923 5,-969-2,0 0,16-5,-15 3,30-1,752 4,-787 0</inkml:trace>
</inkml:ink>
</file>

<file path=ppt/ink/ink2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50.1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0 145,'75'-2,"80"4,-103 4,-26-2,33 0,-34-3,29 5,23 1,-30-6,199 7,226 11,-298-11,-1-1,591-7,-622 7,-2 1,2-1,10 0,807-8,-843 9,1-1,255-7,-358-1,0 0,17-5,24-1,-36 5,0-1,-1-1,1-1,-1 0,31-14,-24 9,50-13,-65 21,11-3,-1 2,1 0,21 1,-19 0,-1 0,0-1,40-12,-34 8,45-6,-53 10,1-1,32-11,-35 9,0 1,0 1,30-3,-16 4,0-2,44-13,-12 3,-20 5,1 2,0 2,50 0,618 6,-690 1,31 6,-31-4,33 2,2326-6,-2369 1</inkml:trace>
</inkml:ink>
</file>

<file path=ppt/ink/ink2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54:53.8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0 144,'1'1,"-1"-1,0 1,0 0,1-1,-1 1,0-1,1 1,-1-1,1 1,-1-1,1 1,-1-1,1 1,-1-1,1 1,-1-1,1 0,0 1,-1-1,1 0,-1 0,1 0,0 1,-1-1,1 0,0 0,0 0,23 2,-21-1,11 0,0 2,0 0,13 4,31 7,11-5,-12-3,1 3,81 23,-83-15,104 16,61-8,-149-18,187 0,-161-9,-89 1,0 0,0 0,0-2,0 1,-1-1,1 0,-1-1,12-6,-10 5,0 0,0 1,0 0,0 0,20-3,-13 4,1-1,-1-1,0-1,-1 0,1-1,20-13,13-4,6 2,13-5,20-10,-78 34,0 0,1 0,0 1,16-1,8-2,-26 3,26-5,0 2,54-1,-71 5,32-5,16-1,21 0,7-1,-31 8,-30-2,0 2,0 2,59 10,159 35,-118-25,-69-14,-43-6,-1 1,28 6,6 8,80 18,-34-23,-45-2,78 17,41 23,219 34,-236-70,87 3,-191-13,93-5,-40-14,-89 11,0 0,0-2,33-14,-14 6,-13 5,1 1,1 1,-1 2,45-4,-42 5,-1-1,51-17,-7 2,-48 13,32-13,6-3,-28 13,-11 5,0-2,0-1,21-11,89-37,-20 10,-98 40,0 1,0 0,21-3,18-5,-34 7,0 1,0 0,0 2,1 0,-1 1,21 1,4 3,55 8,-71-5,6 0,61 3,-72-6,0 0,-1 2,1 1,-1 0,23 10,20 4,-16-5,1-3,0-1,89 4,-118-13,0 1,39 9,-40-7,1 0,39 2,46 1,2 0,178-8,-271 1,0-2,16-3,27-2,50 0,27 0,-128 7,38 1,-1-2,0-1,82-16,-52 6,-56 10,1-1,35-9,-33 6,0 1,0 1,42-4,67 7,-67 2,-14 6,-27-3,-9-2</inkml:trace>
</inkml:ink>
</file>

<file path=ppt/ink/ink2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55:05.124"/>
    </inkml:context>
    <inkml:brush xml:id="br0">
      <inkml:brushProperty name="width" value="0.035" units="cm"/>
      <inkml:brushProperty name="height" value="0.035" units="cm"/>
      <inkml:brushProperty name="color" value="#AE198D"/>
      <inkml:brushProperty name="inkEffects" value="galaxy"/>
      <inkml:brushProperty name="anchorX" value="-44862.32031"/>
      <inkml:brushProperty name="anchorY" value="-26017.16797"/>
      <inkml:brushProperty name="scaleFactor" value="0.5"/>
    </inkml:brush>
  </inkml:definitions>
  <inkml:trace contextRef="#ctx0" brushRef="#br0">9962 2928 24575,'0'0'0,"0"-2"0,-3-2 0,-3 1 0,-2 1 0,-4-3 0,0 1 0,-2 0 0,-1 2 0,0 0 0,0 1 0,1 0 0,-1 1 0,3-3 0,1 1 0,0-1 0,-1 1 0,-1-2 0,0 0 0,-1 0 0,3-2 0,0 2 0,-1 0 0,0 1 0,0 1 0,-1-2 0,-1 1 0,0-3 0,0 1 0,-1 0 0,1 2 0,-4-2 0,1 0 0,0 2 0,0 0 0,1 2 0,1 0 0,0 0 0,0-1 0,1-1 0,0 0 0,0 1 0,0 1 0,2-3 0,1 0 0,0 1 0,-1-2 0,-1 0 0,0 1 0,0 2 0,-1 0 0,2-2 0,1 0 0,-1 1 0,0 1 0,0 0 0,-2 1 0,1 1 0,-1 0 0,-1-3 0,1 0 0,-3 0 0,-3 1 0,-1 0 0,2 1 0,0 1 0,2-1 0,1-1 0,-2-1 0,1 0 0,0 1 0,0 0 0,1 1 0,1 1 0,0 0 0,-2 0 0,0 0 0,-3 0 0,0 0 0,2 0 0,0-3 0,2 0 0,0 0 0,1 1 0,1 0 0,0 1 0,-1 0 0,1 1 0,0 0 0,0 0 0,0 0 0,0 0 0,0 1 0,-1-1 0,1 0 0,0 0 0,0 0 0,-3 0 0,-1 0 0,1 0 0,0 0 0,1 0 0,1 0 0,0 0 0,1 0 0,-1 0 0,1 0 0,0 0 0,0 0 0,0 0 0,-1 0 0,1 0 0,0 0 0,0 0 0,-1 0 0,1 0 0,0 0 0,0 0 0,-1 0 0,1 0 0,0 0 0,-3 0 0,-1 0 0,1 0 0,1 0 0,-1 0 0,-1 0 0,0 0 0,1 0 0,0 0 0,1 0 0,1 0 0,-2 0 0,-1 0 0,1 0 0,1 3 0,0 0 0,0 0 0,-1-1 0,-1 0 0,1-1 0,-2 0 0,0 2 0,-2-1 0,1 1 0,1-1 0,-2 0 0,2-1 0,-3-1 0,2 1 0,1-1 0,2-1 0,0 1 0,2 0 0,-3 0 0,-2 0 0,0 0 0,4 3 0,-2 0 0,1 0 0,-2-1 0,0 0 0,1-1 0,1 0 0,-2 2 0,1 0 0,0 0 0,-2-1 0,2 0 0,-1-1 0,2-1 0,1 1 0,1-1 0,0 0 0,1 2 0,0 1 0,0 0 0,-1-1 0,1-1 0,-3 1 0,-3-2 0,0 0 0,1 0 0,-3 0 0,2 0 0,2 0 0,0 0 0,2 0 0,-2 0 0,0 0 0,1 0 0,0 0 0,1 0 0,1 0 0,1 0 0,-1 0 0,1 0 0,0 0 0,-3 0 0,0 0 0,0 0 0,0 0 0,1 0 0,1 0 0,0 0 0,0 0 0,1 0 0,0 0 0,0 0 0,0 0 0,0 0 0,-1 0 0,1 0 0,0 0 0,-1 0 0,-2 0 0,0 0 0,0 0 0,0 0 0,-2 0 0,-2 0 0,1 0 0,0 0 0,1-3 0,2 0 0,1 0 0,1 1 0,1 0 0,0 1 0,0 1 0,0 0 0,0 0 0,0 0 0,-1 0 0,1 0 0,0 0 0,0 0 0,-1 0 0,1 0 0,0 0 0,0 0 0,-1 0 0,1 0 0,0 0 0,0 0 0,-1 0 0,1 0 0,0 0 0,-1 0 0,1 0 0,0 0 0,0 0 0,-1 0 0,1 0 0,0 0 0,0 0 0,-3 0 0,-1 0 0,1 0 0,0 0 0,1 0 0,1 0 0,0 0 0,1 0 0,-1 0 0,1 0 0,0 0 0,0 0 0,0 0 0,0 0 0,-1 0 0,1 0 0,0 0 0,-1 0 0,1 0 0,0 0 0,0 0 0,0 0 0,-1 0 0,1 0 0,0 0 0,-1 0 0,1 0 0,0 0 0,-1 0 0,1 0 0,3 3 0,3 3 0,2 2 0,3 3 0,2 2 0,0 1 0,2 0 0,-1 1 0,1 0 0,-1 0 0,1 0 0,-1-1 0,0 1 0,0-1 0,0 0 0,0 0 0,3-2 0,0-1 0,2-2 0,1-1 0,1-1 0,2-2 0,-1 1 0,2-1 0,-2 2 0,1-2 0,0-1 0,2 0 0,2-2 0,0-1 0,-2 2 0,0 0 0,-2 3 0,0-1 0,1-1 0,-2 2 0,1 0 0,1-2 0,-1 1 0,0 0 0,1-1 0,-1 2 0,0-1 0,-1 1 0,1 0 0,0-1 0,2-2 0,1-1 0,-1 2 0,0 0 0,0-1 0,-2 2 0,1-1 0,-2 3 0,-3 1 0,-4 0 0,-2 1 0,-3-1 0,-2 0 0,-1-1 0,-3-1 0,1 0 0,-1-1 0,0-1 0,-2 2 0,-1-2 0,-1 3 0,0-1 0,0-2 0,-1 0 0,4 1 0,-1-1 0,1-1 0,-1 0 0,-1-2 0,0 0 0,0 0 0,-2-1 0,1 0 0,0-1 0,-1 1 0,1 0 0,0 0 0,-1 0 0,1 0 0,0 0 0,0 0 0,-1 0 0,1-3 0,0 0 0,-1 0 0,1-2 0,0 0 0,0 1 0,-1 1 0,1 1 0,3-2 0,-1 0 0,1 1 0,-1 1 0,0 1 0,-2 0 0,1 0 0,-4 1 0,-3 0 0,0-2 0,0-1 0,1 0 0,2 0 0,1-1 0,1 0 0,0 0 0,1 1 0,-3 2 0,3-3 0,0 1 0,0 0 0,-2 0 0,0 2 0,-1 0 0,1 1 0,0-3 0,1 0 0,0 0 0,-3 0 0,1 2 0,0 0 0,-2-3 0,0 1 0,1 0 0,0 1 0,-1 0 0,1 1 0,0 0 0,1 1 0,2 0 0,-3 0 0,0 1 0,1-1 0,0-3 0,1 0 0,1 1 0,0-1 0,-2 2 0,-3-1 0,-3-1 0,1 0 0,1 0 0,1 0 0,3 2 0,0 0 0,2 0 0,1 1 0,0 0 0,0 0 0,0 0 0,3-2 0,-1-1 0,1 0 0,0 1 0,-2 0 0,0 1 0,-1 1 0,0-1 0,0 1 0,0 0 0,-1 1 0,1-1 0,-1 0 0,1 0 0,0 0 0,-1 0 0,1 0 0,-3 0 0,0 0 0,0 0 0,0 0 0,1 0 0,1 0 0,-3 0 0,0 0 0,1 0 0,1 0 0,0 0 0,1 0 0,0 0 0,0 0 0,1 0 0,0 0 0,0 0 0,-1 0 0,1 0 0,0 0 0,0 0 0,0 0 0,0 0 0,-1 0 0,1 0 0,0 0 0,-1 0 0,1 0 0,0 0 0,-1 3 0,1-1 0,0 1 0,2 2 0,1 0 0,0-1 0,-1 2 0,-1-1 0,0 2 0,0-1 0,-1-2 0,-1 3 0,1-2 0,0-1 0,-1-1 0,1-1 0,0-1 0,-1-1 0,1 3 0,0-1 0,-1 1 0,1 2 0,0 0 0,0-2 0,-1 0 0,4 2 0,-1-1 0,1 0 0,-1 1 0,0 0 0,-1-1 0,-1-2 0,3 3 0,0-1 0,-1-1 0,0 0 0,-1-1 0,3 1 0,-1 1 0,0-1 0,-1-1 0,-1 0 0,0-1 0,-1-1 0,0 0 0,0 0 0,0 0 0,-1 0 0,1 0 0,-1 0 0,4 3 0,0-1 0,-1 1 0,0-1 0,0 0 0,-1-1 0,-1 0 0,0-1 0,0 0 0,0 0 0,-1 0 0,1 0 0,-1 0 0,1 0 0,0 0 0,-1 0 0,1 0 0,0 0 0,0 0 0,-1 0 0,1 0 0,0 0 0,-1 0 0,1 0 0,0 0 0,0 0 0,-1 0 0,1 0 0,0 0 0,-1 0 0,1 0 0,0 0 0,0 0 0,-1 0 0,1 0 0,0 0 0,0 0 0,-1 0 0,1 0 0,0 0 0,0 0 0,-1 0 0,1 0 0,0 0 0,-1 0 0,-2 0 0,-3 0 0,0 0 0,1 0 0,0 0 0,2 0 0,1 0 0,1 0 0,0 0 0,1 0 0,0 0 0,0 0 0,0 0 0,0 0 0,0 0 0,0 0 0,-1 0 0,1 0 0,-3 0 0,0 0 0,0 0 0,0 0 0,1 0 0,-2 0 0,0 0 0,0 0 0,2 0 0,-3 0 0,1 0 0,0 0 0,-2 0 0,2 0 0,-1 0 0,-1 0 0,1 0 0,1 0 0,1 0 0,-2 0 0,1 0 0,0 0 0,-1 0 0,0 0 0,1 0 0,-2 0 0,1 0 0,1 0 0,0 0 0,0 0 0,-1 0 0,2 0 0,0 0 0,1 0 0,1 0 0,0 0 0,1 0 0,0 0 0,0 0 0,-1 0 0,1 0 0,0 0 0,0 0 0,0 0 0,0 0 0,-1 0 0,1 0 0,0 0 0,-1 0 0,1 0 0,0 0 0,0 0 0,-1 0 0,1 0 0,0 0 0,0 0 0,-1 0 0,1 0 0,0 0 0,-1 0 0,1 0 0,0 0 0,0 0 0,-1 0 0,1 0 0,0 0 0,2 2 0,1 1 0,0 0 0,-1 0 0,-1-1 0,3 2 0,-1-1 0,0 0 0,-1 2 0,0 0 0,-2-1 0,1-1 0,1 2 0,1-1 0,0-1 0,-1 0 0,-1-2 0,0 0 0,2 2 0,0 0 0,-1 0 0,3 2 0,-1 0 0,0-1 0,-1 1 0,-2 0 0,0-1 0,0-1 0,-2-1 0,4 2 0,-1-1 0,1 0 0,-1-1 0,-1 0 0,0 2 0,-1-1 0,0 0 0,0 0 0,2 1 0,1 0 0,-1 0 0,0-2 0,0 0 0,-1-1 0,-1-1 0,0 1 0,0-2 0,-1 1 0,1 3 0,-1 0 0,1-1 0,0 0 0,-1 0 0,1-1 0,0 3 0,0-1 0,-1 0 0,1-1 0,3 3 0,-1-1 0,1-1 0,2 2 0,-1 0 0,0-1 0,-1-1 0,-1 2 0,-1-1 0,2 2 0,0-1 0,-1 0 0,0-2 0,-1-1 0,0 2 0,2 2 0,2 3 0,1-1 0,2 2 0,1 1 0,3 1 0,0 1 0,2 1 0,0 0 0,0 0 0,0 1 0,1-1 0,-1 1 0,0-1 0,0 0 0,0 1 0,0-1 0,0 0 0,0 1 0,0-1 0,0 0 0,0 0 0,0 0 0,0 1 0,0-1 0,0 0 0,-3 1 0,0-1 0,-3 0 0,-2-2 0,1-1 0,0 0 0,0 1 0,0 1 0,0-3 0,1 1 0,-2-3 0,2 1 0,1 0 0,2 2 0,0 1 0,0-1 0,-1-1 0,-1-1 0,-1 0 0,-1 1 0,-2-2 0,1 1 0,1 1 0,0-1 0,1 0 0,2 2 0,1 0 0,-2-1 0,1 0 0,1 1 0,1 1 0,0 0 0,1 2 0,1 0 0,0 0 0,0 0 0,0 1 0,0-1 0,0 1 0,1-1 0,-1 0 0,0 0 0,0 1 0,0-1 0,0 0 0,0 1 0,0-1 0,0 0 0,0 0 0,0 1 0,3-1 0,0 0 0,2-2 0,1-1 0,1-3 0,0 1 0,1 1 0,-2 1 0,3-2 0,-3 1 0,-1 1 0,2-3 0,-2 2 0,2 1 0,1 0 0,0 2 0,1-3 0,1 1 0,1 0 0,2 1 0,1-2 0,0 0 0,-3 1 0,1-2 0,-1 1 0,1 0 0,1-1 0,0 0 0,1 2 0,0-3 0,0 2 0,-2 0 0,-1-1 0,1 0 0,0 2 0,0-3 0,2-1 0,-1-2 0,-2 0 0,1 2 0,-1-1 0,4 2 0,1-1 0,0 1 0,0 2 0,0-2 0,-1 2 0,0-3 0,0 2 0,2-3 0,0 0 0,3 0 0,2 2 0,0-1 0,2-2 0,0 2 0,0 2 0,0-2 0,-2-1 0,-2 1 0,-2-2 0,2 2 0,1-1 0,0-1 0,1 1 0,2-1 0,1 2 0,2-1 0,-2 1 0,-3-1 0,1 2 0,0-1 0,-1-2 0,1 1 0,1-1 0,2-1 0,0-1 0,-1 2 0,0-2 0,1 1 0,-3-2 0,-1 0 0,-3-1 0,-2-1 0,-2 0 0,0 0 0,-1 0 0,0 0 0,0-1 0,0 1 0,0 0 0,0 0 0,0 0 0,0 0 0,0-3 0,0 0 0,1-2 0,-1-1 0,0-1 0,1 0 0,-4-1 0,0 1 0,1 2 0,0-1 0,0 0 0,1 2 0,-2-1 0,0 0 0,-3-2 0,2 2 0,-3-3 0,0 2 0,3-2 0,0 2 0,2-2 0,1 1 0,1 2 0,-3-1 0,1 1 0,0-2 0,0 1 0,0-1 0,2-2 0,-1 1 0,-1-1 0,-1 1 0,0 2 0,1 2 0,1-1 0,0 1 0,1 1 0,-3-2 0,1 0 0,-1 2 0,1-3 0,1 1 0,0-1 0,1 0 0,0-2 0,0 2 0,0 1 0,1 1 0,-1 2 0,0 1 0,1 0 0,-1 1 0,0 1 0,1-1 0,-1 0 0,0 0 0,0 1 0,1-1 0,-1 0 0,0 0 0,1 0 0,-1 0 0,0 0 0,0 0 0,3 0 0,1 0 0,-1 0 0,2 0 0,0 0 0,0 0 0,-2 0 0,-1 3 0,0 0 0,-1 0 0,-1 2 0,0-1 0,0 0 0,0-1 0,3 2 0,0-1 0,0 0 0,0-2 0,-1 3 0,-1-1 0,0-1 0,0 0 0,-1-2 0,0 0 0,0 3 0,0-2 0,1 1 0,-1 2 0,0 0 0,0 2 0,1-1 0,-1 1 0,0 0 0,3 1 0,0 1 0,1-1 0,1 2 0,0-3 0,2 2 0,-1-2 0,3 1 0,0-2 0,-1-1 0,-1 1 0,1-1 0,-2 2 0,-1-1 0,-2 1 0,2 2 0,-1-1 0,2 1 0,3 2 0,1-3 0,0 2 0,0 1 0,2-3 0,0 2 0,1-2 0,1 0 0,-3-1 0,-2 1 0,0-2 0,-2 2 0,0-2 0,-1 2 0,-1-2 0,-2-1 0,-1 2 0,-1-3 0,0 3 0,-1-1 0,0-1 0,0-2 0,0 2 0,0-1 0,0-1 0,1 0 0,-1-2 0,0 0 0,0 0 0,1-1 0,-1 0 0,0-1 0,0 1 0,1 0 0,-1 0 0,0 0 0,1-3 0,-1 0 0,0 0 0,0 1 0,1-3 0,-1 1 0,0-3 0,0 2 0,1 0 0,2-1 0,0 1 0,-3-2 0,3 1 0,-1-2 0,3 2 0,-1 1 0,3 2 0,2-2 0,2 0 0,-1-1 0,1 1 0,0-2 0,1-2 0,-1 1 0,0 1 0,0 0 0,-2 1 0,-1-1 0,-1 1 0,2-2 0,-1 2 0,0-2 0,2 2 0,-1 1 0,1-2 0,0-1 0,2 1 0,-2-1 0,-2 1 0,-3 1 0,2 0 0,0 0 0,0 2 0,1 1 0,-1 2 0,2-3 0,0 1 0,3 0 0,-3 1 0,2 1 0,0 0 0,-1 0 0,-3-2 0,1 0 0,-2 1 0,1-1 0,-1 2 0,2 0 0,-2 0 0,2 1 0,-1 0 0,1 0 0,-1 0 0,-2 0 0,-1-3 0,-2 0 0,2 0 0,0 1 0,-1 0 0,-1 1 0,0 0 0,-1 1 0,0 0 0,-1-2 0,3-1 0,0 0 0,0 1 0,0 0 0,-1 1 0,-1 1 0,0-1 0,0 1 0,-1 1 0,0-1 0,0 0 0,0 0 0,0 0 0,1 0 0,-1 0 0,3 0 0,0 0 0,3 0 0,0 0 0,-1 0 0,-1 0 0,1 0 0,0 0 0,1 0 0,3 0 0,2 0 0,-2 0 0,1 0 0,-1 0 0,0 0 0,2 0 0,-3 0 0,2 0 0,-3 0 0,2-3 0,-2 0 0,-1 0 0,-3 1 0,2 0 0,3 1 0,-2 0 0,-1 1 0,-1 0 0,-1 0 0,2 0 0,-1 0 0,2 0 0,-1 0 0,3 0 0,-2 0 0,2 0 0,-1 0 0,1 0 0,2 0 0,1 0 0,-1 0 0,1 0 0,-3 0 0,1 0 0,-1 0 0,-3-2 0,2-1 0,-2 0 0,-1 0 0,-1 1 0,-1 1 0,-1 1 0,-1-1 0,1 1 0,-1 0 0,3 0 0,0 1 0,3-1 0,-1 0 0,3 0 0,-2 0 0,0 0 0,-2 0 0,-1 0 0,1 0 0,0 0 0,2 0 0,-1 0 0,3 0 0,-2 0 0,2 0 0,-1 0 0,-1 0 0,-2 0 0,1 3 0,-1 0 0,0 0 0,-2 2 0,3 0 0,2 2 0,-1-1 0,0 1 0,1 0 0,2-2 0,-1-1 0,-2 1 0,-2-1 0,2 0 0,-1 1 0,2-1 0,-2 3 0,0-2 0,-2 0 0,3-2 0,1 2 0,2-1 0,0 3 0,1-2 0,1-1 0,1 3 0,-2-2 0,-2-1 0,1 2 0,0-2 0,-1 0 0,1 2 0,1-2 0,1 0 0,2 2 0,-2-1 0,0-1 0,0 1 0,-1 0 0,0-1 0,-2-1 0,1-2 0,-2 0 0,-2 0 0,-1-1 0,-2-1 0,-1 1 0,2 0 0,1 0 0,-2 0 0,1 0 0,-1 0 0,2 0 0,-1 0 0,3 0 0,0 0 0,2 0 0,-2 0 0,0 0 0,-2 0 0,1 0 0,0 0 0,-2 0 0,0 0 0,2 3 0,-1 0 0,2 0 0,0-1 0,1 0 0,0-1 0,1 0 0,-1-1 0,1 3 0,-1 0 0,-2 0 0,-1-1 0,1 0 0,0-1 0,1-1 0,0 0 0,-2 0 0,0 0 0,1 0 0,-1 0 0,0 0 0,-1 0 0,-1 0 0,-1 0 0,-1 0 0,1 0 0,-1 0 0,0 0 0,0 0 0,0 0 0,0 0 0,1 0 0,-1 0 0,0 0 0,0 0 0,1 0 0,-1 0 0,0 0 0,1 0 0,-1 0 0,0-3 0,0 0 0,0 0 0,-2-2 0,-1 0 0,1 1 0,-1 1 0,2-2 0,0-2 0,1 1 0,0 0 0,0-1 0,0 2 0,1 0 0,-1-1 0,1 1 0,-1-1 0,0 0 0,1 1 0,-1 2 0,0 1 0,0-2 0,1 0 0,-1 1 0,0-2 0,3 1 0,1 0 0,2-1 0,-1-3 0,3 1 0,2 2 0,-2-2 0,2 1 0,1 1 0,-5-1 0,1 1 0,-2 2 0,2-3 0,1 1 0,-1 2 0,2 0 0,1 1 0,-1 1 0,1 1 0,-2-3 0,1 0 0,-2 1 0,-2-1 0,-1-1 0,-2 0 0,3 0 0,1 2 0,0 0 0,-1-2 0,-1 1 0,-1 0 0,-1 0 0,-1 2 0,-1-3 0,0 1 0,1 0 0,-4-3 0,0 2 0,0 0 0,-2-2 0,0 1 0,2 1 0,-3-1 0,1 0 0,2 1 0,-3-2 0,2 2 0,0 0 0,-1-2 0,0 1 0,-1-1 0,0 0 0,2-2 0,0 2 0,0-2 0,0 2 0,1 0 0,-2 0 0,1-2 0,0 1 0,-1-1 0,0-2 0,2-2 0,0 3 0,-1-2 0,0 3 0,-2-1 0,-2-1 0,1-1 0,1-1 0,-1-1 0,1 2 0,-1 0 0,1-1 0,-1 0 0,1-1 0,-1 0 0,0-1 0,0 0 0,-2 0 0,-2-1 0,2 1 0,-1-1 0,2 1 0,0 0 0,1 2 0,-1 1 0,2 0 0,-2-1 0,0-1 0,-3 0 0,2 2 0,-1 0 0,3-3 0,-2-1 0,-1 0 0,-1-1 0,-1 0 0,2 4 0,0 0 0,-1 0 0,-1 0 0,0 0 0,-1-1 0,-1-1 0,0 0 0,0 0 0,0 0 0,0-1 0,0 1 0,0-1 0,-1 1 0,1 0 0,0-1 0,0 1 0,0 0 0,0-1 0,0 1 0,0 0 0,0 0 0,0 0 0,0-1 0,0 1 0,0 0 0,3-1 0,0 1 0,0 0 0,-1 0 0,0-1 0,-1 1 0,0 0 0,-1 0 0,0-1 0,0 1 0,0 0 0,-1-1 0,1 1 0,0 0 0,0 0 0,0-1 0,-3 1 0,1 0 0,-1 0 0,0-1 0,2 1 0,0 0 0,0 0 0,1-1 0,0 1 0,-3 3 0,0-1 0,-2 1 0,-1-1 0,2-1 0,0 0 0,-1 2 0,1 0 0,0 0 0,-1-1 0,-3 2 0,2 0 0,0-1 0,-1 0 0,1-2 0,2 0 0,1-1 0,1 0 0,-2 2 0,1 1 0,0-1 0,0 0 0,2 0 0,-3 1 0,1 0 0,-3 3 0,-2-1 0,-2 0 0,1-2 0,-2-1 0,0-1 0,-1 2 0,-1 2 0,-1 4 0,3-2 0,0 3 0,2-3 0,0 2 0,-1 1 0,2-2 0,-1 2 0,-1 0 0,2-2 0,-2 1 0,0-1 0,-2-3 0,0 1 0,-2 2 0,1 2 0,1-2 0,1 1 0,-1 2 0,3-2 0,-1-3 0,0-1 0,-2 0 0,3-1 0,-1 2 0,-1-1 0,-1 2 0,2-1 0,0 1 0,-1 2 0,2-1 0,0 1 0,-2 1 0,3-1 0,-2 0 0,3-2 0,-2 2 0,0-3 0,-2 2 0,1-2 0,0 2 0,-1 1 0,0 1 0,1-1 0,-1 1 0,0-2 0,-1 0 0,2-1 0,0 1 0,2-2 0,-1 2 0,2-2 0,2-2 0,-1 2 0,1-1 0,2-1 0,0-2 0,2-1 0,0 0 0,1-1 0,2 3 0,4-3 0,0-1 0,3 0 0,-2 0 0,1 0 0,2 0 0,-1 0 0,-2 1 0,-2-1 0,0 1 0,0 0 0,1 2 0,-1 1 0,2 0 0,0-1 0,-2-1 0,1 0 0,-1 0 0,2-1 0,-1-1 0,-2 1 0,2 0 0,0-1 0,-2 1 0,-2-1 0,3 1 0,-1 0 0,-1 0 0,2-1 0,0 1 0,1 3 0,0-1 0,-1 1 0,-1-1 0,1 0 0,-1-2 0,-1 1 0,-1-1 0,3 0 0,-1-1 0,-1 1 0,-1-1 0,3 1 0,-1 0 0,-1-1 0,-1 1 0,0 0 0,-1 0 0,-1-1 0,0 1 0,0 0 0,0-1 0,0 1 0,0 0 0,0 0 0,0-1 0,2 1 0,1 0 0,0-1 0,0 1 0,-1 0 0,2 0 0,-1-1 0,1 1 0,-2 0 0,0 0 0,1-1 0,1 1 0,-1 0 0,-1-1 0,0 1 0,1 0 0,1 0 0,-1-1 0,-1 1 0,3 0 0,-1 0 0,-1-1 0,3 4 0,-2 0 0,0-1 0,-1 0 0,-1 0 0,-1-1 0,-1-1 0,3 0 0,0 0 0,0 0 0,2-1 0,0 1 0,1 2 0,0 1 0,-1-1 0,1 3 0,-1 0 0,2-2 0,-1 0 0,-1-1 0,1 2 0,-1-1 0,-1 0 0,2-1 0,-1-1 0,1 2 0,0 1 0,-1-2 0,1 3 0,2-1 0,-1 0 0,1 2 0,-1-2 0,-1 0 0,-2-2 0,1 3 0,2-1 0,0-1 0,1-1 0,1-1 0,2 0 0,-1-1 0,0 3 0,-1-1 0,-3 1 0,1 1 0,-2 1 0,2-2 0,-1 0 0,1 2 0,-1-2 0,2 3 0,-2 0 0,2 1 0,1-1 0,-1-1 0,-1-2 0,0 2 0,-1-1 0,1 2 0,-1-1 0,2 2 0,1 1 0,-1 0 0,1-2 0,-2-2 0,2 2 0,-2-2 0,-2 0 0,1-2 0,2 2 0,-1-1 0,1 0 0,-1-1 0,2 0 0,0-2 0,0 0 0,0 3 0,-2 0 0,-1-1 0,1 3 0,-2-1 0,-1 0 0,-1-2 0,1 3 0,3 1 0,-1 1 0,2-2 0,-1-1 0,1 1 0,-1-1 0,-2 0 0,-1-2 0,1 2 0,-1 0 0,2 2 0,-1-1 0,0-1 0,1 2 0,-1-1 0,-1-2 0,2 3 0,-2-2 0,3 0 0,-1-2 0,1 0 0,0-1 0,-2-1 0,-1 0 0,1 2 0,-1 0 0,-1 1 0,2 2 0,0-1 0,-2 0 0,0-2 0,2 3 0,-1-1 0,-4 2 0,-3 2 0,-4 2 0,-3 2 0,-3 1 0,-1 0 0,0 1 0,-2 1 0,1-1 0,1 1 0,-1-1 0,0 0 0,4-3 0,-1 0 0,1 0 0,2-2 0,-1 0 0,0 2 0,2-3 0,-2 1 0,0 1 0,-1-2 0,-2 1 0,3-2 0,-1 2 0,0 0 0,-1 2 0,-1 0 0,0 2 0,2-2 0,5 0 0,6 0 0,6 1 0,3 0 0,4 1 0,1 1 0,1 0 0,0 0 0,-2-3 0,-1 0 0,0 1 0,-3-3 0,1 0 0,-2-2 0,0 1 0,-1-2 0,0 2 0,-1-2 0,2 1 0,1 2 0,2 1 0,-2-1 0,-1-1 0,-1-1 0,0-1 0,0 1 0,2-1 0,1 1 0,-1-1 0,1 2 0,-2-2 0,1 1 0,-1-1 0,0 2 0,-2-2 0,2 2 0,1-2 0,2-1 0,1-2 0,1-1 0,1 1 0,-3 0 0,1 3 0,-1-1 0,1 1 0,-2 0 0,1 2 0,-3-1 0,1 0 0,-3 0 0,-1-3 0,1 3 0,2 0 0,-1 0 0,-1 4 0,-2 4 0,-2 5 0,0 4 0,-2 2 0,0 1 0,0 2 0,0 0 0,0 0 0,-1 0 0,1 0 0,0 0 0,-3-4 0,0 1 0,0-1 0,1 1 0,0 0 0,1 2 0,0-1 0,1 1 0,0 0 0,0 1 0,0-1 0,0 0 0,0 1 0,0-1 0,0 0 0,0 1 0,0-1 0,0 0 0,0 0 0,0 1 0,0-1 0,0 0 0,0 1 0,0-1 0,0 0 0,0 0 0,0 1 0,0-1 0,0 0 0,3-2 0,0-1 0,0 0 0,0 1 0,-1 1 0,-1 0 0,-1 0 0,1 2 0,-1-1 0,-1 0 0,1 1 0,0-1 0,0 0 0,0 1 0,-3-4 0,0-5 0,-3-4 0,-2-1 0,-3-5 0,-1 0 0,1-4 0,0 2 0,0 0 0,1-1 0,0 2 0,2-2 0,0 1 0,-2 1 0,-1 2 0,-1 1 0,2-2 0,-1 0 0,0-2 0,-1 1 0,-1-2 0,0 1 0,2-2 0,0 1 0,-1 2 0,3-1 0,-1 0 0,3-1 0,-2 2 0,0 0 0,1-1 0,-1 1 0,-1 1 0,1-2 0,0 2 0,1-3 0,3 4 0,1 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0:54:40.871"/>
    </inkml:context>
    <inkml:brush xml:id="br0">
      <inkml:brushProperty name="width" value="0.035" units="cm"/>
      <inkml:brushProperty name="height" value="0.035" units="cm"/>
      <inkml:brushProperty name="color" value="#AE198D"/>
      <inkml:brushProperty name="inkEffects" value="galaxy"/>
      <inkml:brushProperty name="anchorX" value="-3379.09619"/>
      <inkml:brushProperty name="anchorY" value="-781.35364"/>
      <inkml:brushProperty name="scaleFactor" value="0.5"/>
    </inkml:brush>
  </inkml:definitions>
  <inkml:trace contextRef="#ctx0" brushRef="#br0">0 15 24575,'0'0'0,"3"0"0,3 0 0,3 0 0,2 0 0,2 0 0,1 0 0,0 0 0,1 0 0,0 0 0,0 0 0,-1 0 0,1 0 0,-1 0 0,1 0 0,-1 0 0,0 0 0,0 0 0,1 0 0,-1 0 0,0 0 0,1 0 0,-1 0 0,0 0 0,0 0 0,-2-3 0,-1 0 0,0 0 0,1 1 0,1 0 0,0 1 0,0 0 0,2 1 0,-1 0 0,0 0 0,1 0 0,-1 1 0,0-1 0,1 0 0,-1 0 0,0 0 0,1 0 0,-1 0 0,3 0 0,3 0 0,0 0 0,0 0 0,-2 0 0,-1 0 0,-1 0 0,-1 0 0,3 0 0,-1 0 0,0 0 0,-1 0 0,0 0 0,2 0 0,0 0 0,-1 0 0,0 0 0,-1 0 0,-1 0 0,0 0 0,2 0 0,0 0 0,0 0 0,3 0 0,-1 0 0,-1 0 0,-1 0 0,-1 0 0,0 0 0,1 0 0,1 0 0,-1 0 0,-1 0 0,3 0 0,-1 0 0,0 0 0,-2 0 0,0 0 0,0 0 0,-2 0 0,1 0 0,-1 0 0,0 0 0,0 0 0,0 0 0,1 0 0,-1 0 0,0 0 0,0 0 0,0 0 0,1 0 0,2 0 0,0 0 0,0 0 0,0 0 0,-1 0 0,-1 3 0,0 0 0,0 0 0,-1-1 0,3 0 0,0-1 0,0 0 0,0-1 0,-1 0 0,2 0 0,0 0 0,-1 2 0,0 1 0,-1 0 0,-1 0 0,3-2 0,-1 1 0,0-2 0,0 3 0,1 0 0,1 0 0,-2-1 0,0 0 0,-1-2 0,-1 1 0,0-1 0,-1 0 0,1 0 0,-1 0 0,0 0 0,0 3 0,0 0 0,1 0 0,-1-1 0,0 0 0,3-1 0,3-1 0,0 1 0,0-1 0,-2 0 0,-1 0 0,-1-1 0,-1 1 0,0 0 0,-1 0 0,0 0 0,0 0 0,0 0 0,0 0 0,3 0 0,3 0 0,0 0 0,0 0 0,-2 0 0,0 0 0,0 0 0,3 0 0,0 3 0,-2 0 0,0 0 0,0-1 0,0 0 0,-1-1 0,2-1 0,-2 0 0,0 1 0,-1 1 0,-1 1 0,0 0 0,1-1 0,1 0 0,-1-1 0,-1 3 0,0-1 0,-1 0 0,0-1 0,2 3 0,0-1 0,0-1 0,0-1 0,-1 0 0,-1-1 0,0-1 0,-1 3 0,1 0 0,-1 0 0,0 0 0,0-2 0,0 0 0,0 0 0,1 2 0,2 0 0,0 0 0,0-1 0,0 0 0,-1-1 0,2-1 0,0 1 0,-1-1 0,0-1 0,2 4 0,-1 0 0,0-1 0,-1 1 0,-1-2 0,-1 0 0,-1 0 0,4-1 0,-1 0 0,0 0 0,-1 0 0,3 0 0,-1 0 0,0 0 0,-1 0 0,-1 0 0,-4 3 0,0 0 0,0 0 0,-1-1 0,2 0 0,0-1 0,0 0 0,1-1 0,0 0 0,1 0 0,-1 0 0,1 0 0,-4-1 0</inkml:trace>
</inkml:ink>
</file>

<file path=ppt/ink/ink2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2:11.11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92,'1'4,"-1"0,1 0,0 0,1 0,-1 0,0 0,1 0,0 0,0-1,0 1,1-1,-1 1,1-1,0 0,5 5,-4-6,0 1,0-1,0 0,0-1,1 1,-1-1,0 1,1-2,0 1,-1 0,1-1,-1 0,1 0,4 0,50-8,-42 5,0 0,21 1,-27 2,28-2,-36 1,-1 1,0-1,-1 0,1 0,0 1,0-1,0-1,0 1,-1 0,1 0,0 0,-1-1,1 1,-1-1,0 0,3-2,2-6,0 1,1-1,0 1,14-13,-16 18,0 0,1 0,-1 1,1 0,0 0,0 0,0 1,0 0,13-3,121-21,-113 21,-5 2,0 0,24 0,501 4,-500 6,-3-1,-23-4,0 1,26 6,20 4,25 0,-57-8,-12-2,36 1,-35-3,0 0,35 7,32 5,1 0,-57-9,1-2,55-3,-22-1,1143 2,-1153-7,-1 0,46-5,780 11,-413 2,-367 12,-17-6,8-1,-73-6,-3-1,0 1,-1 1,1 1,20 4,-18-2,1-1,-1-2,1 0,26-2,-23 0,-1 1,48 6,-49-3,1-1,-1-1,25-3,42 3,-48 6,-27-5,-1 0,19 1,906-4,-836-13,41 15,-133-1</inkml:trace>
</inkml:ink>
</file>

<file path=ppt/ink/ink2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2:13.8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40,'561'0,"-502"-7,-1 0,5 1,-44 3,29-1,29-2,2 0,247 6,-315 0</inkml:trace>
</inkml:ink>
</file>

<file path=ppt/ink/ink2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2:28.2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2,'89'-2,"96"4,-107 11,-46-10,-1 1,53 15,-35-8,-16-3,2 0,53 5,38 8,-30-4,8-3,-58-8,-21-3,34 1,293-5,-248-12,-41 6,-44 4,29-1,82-8,-65 5,-47 4,29-1,475 5,-509 0,0 0,0 1,23 7,-22-5,0-1,26 3,51 7,-30-6,-41-4,30 1,-20-5,-9 1,-1 0,1 1,35 6,-36-4,-1 0,1-2,33-1,-32 0,1 0,39 6,57 10,-1-4,-60-8,-41-4,-1 1,0 0,17 4,-7-1,-1-1,1-1,0-1,32-4,4 1,394 2,-390-7,-48 5,32-2,-20 3,1 0,31-7,30-5,-71 11,0 0,24 2,-27 1,0-1,0-1,33-6,-26 3,0 1,1 1,-1 2,34 2,3 0,-26-2,-13 1,1-1,-1-1,37-7,-38 5,0 1,0 0,0 1,29 4,-21-2,37-2,-34-7,-24 6</inkml:trace>
</inkml:ink>
</file>

<file path=ppt/ink/ink2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2:30.5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14,'55'1,"60"-2,-73-5,-28 3,1 1,18 0,385 2,-354 7,-47-4,31 1,-35-4,1 1,24 5,-27-3</inkml:trace>
</inkml:ink>
</file>

<file path=ppt/ink/ink2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2:34.3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1,'822'0,"-808"1,0 0,-1 1,25 7,-24-5,0-1,1 0,19 1,21 2,7 0,15 1,-52-4,30 1,283-5,-327 1</inkml:trace>
</inkml:ink>
</file>

<file path=ppt/ink/ink2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2:53.19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4,'21'1,"1"1,40 10,-11-3,18-4,-49-5,35 5,15 2,-49-6,31 4,-24-1,-1-1,56-3,-55-1,0 1,51 7,-55-4,0 0,31-3,-32 0,1 1,35 5,-38-3,0-1,28 0,-28-2,1 1,26 5,-14-2,0-1,1-2,40-3,-5 1,855 1,-822-14,406 15,-450-8,-1 0,46-6,-58 13,65-10,-68 6,1 2,51 4,-17-1,951-1,-899-13,-27 7,3-1,-91 7,3 1,0-1,-1-1,1-1,18-3,-13 1,0 1,0 1,0 1,32 4,1-2,20-2,83 3,-116 4,18 1,2 0,-44-4,29 0,-22-2,1 0,27 7,50 5,-81-11,0 0,39-3,23 1,-43 6,-27-3,0-1,17 0,-4-2,0 1,36 8,27 4,-55-9,0-2,55-3,-22-1,-58 2</inkml:trace>
</inkml:ink>
</file>

<file path=ppt/ink/ink2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3:29.0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18,'104'-13,"1197"12,-621 2,-576 12,-41-6,-44-4,29 1,83 8,-42-5,4-1,-69-5,0 0,35 7,-25-4,-1-1,62-5,-25 0,-19 3,67 8,-92-6,32-2,-36-1,0 1,32 5,-20-2,0-1,1-1,40-4,-5 0,568 2,-574-7,-46 4,30-1,-21 5,-8-1,0 0,-1-1,35-6,-39 5,0 0,29 0,-29 2,0-1,0 0,16-4,-5 1,0 1,0 2,-1 0,32 3,5 0,2258-2,-2215-14,2 6,-69 3,33-7,-51 8,1 0,40-1,-19 7,-27-1,0 0,0-1,0 0,0-2,16-2,-21 1</inkml:trace>
</inkml:ink>
</file>

<file path=ppt/ink/ink2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6:11.0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1 118,'2202'0,"-2098"14,-58-14,-25-1,0 0,0 2,1 1,22 5,-20-3,1-1,-1-2,1 0,32-3,4 0,1007 2,-964 13,-78-13,-10 0,1 0,-1 1,32 6,-32-4,30 2,4 0,57 10,10-2,-87-9,0-2,49-3,-50-1,0 2,0 1,29 6,-28-4,0 0,0-2,36-3,52 2,-70 6,-25-3,36 1,996-4,-951-14,-63 15,-20-1,0 0,0-1,37-6,2-1,-9 3,-13 0,-1 2,75 4,-38 1,825-2,-840-7,-1 0,33-5,13-2,-63 15,-20-1,0 0,0-1,37-6,-33 3,1 1,0 2,-1 0,28 3,8 0,24 0,91-4,-128-4,-24 2,34 0,658 5,-612-15,-72 13,57-7,-28 3,5-1,-48 3,34 0,-36 3,0-1,31-5,-29 2,0 2,0 1,0 0,21 2,-20 0,-1-1,1-1,35-5,35-10,77-13,-131 23,-22 3,0 1,17 0,34-5,-45 4,29-1,551 5,-535 6,-46-4,30 1,226-5,-171 15,119-14,-211 0</inkml:trace>
</inkml:ink>
</file>

<file path=ppt/ink/ink2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6:20.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42,'14'1,"-1"0,1 1,21 7,-20-5,1-1,21 3,54 8,-13-2,0 2,-44-10,0 0,42 0,-50-2,0 0,41 9,-3 0,157 26,-104-25,-83-9,66-3,14 0,-11 14,-63-8,-24-3,0-1,16 0,-8-1,30 5,-14 0,38 6,-17-5,-41-4,30 1,39 2,4 0,220-6,-249 7,-47-4,32 1,785-5,-731-13,-4 8,11 0,-13-1,1 1,-76 6,-3 1,-1-1,1-1,0-1,20-4,-19 3,-1 0,1 1,0 1,22 2,-19 0,0-1,39-6,9 0,-50 5,30-5,-24 3,0 0,0 2,35 3,43-2,-62-7,18 0,69-5,-108 11,0-1,28-5,-16 3,0 2,61 3,-26 1,33-9,5 0,-85 7,0-2,28-5,10 2,7-1,-31 1,1 2,0 2,40 3,-4 0,-32-2,-18 1,1-1,-1-1,41-7,-39 4,1 1,-1 2,1 0,27 3,8 0,1151-2,-1195-1,34-6,-15 1,57-12,-68 12,1 0,0 2,38-1,-51 4,-1 0,19-4,4-1,-18 4,123-8,237 10,-312 6,1 1,1-9,74 4,-99 4,-28-3,1-1,18 0,10-2,71 10,-71-6,1-2,51-3,-17-1,-23 3,59-2,-72-6,-27 5,-1 0,19-1,14 4,-14 0,-1-1,65-9,-38 3,-43 5,32-5,53-10,-47 12,-40 4,-1-1,26-5,-23 4,0-1,20 1,21-3,-18 0,0 2,70 4,-35 1,264-2,-319 1,32 6,-17-2,57 8,-45-7,-21-3,35 1,31 3,0-1,-60-7,0 0,0 2,59 7,69 11,-149-18,39 4,-23-1,29-1,-42-2,-1 0,19 4,4 2,-5-4,5 2,44-1,-27-5,78 2,-88 5,-27-3,1-1,15 0,99-2,-119 0</inkml:trace>
</inkml:ink>
</file>

<file path=ppt/ink/ink2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6:23.1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2,'31'-1,"-10"1,0 0,0 1,35 6,-40-4,0-1,18 1,24 2,-35-2,0 0,28-2,-28-1,-1 0,32 7,-20-3,0-1,0-2,42-3,-7 1,29-1,104 4,-153 4,-25-3,30 1,-14-4,67 10,-85-8,39-1,-43-1,0 0,-1 1,34 6,-31-4,1 0,0-1,0-1,24-2,-22 0,1 1,43 6,-29-2,-1-1,75-4,-38-1,-27 2,-14-1,0 1,62 10,-61-6,0-1,1-2,40-3,-5 1,-12 2,66-3,-86-4,15-1,51-6,-29 7,-49 2,30 1,-28 4,-8 0,-1-1,1-1,0-1,21-4,-17 2,1 1,-1 1,1 1,33 4,3-2,-24 0,-18 0,1-1,0-1,-1 0,27-6,-38 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0:54:45.915"/>
    </inkml:context>
    <inkml:brush xml:id="br0">
      <inkml:brushProperty name="width" value="0.035" units="cm"/>
      <inkml:brushProperty name="height" value="0.035" units="cm"/>
      <inkml:brushProperty name="color" value="#AE198D"/>
      <inkml:brushProperty name="inkEffects" value="galaxy"/>
      <inkml:brushProperty name="anchorX" value="-5203.65723"/>
      <inkml:brushProperty name="anchorY" value="-1190.07275"/>
      <inkml:brushProperty name="scaleFactor" value="0.5"/>
    </inkml:brush>
  </inkml:definitions>
  <inkml:trace contextRef="#ctx0" brushRef="#br0">0 44 24575,'10289'-43'0</inkml:trace>
</inkml:ink>
</file>

<file path=ppt/ink/ink2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6:29.2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40,'301'0,"-237"-7,1 0,23 0,8 1,33-7,1565 14,-1590 12,78-14,-171 1</inkml:trace>
</inkml:ink>
</file>

<file path=ppt/ink/ink2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36:31.6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2,'36'-1,"-3"1,-1 0,50 8,-57-5,-1-1,1-1,27-2,43 2,-53 5,-27-3,-1-1,19 0,1 0,61 10,-10 0,-38-6,-24-3,33 1,74 9,-81-12,71 8,13 2,8 4,-111-13,37 0,-41-3,0 2,33 5,-27-2,0-1,1-2,33-3,58 2,-76 6,-25-3,36 1,-28-3,47 8,-25-5,90-4,-59-2,24 10,-87-5,113 10,8 0,-77-9,-44-4,37 7,-24-3,1-1,-1-2,40-3,-4 1,-7 2,69-3,-115 0,1-1,29-11,-33 9,0 1,0 1,0 0,1 1,14-1,-16 2,-1-1,0 0,0-1,0 0,0-1,19-9,-20 8</inkml:trace>
</inkml:ink>
</file>

<file path=ppt/ink/ink2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56:29.9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1 119,'-1'2,"1"0,0 0,0 0,0 0,0-1,1 1,-1 0,0 0,1 0,-1 0,1-1,0 1,-1 0,1 0,0-1,0 1,0-1,0 1,1-1,-1 1,0-1,1 0,-1 0,1 1,-1-1,1 0,-1 0,1 0,0-1,-1 1,1 0,0-1,3 2,4-2,1 1,-1-1,0-1,0 0,17-3,11-2,72 7,29-2,-133 0,-1 0,1 0,0 0,-1-1,1 0,-1 0,0 0,1-1,-1 1,0-1,-1 0,1 0,0 0,-1-1,0 1,4-5,-4 3,1 1,0 0,1 0,-1 0,1 1,-1-1,1 1,0 0,0 0,0 1,8-3,35-1,-5 1,-28 3,-1 0,21 0,-21 2,1-1,23-5,-21 3,1 1,-1 0,36 3,-35-1,0 0,-1 0,34-7,-36 5,0 0,1 0,21 2,-22 0,1 0,-1-1,25-5,-16 2,1 1,-1 2,1 0,32 3,4 0,213-2,-171-14,686 14,-366 1,-359 6,-46-4,31 1,146-5,-184 1</inkml:trace>
</inkml:ink>
</file>

<file path=ppt/ink/ink2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56:42.18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55,'1'1,"-1"0,0 0,1-1,-1 1,0 0,1-1,-1 1,1-1,0 1,-1-1,1 1,-1-1,1 1,0-1,-1 1,1-1,0 0,-1 1,1-1,0 0,0 0,-1 1,1-1,0 0,0 0,0 0,1 0,26 2,-25-2,413 1,-204-2,-108 15,730-15,-704 14,-94-12,58 8,-50-5,0-2,51-3,-17-1,573 2,-547 14,997-14,-521-1,-450 14,417-13,-483 7,-46-5,30 3,2310-6,-2254 15,8-6,-56-3,-7 1,21 1,61 5,-68-5,-45-4,30 1,-22-5,1 1,1 0,48 8,6 1,-21-3,-25-3,-1-1,40-4,-34 0,45 4,-44 5,-28-5,1 0,18 1,371-4,-357-6,-3 1,11-1,7 1,-23 4,0-2,52-12,14-2,-70 12,-22 4,0 0,17-1,101-9,-92 11,65-8,-78 6,39 2,-42 1,-1-1,38-5,-40 3,0 1,0 1,25 2,31-2,-33-5,-28 4,0 0,17 0,4 2,-16 1,1-1,0-1,-1 0,24-6,-20 3,0 1,1 1,-1 2,34 2,3 0,27-9,6 0,840 8,-487-1,-317-14,951 15,-1022-8,0 0,31-6,-35 7,7-1,43-6,-68 13,-18 1,1-1,0-1,33-6,-39 4,0 2,28-1,-27 2,-1-1,0 0,16-4,-9 2,0 0,0 1,0 2,25 2,1-1,-36-1</inkml:trace>
</inkml:ink>
</file>

<file path=ppt/ink/ink2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56:44.2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45,'83'-2,"88"4,-91 10,-54-6,40 1,0 0,11 0,13 0,8 0,-7-1,0 0,1182-7,-669 2,-588-3,0 1,0-2,0 0,23-9,26-4,9-3,-58 13,0 1,1 1,0 1,25-2,-21 3,0 0,26-7,-27 4,1 2,32-2,-40 5,23-2,-27-1</inkml:trace>
</inkml:ink>
</file>

<file path=ppt/ink/ink2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56:46.8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37,'959'0,"-823"-13,-60 6,-51 4,30-1,1060 6,-588-3,-520 0,0 1,0-2,-1 1,9-3,-14 4,8-3</inkml:trace>
</inkml:ink>
</file>

<file path=ppt/ink/ink2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57:03.7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1,'3583'0,"-3453"13,-71-7,-1 1,18 1,-35-3,37 8,-46-9,3 1,42-1,287-4,-260 13,-43-14,48 2,-67 5,-28-3,1-1,18 0,3-3,-16 1,1-1,0 2,-1 1,24 5,-24-4,0 0,1-2,-1 0,34-3,-25 0,36 3,-23 5,-27-3,0-1,17 0,632-3,-560 15,634-13,-342-2,-332-6,-46 4,30-1,42-2,3-1,-82 7,1-1,17-4,22-2,-5 7,-18 1,1-1,51-8,-57 4,-1 2,1 1,29 2,36-1,-10-13,0 0,-44 9,0-1,42 1,-45 4,-8 1,-1-1,1-1,40-6,-44 3,-12 3</inkml:trace>
</inkml:ink>
</file>

<file path=ppt/ink/ink2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07T13:58:01.5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68,'39'-13,"134"-24,-144 34,1 1,42 2,-44 2,0-2,56-7,-47 2,1 2,73 4,-37 1,682-2,-626 13,-63-15,74 4,-99 4,-28-3,1-1,18 0,79 6,-54-2,46 6,-62-6,20 1,68 6,2408-14,-1363 1,-1111 7,-47-4,32 1,28 3,-52-4,29 0,-13-2,62 8,-32-5,-50-4,0 1,22 4,-19-1,-1-2,1-1,31-3,-23 1,31 3,-21 4,-28-3,1-1,18 1,4-4,-5 0,-1 2,52 7,-46-4,1-1,73-4,-37 0,-48 1,-1 2,32 6,-36-5,2-2,26 0,-28-2,0 2,36 5,-23-2,0-1,0-1,42-4,-6 0,763 2,-769-7,-46 4,30-1,995 5,-940-15,-78 13,45-7,-17 4,-39 3,0 0,24-4,-21 2,1 1,-1 0,35 2,-35 1,0-1,0 0,0-2,20-3,-21 2,0 1,1 0,-1 1,17 2,-16 0,0-1,0-1,29-5,-28 3,1 0,-1 2,26 1,-24 0,0-1,31-4,-17 0,1 2,-1 2,41 3,-5 0,-12-9,1 0,-40 5,1 0,31-7,-32 4,1 2,33-2,78-8,-92 13,66-9,-62 4,1 3,51 4,-18 0,0-9,-53 3,32 1,400 3,-440 1,33 6,-10-1,195 34,-197-36,-15 0,36 0,-24-3,67 12,-14 0,-50-8,17 2,9 0,-44-5,29 2,-1-4,-14-2,-1 3,65 8,-63-5,0-1,0-1,42-4,-7 0,270 2,-209 13,352-13,-471 0</inkml:trace>
</inkml:ink>
</file>

<file path=ppt/ink/ink2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3:58:13.329"/>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24575,'0'0'0,"2"0"0,4 0 0,2 0 0,2 0 0,2 0 0,0 0 0,2 0 0,-1 0 0,1 0 0,-1 0 0,1 0 0,-1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0,1 0 0,-2 0 0,1 0 0,1 0 0,-2 0 0,2 0 0,-1 0 0,0 0 0,0 0 0,0 0 0,0 0 0,0 0 0,0 0 0,0 0 0,0 0 0,0 0 0,0 0 0,0 0 0,0 0 0,0 0 0,0 0 0,0 0 0,0 0 0,0 0 0,0 0 0,0 0 0,0 0 0,0 0 0,0 0 0,0 0 0,0 0 0,0 0 0,0 0 0,0 0 0,0 0 0,0 0 0,0 0 0,0 0 0,0 0 0,0 0 0,0 0 0,0 0 0,-2 3 0,-1-1 0,1 1 0,-1-1 0,2-1 0,0 3 0,0-1 0,1 0 0,0 0 0,0-2 0,0 0 0,0 0 0,-2 1 0,-1 1 0,1 0 0,0-1 0,0-1 0,1 0 0,1 0 0,-1-1 0,-1 2 0,-1 1 0,1-1 0,0 0 0,0 0 0,1-1 0,1-1 0,0 0 0,0 0 0,-3 3 0,1 0 0,-1-1 0,1 0 0,1 0 0,0-1 0,0-1 0,1 1 0,0-1 0,0 0 0,0-1 0,0 1 0,0 0 0,-2 3 0,-1 0 0,1-1 0,-1 0 0,2 0 0,0-1 0,0 0 0,-2 1 0,1 1 0,-1 0 0,1-1 0,1-1 0,0 0 0,0-1 0,1 0 0,0 1 0,-2 1 0,-1 1 0,1-1 0,0 0 0,0 0 0,1-1 0,1 0 0,-1-1 0,1 0 0,1 0 0,-1 0 0,0 0 0,0-1 0,0 1 0,0 0 0,0 0 0,0 0 0,0 0 0,0 0 0,0 0 0,0 0 0,0 0 0,0 0 0,0 0 0,1 0 0,-1 0 0,0 0 0,0 0 0,0 0 0,0 0 0,0 0 0,0 0 0,0 0 0,0 0 0,0 0 0,0-2 0,0-1 0,0 0 0,0 1 0,0 0 0,0 1 0,0 1 0,0-1 0,0 1 0,0 1 0,0-1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0,1 0 0,-1 0 0,0 0 0,0 0 0,0 0 0,0 0 0,0 0 0,0 0 0,0 0 0,0 0 0,0 0 0,0 0 0,0 0 0,0 0 0,0 0 0,0 0 0,0 0 0,-3-2 0,1-1 0,-1 0 0,1 1 0,0 1 0,1 0 0,1 0 0,0 1 0,0 0 0,0 0 0,0 0 0,0 0 0,0 0 0,0 0 0,0 0 0,0 0 0,0 0 0,0 0 0,0 0 0,0 0 0,0 0 0,1 0 0,-1 0 0,0 0 0,0 0 0,0 0 0,0 0 0,0 0 0,0 0 0,0 0 0,0 0 0,0 0 0,0 0 0,0 0 0,0 0 0,0 0 0,0 0 0,0 0 0,0-2 0,0-1 0,0 0 0,0 1 0,0 0 0,0 1 0,0 1 0,0 0 0,0 0 0,0 0 0,0 0 0,0 0 0,0 0 0,0 0 0,0 0 0,0 0 0,0 0 0,0 0 0,0 0 0,0 0 0,0 0 0,1 0 0,-2 0 0,1 0 0,1 0 0,-1 0 0,0 0 0,0 0 0,0 0 0,0 0 0,0 0 0,0 0 0,0 0 0,0 0 0,0 0 0,0 0 0,0 0 0,0 0 0,0 0 0,0 0 0,0 0 0,0 0 0,0 0 0,0 0 0,0 0 0,0 0 0,0 0 0,0 0 0,0 0 0,0 0 0,0 0 0,0 0 0,0 0 0,0 0 0,0 0 0,0 0 0,0 0 0,0 0 0,0 0 0,0 0 0,0 0 0,0 0 0,0 0 0,1 0 0,-1 0 0,0 0 0,0 0 0,0 0 0,0 0 0,0 0 0,0 0 0,0 0 0,0 0 0,0 0 0,0 0 0,0 0 0,0 0 0,-3 3 0,1 0 0,-1-1 0,1 1 0,0-2 0,1 0 0,1 0 0,0 1 0,0 1 0,0 0 0,0-1 0,0-1 0,0 0 0,0-1 0,0 0 0,0 1 0,0-2 0,0 1 0,0 0 0,0 0 0,0 0 0,0 0 0,0 0 0,0 0 0,0 0 0,1 0 0,-1 0 0,0 0 0,0 0 0,0 0 0,0 0 0,0 0 0,0 0 0,0 0 0,0 0 0,0-2 0,0-1 0,0 0 0,0 1 0,0 1 0,0 0 0,0 0 0,0 1 0,0 0 0,0 0 0,0 0 0,0 0 0,0 0 0,0 0 0,0 0 0,0 0 0,0 0 0,0 0 0,0 0 0,0 0 0,0 0 0,0 0 0,0 0 0,0 0 0,0 0 0,0 0 0,0 0 0,1 0 0,-1 0 0,0 0 0,0 0 0,0 0 0,0 0 0,0 0 0,0 0 0,0 0 0,-3-2 0,0-1 0,1 0 0,0 1 0,0 0 0,1 1 0,1 1 0,-1 0 0,1 0 0,0 0 0,1 0 0,-1 0 0,0 0 0,0 0 0,0 0 0,0 0 0,0 0 0,0 0 0,0 0 0,0 0 0,0 0 0,0 0 0,0 0 0,0 0 0,0 0 0,0 0 0,0 0 0,0 0 0,0 0 0,0 0 0,1 0 0,-1 0 0,0 0 0,0 0 0,0 0 0,0 0 0,0 0 0,0 0 0,0 0 0,0 0 0,0 0 0,0 0 0,0 0 0,0 0 0,0 0 0,0 0 0,0 0 0,0 0 0,0 0 0,0 0 0,0 0 0,0 0 0,0 0 0,0 0 0,0 0 0,0 0 0,0 0 0,0 0 0,0 0 0,0 0 0,0 0 0,0 0 0,0 0 0,0 0 0,0 0 0,-2-2 0,-1-1 0,1 0 0,-1 1 0,2 0 0,0 1 0,0 1 0,1-1 0,0 1 0,0 0 0,0 1 0,0-1 0,1 0 0,-1 0 0,0 0 0,0 0 0,0 0 0,0 0 0,0 0 0,0 0 0,0 0 0,0 0 0,0 0 0,0 0 0,0 0 0,0 0 0,0 0 0,0 0 0,0 0 0,0 0 0,0 0 0,0 0 0,0 0 0,0 0 0,0 0 0,0 0 0,0 0 0,0 0 0,0 0 0,0 0 0,0 0 0,1 0 0,-2 0 0,1 0 0,-2-3 0,-1 1 0,1-1 0,-1 1 0,2 1 0,0 0 0,0 0 0,1 1 0,0 0 0,0 0 0,0 0 0,0 0 0,1 0 0,-4-2 0,1-1 0,-1 0 0,1 1 0,0 0 0,1 1 0,1-2 0,-1 0 0,1 0 0,1 1 0,-1 1 0,0 0 0,-3-2 0,1 0 0,-1 0 0,1 1 0,0 1 0,1 0 0,1 1 0,0 0 0,0 0 0,0 0 0,0 0 0,0 0 0,0 0 0,0 0 0,0 0 0,0 0 0,0 0 0,1 0 0,-1 0 0,0 0 0,0 0 0,0 0 0,0 0 0,0 0 0,0 0 0,0 0 0,0 0 0,0 0 0,0 0 0,0 0 0,0 0 0,0 0 0,0 0 0,0 0 0,0 0 0,0 0 0,0 0 0,0 0 0,0 0 0,0 0 0,0 0 0,0 0 0,0 0 0,0 0 0,0 0 0,0 0 0,0 0 0,0 0 0,-2 3 0,-1-1 0,0 1 0,1-1 0,1-1 0,0 3 0,0-1 0,1 0 0,0 0 0,0 1 0,0-1 0,0 1 0,0-2 0,0 0 0,1 1 0,-1 0 0,0 0 0,0-1 0,0-1 0,0 0 0,0-1 0,0 0 0,0 0 0,0 0 0,0 0 0,0 0 0,0 0 0,-3 3 0,1-1 0,-1 1 0,1-1 0,0 0 0,1-1 0,1-1 0,0 1 0,0-1 0,0 0 0,0-1 0,0 1 0,0 0 0,0 0 0,0 0 0,0 0 0,0 0 0,0 0 0,0 0 0,1 0 0,-1 0 0,0 0 0,-1 0 0,1 0 0,1 0 0,-1 0 0,0 0 0,0 0 0,0 0 0,0 0 0,0 0 0,0 0 0,0 0 0,0 0 0,0 0 0,0 0 0,0 0 0,0 0 0,0 0 0,0 0 0,0 0 0,0 0 0,0 0 0,0 0 0,0 3 0,0 0 0,0-1 0,0 1 0,0-2 0,0 0 0,0 0 0,0-1 0,0 0 0,0 0 0,0 0 0,0 0 0,0 0 0,0 0 0,0-1 0,0 1 0,0 0 0,0 0 0,0 0 0,1 0 0,-1 0 0,0 0 0,0 0 0,0 0 0,0 0 0,0 0 0,0 0 0,0 0 0,0 0 0,0 0 0,0 0 0,0 0 0,0 0 0,0 0 0,0 0 0,0 0 0,0 0 0,0 0 0,-2 0 0</inkml:trace>
</inkml:ink>
</file>

<file path=ppt/ink/ink2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3:59:18.811"/>
    </inkml:context>
    <inkml:brush xml:id="br0">
      <inkml:brushProperty name="width" value="0.1" units="cm"/>
      <inkml:brushProperty name="height" value="0.1" units="cm"/>
      <inkml:brushProperty name="color" value="#AE198D"/>
      <inkml:brushProperty name="inkEffects" value="galaxy"/>
      <inkml:brushProperty name="anchorX" value="-12137.9209"/>
      <inkml:brushProperty name="anchorY" value="-924.94305"/>
      <inkml:brushProperty name="scaleFactor" value="0.5"/>
    </inkml:brush>
  </inkml:definitions>
  <inkml:trace contextRef="#ctx0" brushRef="#br0">1 66 24575,'0'0'0,"2"0"0,3 0 0,3 0 0,2 0 0,2 0 0,1 0 0,0 0 0,1 0 0,-1 0 0,-2-2 0,0-1 0,0 1 0,-1 0 0,2 0 0,0 1 0,0 1 0,-2-3 0,1 0 0,-1 0 0,1 1 0,1 1 0,0 0 0,-2-2 0,0 0 0,0 0 0,1 1 0,1 0 0,0 1 0,-2-2 0,0 1 0,0-1 0,1 1 0,1 1 0,0 0 0,1 0 0,-1 1 0,1 0 0,1 0 0,-1 0 0,0 0 0,-3-2 0,1-1 0,-1 1 0,1-1 0,0 2 0,1 0 0,1 0 0,0 1 0,0 0 0,0 0 0,0 0 0,0 0 0,0 0 0,0 0 0,0 0 0,0 0 0,0 0 0,1 0 0,-1 0 0,0 0 0,0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0,-2 3 0,-1 0 0,1-1 0,-1 1 0,-1 1 0,1-1 0,-1 1 0,2-2 0,0 0 0,1-2 0,1 1 0,0-1 0,0 0 0,0 0 0,-2 2 0,-1 1 0,1-1 0,0 1 0,0-2 0,1 0 0,0 0 0,1-1 0,0 0 0,0 0 0,1 0 0,-1 0 0,0 0 0,0 0 0,-2 2 0,-1 1 0,0 0 0,1-1 0,0-1 0,2 1 0,-1-2 0,1 0 0,0 3 0,0-1 0,0 1 0,0-1 0,0-1 0,0 0 0,0 0 0,0-1 0,0 0 0,0 0 0,0 0 0,-2 2 0,-1 1 0,1 0 0,-1-1 0,2-1 0,0 0 0,0 3 0,1-1 0,0-1 0,0 0 0,0 0 0,0-1 0,-2 2 0,-1 0 0,1-1 0,0 0 0,0 0 0,1-2 0,1 1 0,-1-1 0,1 0 0,1 0 0,-1 0 0,0 0 0,0 0 0,0 0 0,0 0 0,0-1 0,0 1 0,0 0 0,0 0 0,0 0 0,0 0 0,0-2 0,0-1 0,0 1 0,0 0 0,0 0 0,0 1 0,0 1 0,0-1 0,0 1 0,0 1 0,1-1 0,-1-3 0,-3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0:54:52.536"/>
    </inkml:context>
    <inkml:brush xml:id="br0">
      <inkml:brushProperty name="width" value="0.035" units="cm"/>
      <inkml:brushProperty name="height" value="0.035" units="cm"/>
      <inkml:brushProperty name="color" value="#AE198D"/>
      <inkml:brushProperty name="inkEffects" value="galaxy"/>
      <inkml:brushProperty name="anchorX" value="-18913.22656"/>
      <inkml:brushProperty name="anchorY" value="-2588.83276"/>
      <inkml:brushProperty name="scaleFactor" value="0.5"/>
    </inkml:brush>
  </inkml:definitions>
  <inkml:trace contextRef="#ctx0" brushRef="#br0">1 343 24575,'0'0'0,"2"0"0,5 0 0,1 0 0,4 0 0,-2-2 0,1-1 0,-2-3 0,0 1 0,-2-3 0,2 2 0,-3-2 0,2 1 0,-2-1 0,2 1 0,1 2 0,2-1 0,-2-2 0,1 1 0,1 1 0,-2-1 0,1 2 0,1-3 0,0 2 0,-1-1 0,0 1 0,1 1 0,1 1 0,-2-1 0,0 1 0,1-2 0,1 1 0,0-3 0,-1-1 0,0 1 0,0 2 0,1-2 0,1 3 0,0 0 0,-2-1 0,0 2 0,1 0 0,0 1 0,0 2 0,2 0 0,-1 0 0,1 1 0,1 1 0,-1-1 0,0 0 0,1 0 0,-1 0 0,-2 3 0,-1 0 0,1 0 0,-1 0 0,-1 1 0,0 0 0,1 0 0,1 1 0,-3 3 0,1-2 0,1 0 0,-2 1 0,1-1 0,0-2 0,2 2 0,0-1 0,-1 2 0,0-1 0,0-2 0,-2 2 0,1-1 0,0 2 0,2-1 0,0 2 0,1-2 0,1-1 0,0 1 0,0-1 0,1-1 0,-1 2 0,1-1 0,-1-1 0,1-1 0,-1-2 0,-3 3 0,1-1 0,-1 0 0,1-1 0,0 0 0,2-1 0,-1-1 0,1 0 0,0 0 0,1 0 0,-1 0 0,1 0 0,-1 0 0,0 0 0,1 0 0,-1 0 0,0 0 0,0 0 0,1 0 0,-1-3 0,0 0 0,-2-3 0,-1 1 0,0 0 0,1 2 0,1 0 0,0 2 0,-2-2 0,0-3 0,0 0 0,-2-2 0,1 1 0,-2-1 0,0 1 0,1-2 0,2 3 0,-2-2 0,1 1 0,-2-1 0,1 2 0,-2-2 0,1 2 0,2 1 0,-3-2 0,3 2 0,-3-1 0,1 0 0,-1-1 0,1 0 0,1 2 0,-1-1 0,1 1 0,2-2 0,0 1 0,-1-1 0,0 0 0,-2 0 0,1 0 0,1 2 0,-2-1 0,2 0 0,0 3 0,-2-3 0,2 1 0,0 1 0,2 2 0,-3-3 0,2 1 0,0 1 0,0 0 0,-1-1 0,1 0 0,0 1 0,0 1 0,2 0 0,0 1 0,1 1 0,0 0 0,1 0 0,-1 2 0,0 1 0,1 0 0,-1 3 0,-2 1 0,-1 1 0,-2 0 0,0 0 0,0 0 0,2 2 0,1-1 0,-2 0 0,1-2 0,-3 2 0,1 1 0,1-2 0,-2 1 0,1 1 0,1 2 0,1-3 0,-1 2 0,0-3 0,1 1 0,1-2 0,-2 1 0,1-2 0,0 2 0,0-2 0,2 2 0,0 1 0,1-1 0,0-2 0,1-1 0,-1 0 0,1 0 0,-1-2 0,0 0 0,1-2 0,-1 0 0,0-1 0,1 0 0,-1 0 0,0 0 0,0 0 0,1-1 0,-1 1 0,0 0 0,0 0 0,1 0 0,-1 0 0,0-3 0,1 0 0,-1 0 0,0 1 0,-2-3 0,-1 1 0,0 1 0,1 0 0,-2-1 0,0 0 0,1 0 0,0 2 0,2 0 0,0-2 0,1 1 0,0 0 0,-3-2 0,1 0 0,-1 1 0,1 2 0,1 0 0,0 1 0,1 0 0,-3-2 0,1 0 0,-1 1 0,1-1 0,-2-1 0,0 0 0,1 0 0,1 2 0,0 0 0,-2-2 0,1 1 0,0 0 0,1 1 0,1 0 0,-2-2 0,-1 1 0,2 0 0,0 0 0,0 2 0,-1-3 0,0 1 0,0 0 0,1 0 0,0 2 0,2-3 0,0 0 0,0 1 0,0 1 0,0 0 0,1 1 0,-1 1 0,0 0 0,1 0 0,-1 0 0,1 0 0,-1 0 0,0 0 0,0 0 0,1 0 0,-1 0 0,0 0 0,0 0 0,1 0 0,-1 0 0,0 0 0,0 0 0,-2 3 0,-1 0 0,0 0 0,1 2 0,1 0 0,0 2 0,1 2 0,0-2 0,0 3 0,0-3 0,1-1 0,-1 1 0,1 1 0,-1-1 0,0-1 0,-2 1 0,-1-2 0,0 0 0,-2 0 0,1 0 0,-3 2 0,2-2 0,0 0 0,2-2 0,1 2 0,1-1 0,0 0 0,-1 1 0,-1 2 0,1 0 0,0 2 0,1-2 0,0-2 0,-2 2 0,0-2 0,0 2 0,1-1 0,1-1 0,0-2 0,1-1 0,0-1 0,-2 3 0,-1-1 0,1-1 0,0 1 0,-3 1 0,2 0 0,-1-1 0,2-1 0,-2 3 0,0-1 0,1-1 0,1 0 0,0-1 0,2-1 0,-1-1 0,2 0 0,-1 0 0,0 0 0,1 0 0,-1 0 0,1-1 0,-1 1 0,0 0 0,0 0 0,1 0 0,-1-3 0,0 0 0,1 0 0,-4-2 0,0 1 0,1 0 0,0 1 0,-3-2 0,1 1 0,1 0 0,1 2 0,0 0 0,-1-2 0,0 1 0,0 0 0,-2-2 0,1 0 0,0 1 0,-1-1 0,0 0 0,1 1 0,2-2 0,0 2 0,1-3 0,1 1 0,0 1 0,1 2 0,-1 1 0,1 1 0,-4-3 0,1 1 0,-1-2 0,1 0 0,1 0 0,0-1 0,1 1 0,0 1 0,-3-2 0,0 1 0,1 1 0,0 1 0,-2-1 0,0 0 0,1 0 0,0 2 0,2 1 0,0 0 0,1-3 0,0 1 0,0-2 0,1-1 0,-1 2 0,1 0 0,-4-1 0,0 1 0,1 1 0,0 0 0,-2-1 0,0 0 0,1 1 0,0 0 0,2 1 0,0 1 0,1 1 0,0 0 0,0 0 0,0 3 0,1 0 0,-1 0 0,-2 3 0,-1-2 0,1 0 0,0 2 0,0-1 0,1-1 0,1-1 0,0-1 0,0-1 0,-2 2 0,-1 0 0,1 0 0,0-1 0,-3 3 0,2-1 0,-1-1 0,2-1 0,1 0 0,0-1 0,1-1 0,-3 3 0,0 0 0,1 0 0,0 0 0,0-2 0,2 0 0,-1 0 0,2 2 0,-1 0 0,0 0 0,1-1 0,-1 0 0,0-1 0,1-1 0,-1 1 0,0 1 0,1 1 0,-1 0 0,0-1 0,0-1 0,1 0 0,-1 0 0,0-1 0,1 0 0,-1 0 0,0 0 0,0 0 0,1 0 0,-1 0 0,-3 3 0,1 0 0,-1 0 0,1-1 0,0 0 0,1-1 0,1 2 0,0 1 0,0-1 0,1-1 0,-1 0 0,1-1 0,-1-1 0,0 0 0,1 0 0,-1 0 0,0 0 0,0 0 0,1 0 0,-1 0 0,0 0 0,0 0 0,1 0 0,-1 0 0,0 0 0,0 0 0,1 0 0,-1 0 0,0 0 0,1 0 0,-1 0 0,0 0 0,1-3 0,-1 0 0,0 0 0,0 0 0,1 2 0,-1 0 0,0 0 0,0 1 0,1 0 0,-1-3 0,0 0 0,1 0 0,-1 1 0,0 0 0,0 1 0,0-2 0,1 0 0,-1 0 0,0 1 0,1 0 0,-1 1 0,0 1 0,0-1 0,1 1 0,-1 0 0,0 1 0,0-1 0,1 0 0,-1 0 0,0 3 0,1 0 0,-1-1 0,0 1 0,0 1 0,-2 3 0,-1 0 0,1-2 0,-1 2 0,2 2 0,0 1 0,4 2 0,0 1 0,0-2 0,-1-2 0,-2-1 0,-2-1 0,0-3 0,1 2 0,-4 1 0,2 0 0,-1-1 0,2 0 0,0 0 0,-2 1 0,1-1 0,0 1 0,1 0 0,1-2 0,0-2 0,-2 2 0,0-1 0,1 2 0,0 0 0,1 1 0,0-1 0,0-1 0,2-1 0,-1-2 0,0-1 0,1 0 0,-4-4 0,1 0 0,-1 0 0,1-3 0,1 1 0,0 1 0,0-2 0,1-2 0,1 1 0,-1-2 0,0 2 0,-2-2 0,-1 0 0,1 1 0,0-2 0,0 3 0,1 1 0,1-1 0,-3-1 0,0 1 0,1-1 0,0 1 0,-2-2 0,0 3 0,1 1 0,-2-2 0,0 2 0,-1-2 0,0 2 0,2 0 0,0 2 0,3-2 0,0 1 0,0 1 0,-1-3 0,-1 2 0,1 0 0,-3-2 0,1 2 0,0 0 0,2 1 0,-3-1 0,1 0 0,1 0 0,1 2 0,1-3 0,0 1 0,1 1 0,-3-2 0,1 0 0,-1 1 0,1 1 0,1 2 0,0 0 0,-2-3 0,0 1 0,0-2 0,1-1 0,1 2 0,-2-2 0,-1 0 0,1 2 0,-2-2 0,1 2 0,-2-3 0,0 1 0,2 2 0,-2 0 0</inkml:trace>
</inkml:ink>
</file>

<file path=ppt/ink/ink2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3:59:24.786"/>
    </inkml:context>
    <inkml:brush xml:id="br0">
      <inkml:brushProperty name="width" value="0.1" units="cm"/>
      <inkml:brushProperty name="height" value="0.1" units="cm"/>
      <inkml:brushProperty name="color" value="#AE198D"/>
      <inkml:brushProperty name="inkEffects" value="galaxy"/>
      <inkml:brushProperty name="anchorX" value="-15718.12793"/>
      <inkml:brushProperty name="anchorY" value="-1792.68091"/>
      <inkml:brushProperty name="scaleFactor" value="0.5"/>
    </inkml:brush>
  </inkml:definitions>
  <inkml:trace contextRef="#ctx0" brushRef="#br0">1 40 24575,'0'0'0,"2"0"0,4 0 0,2 0 0,2 0 0,1 0 0,0-2 0,-1-1 0,1 1 0,0 0 0,1 0 0,1 1 0,-1 1 0,1-1 0,0 1 0,1 0 0,-1 1 0,0-1 0,0 0 0,0 0 0,0 0 0,0 0 0,0 0 0,-3-3 0,1 0 0,-1 1 0,1 0 0,0 0 0,1 1 0,1 0 0,0 1 0,0 0 0,0 0 0,0 0 0,0 0 0,0 0 0,0 1 0,0-1 0,0 0 0,1 0 0,-1 0 0,0 0 0,-1 0 0,1 0 0,1 0 0,-2 0 0,2 0 0,-1 0 0,0 0 0,-3-3 0,0 0 0,1 0 0,0 1 0,0 1 0,1 0 0,0 0 0,1 1 0,0 0 0,0 0 0,1 0 0,-1 0 0,0 0 0,0 0 0,0 0 0,0 0 0,0 0 0,0 0 0,0 0 0,0 0 0,0 0 0,0 0 0,0 0 0,0 0 0,0 0 0,0 0 0,0 0 0,0 3 0,0 0 0,0-1 0,0 1 0,0-2 0,0 0 0,0 0 0,-2 2 0,-1 0 0,1-1 0,-1 0 0,2 0 0,0-1 0,0-1 0,1 0 0,-2 3 0,-1-1 0,0 1 0,1-1 0,1-1 0,0 0 0,1 0 0,-1-1 0,1 0 0,0 0 0,1 0 0,-1 0 0,0 0 0,0-1 0,0 1 0,0 0 0,0 0 0,0 0 0,0 0 0,0 0 0,0 0 0,0 3 0,0 0 0,0 0 0,0-1 0,0 2 0,0 0 0,0-1 0,0 0 0,0-2 0,0 0 0,0 0 0,0 1 0,0 1 0,1-1 0,-1 0 0,0 0 0,0 1 0,0 0 0,0 0 0,0-1 0,0 0 0,0-1 0,0 2 0,0 0 0,0 0 0,0-1 0,0-1 0,0 0 0,-3 2 0,1 0 0,-1-1 0,1 0 0,0 0 0,1-1 0,1-1 0,0 0 0,0 0 0,0 0 0,0 0 0,0 0 0,0 0 0,0 0 0,0 0 0,0 0 0,0 0 0,0 0 0,0 0 0,0 0 0,0 0 0,0 0 0,1 0 0,-1 0 0,0 0 0,0 0 0,0 0 0,0 0 0,0 0 0,0 0 0,0 0 0,0 0 0,0 0 0,0 0 0,0 0 0,0 0 0,0 0 0,0 0 0,0 0 0,0 0 0,0 0 0,0 0 0,0 0 0,0 0 0,0 0 0,0 0 0,0 0 0,0 0 0,0 0 0,0 0 0,0 0 0,0 0 0,0 0 0,0 0 0,0 0 0,0 0 0,0 0 0,0 0 0,0 0 0,0 0 0,0 0 0,0 0 0,0 0 0,0 0 0,0 0 0,0 0 0,1 0 0,-1 0 0,0 0 0,0 0 0,0 0 0,0 0 0,0 0 0,0 0 0,0 0 0,0 0 0,0 0 0,0 0 0,0 0 0,0 0 0,-3-3 0,1 1 0,-1-1 0,1 1 0,0 0 0,1 1 0,1 1 0,0 0 0,0 0 0,0 0 0,0 0 0,0 0 0,0 0 0,0 0 0,0 0 0,0 0 0,0 0 0,0 0 0,0 0 0,0 0 0,0 0 0,0 0 0,0 0 0,0 0 0,0 0 0,1 0 0,-1 0 0,0 0 0,0 0 0,0 0 0,0 0 0,-3-3 0,0 1 0,1-1 0,0 1 0,0 0 0,1 1 0,1 1 0,-1-1 0,1 1 0,-2-2 0,-1-1 0,1 1 0,0-1 0,0 2 0,1 0 0,1 0 0,0-1 0,0-1 0,0 0 0,0 1 0,0 1 0,0-2 0,0-1 0,0 1 0,0 1 0,0 1 0,0 0 0,0 0 0,0 1 0,0 0 0,0 0 0,0 0 0,0 0 0,1 1 0,-1-1 0,0 0 0,0 0 0,0 0 0,0 0 0,0 0 0,0 0 0,0 0 0,0 0 0,0 0 0,0 0 0,0 0 0,0 0 0,0 0 0,0 0 0,0 0 0,0 0 0,0 0 0,0 0 0,0 0 0,0 0 0,0 0 0,0 0 0,0 0 0,0 0 0,0 0 0,0 0 0,0 0 0,0 0 0,0 0 0,0 0 0,0 0 0,0 0 0,0 0 0,0 0 0,0 0 0,0 0 0,1 0 0,-2 0 0,1 0 0,1 0 0,-1 0 0,0 0 0,0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0,-2-3 0,-1 0 0,0 1 0,1-1 0,0 2 0,2 0 0,-1 0 0,1 1 0,0 0 0,0 0 0,0 0 0,0 0 0,0-2 0,1-1 0,-1 1 0,0 0 0,0 0 0,0 1 0,0 1 0,0-1 0,0 1 0,0 0 0,0 1 0,0-1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0,1 0 0,-2 0 0,1 0 0,0 0 0,0 0 0,0 0 0,1 0 0,-1 0 0,0 0 0,0 0 0,0 0 0,0 0 0,0 0 0,0 0 0,0 0 0,0 0 0,0 0 0,0 0 0,0 0 0,-3 2 0,1 1 0,-1 0 0,1-1 0,0-1 0,1 0 0,1 0 0,0-1 0,-1 0 0,2 0 0,-1 0 0,0 0 0,0 0 0,0-1 0,0 1 0,0 0 0,0 0 0,0 0 0,0 0 0,0 0 0,0 0 0,0 0 0,0 0 0,0 0 0,1 0 0,-2 0 0,2 0 0,-1 0 0,0 0 0,0 0 0,0 0 0,0 0 0,0 0 0,0 0 0,0 0 0,0 0 0,0 0 0,0 0 0,0 0 0,0 0 0,0 0 0,0 0 0,0 0 0,0 0 0,0 0 0,0 0 0,0 0 0,0 0 0,0 0 0,0 0 0,0 0 0,0 0 0,0 0 0,0 0 0,0 0 0,0 0 0,0 0 0,0 0 0,0 0 0,0 0 0,0 0 0,0 0 0,0 0 0,1 0 0,-1 0 0,0 0 0,0 0 0,0 0 0,-3 3 0,0 0 0,1 0 0,-1-1 0,2-1 0,0 0 0,0 0 0,1-1 0,0 0 0,0 0 0,0 0 0,1 0 0,-1 0 0,0 0 0,-3 0 0</inkml:trace>
</inkml:ink>
</file>

<file path=ppt/ink/ink2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0:55.132"/>
    </inkml:context>
    <inkml:brush xml:id="br0">
      <inkml:brushProperty name="width" value="0.1" units="cm"/>
      <inkml:brushProperty name="height" value="0.1" units="cm"/>
      <inkml:brushProperty name="color" value="#AE198D"/>
      <inkml:brushProperty name="inkEffects" value="galaxy"/>
      <inkml:brushProperty name="anchorX" value="-5427.70752"/>
      <inkml:brushProperty name="anchorY" value="-13006.13477"/>
      <inkml:brushProperty name="scaleFactor" value="0.5"/>
    </inkml:brush>
  </inkml:definitions>
  <inkml:trace contextRef="#ctx0" brushRef="#br0">0 1430 24575,'0'0'0,"17"91"0,15 49 0,6 0 0,6-4 0,0-12 0,-1-14 0,-5-14 0,-5-13 0,-6-11 0,-6-14 0,-6-13 0,-5-13 0,-5-12 0,-5-22 0,1 2 0,-1 0 0,0 0 0,0 0 0,0 0 0,0 0 0,0 0 0,0 0 0,0 0 0,0 0 0,0 0 0,0 0 0,0-1 0,0 1 0,0 0 0,0 0 0,0 0 0,0 0 0,0 0 0,0 0 0,1 0 0,-1 0 0,0 0 0,0 0 0,0 0 0,0 0 0,0 0 0,0 0 0,0 0 0,0 0 0,0 0 0,0 0 0,0 0 0,0 0 0,1 0 0,-1 0 0,0 0 0,0 0 0,0 0 0,0 0 0,2-24 0,0-23 0,4-26 0,3-27 0,4-26 0,6-23 0,5-17-988,6-14 1270,4-9-2230,4-1 2464,2 4-774,1 10 258,0 12 0,-2 14-963,-2 16 1238,-1 15-413,-3 15 86,-3 17 67,-3 16 844,-3 17-1107,-5 15 2166,-4 14-2430,-5 11 1856,-4 8-1655,-3 6 529,-3 12-236,-3 5 27,-1 4-9,-2 2 0,0-1 0,-2 1 0,-1 1 0,-1 1 0,1-4 0</inkml:trace>
</inkml:ink>
</file>

<file path=ppt/ink/ink2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1:03.818"/>
    </inkml:context>
    <inkml:brush xml:id="br0">
      <inkml:brushProperty name="width" value="0.1" units="cm"/>
      <inkml:brushProperty name="height" value="0.1" units="cm"/>
      <inkml:brushProperty name="color" value="#AE198D"/>
      <inkml:brushProperty name="inkEffects" value="galaxy"/>
      <inkml:brushProperty name="anchorX" value="-6955.73779"/>
      <inkml:brushProperty name="anchorY" value="-12400.7998"/>
      <inkml:brushProperty name="scaleFactor" value="0.5"/>
    </inkml:brush>
  </inkml:definitions>
  <inkml:trace contextRef="#ctx0" brushRef="#br0">1 1129 24575,'0'0'0,"77"-51"0,41-42 0,-5-12 0,-7-11-2345,-15-2 3015,-15 2-1005,-16 9 335,-12 9 0,-10 13 755,-6 13-971,-7 15 712,-4 13-607,-5 13 166,-4 11-55,-4 9 1203,-4 7-1547,-4 3 516,-2 11-172,-3 5 0,-2 2 0,-2 1 0,0 1 0,-2-2 0,1 0 0,0-2 0,0-2 0,1-1 0,1-3 0,2-1 0,0-3 0,3-1 0,2-2 0,3-2 0,1-2 0,1-1 0</inkml:trace>
</inkml:ink>
</file>

<file path=ppt/ink/ink2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1:04.811"/>
    </inkml:context>
    <inkml:brush xml:id="br0">
      <inkml:brushProperty name="width" value="0.1" units="cm"/>
      <inkml:brushProperty name="height" value="0.1" units="cm"/>
      <inkml:brushProperty name="color" value="#AE198D"/>
      <inkml:brushProperty name="inkEffects" value="galaxy"/>
      <inkml:brushProperty name="anchorX" value="-8339.26367"/>
      <inkml:brushProperty name="anchorY" value="-12082.81445"/>
      <inkml:brushProperty name="scaleFactor" value="0.5"/>
    </inkml:brush>
  </inkml:definitions>
  <inkml:trace contextRef="#ctx0" brushRef="#br0">13 1 24575,'0'0'0,"-3"82"0,1 37 0,0-12 0,1-15 0,-1-22 0,1-24 0,0-21 0,1-18 0,1-20 0,1-5 0</inkml:trace>
</inkml:ink>
</file>

<file path=ppt/ink/ink2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1:23.332"/>
    </inkml:context>
    <inkml:brush xml:id="br0">
      <inkml:brushProperty name="width" value="0.1" units="cm"/>
      <inkml:brushProperty name="height" value="0.1" units="cm"/>
      <inkml:brushProperty name="color" value="#AE198D"/>
      <inkml:brushProperty name="inkEffects" value="galaxy"/>
      <inkml:brushProperty name="anchorX" value="-7695.84766"/>
      <inkml:brushProperty name="anchorY" value="-11965.38281"/>
      <inkml:brushProperty name="scaleFactor" value="0.5"/>
    </inkml:brush>
  </inkml:definitions>
  <inkml:trace contextRef="#ctx0" brushRef="#br0">1 1 24575,'0'0'0</inkml:trace>
</inkml:ink>
</file>

<file path=ppt/ink/ink2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3:23:19.863"/>
    </inkml:context>
    <inkml:brush xml:id="br0">
      <inkml:brushProperty name="width" value="0.1" units="cm"/>
      <inkml:brushProperty name="height" value="0.1" units="cm"/>
      <inkml:brushProperty name="color" value="#AE198D"/>
      <inkml:brushProperty name="inkEffects" value="galaxy"/>
      <inkml:brushProperty name="anchorX" value="-14176.76758"/>
      <inkml:brushProperty name="anchorY" value="-3630.29346"/>
      <inkml:brushProperty name="scaleFactor" value="0.5"/>
    </inkml:brush>
  </inkml:definitions>
  <inkml:trace contextRef="#ctx0" brushRef="#br0">1 1 24575,'0'0'0,"2"0"0,4 0 0,2 0 0,2 0 0,1 0 0,2 0 0,1 0 0,-1 0 0,1 0 0,-1 0 0,1 0 0,-1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0,-2 2 0,-1 1 0,1-1 0,-1 0 0,2 0 0,0-1 0,0-1 0,1 1 0,0-1 0,0-1 0,0 1 0,0 0 0,1 0 0,-1 0 0,0 0 0,0 0 0,0 0 0,-3 3 0,1-1 0,-1 1 0,1-1 0,0 0 0,1-1 0,1 0 0,-1-1 0,1 0 0,1 0 0,-1 0 0,0 0 0,0-1 0,0 1 0,0 0 0,0 0 0,0 0 0,0 0 0,0 0 0,0 0 0,0 0 0,0 0 0,0 0 0,0 0 0,0 0 0,1 0 0,-1 0 0,0 0 0,0 0 0,0 0 0,0 0 0,0 0 0,0 0 0,0 0 0,0 0 0,0 0 0,0 0 0,0 0 0,0 0 0,0 0 0,0 0 0,0 0 0,0 0 0,0 0 0,0 0 0,0 0 0,0 0 0,0 0 0,0 0 0,0 0 0,0 0 0,0 0 0,0 0 0,0 0 0,-2-2 0,-1-1 0,0 0 0,1 1 0,1 0 0,0 1 0,0 1 0,1 0 0,0 0 0,-2-3 0,-1 1 0,0-1 0,1 1 0,1 1 0,-3 0 0</inkml:trace>
</inkml:ink>
</file>

<file path=ppt/ink/ink2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3:23:21.880"/>
    </inkml:context>
    <inkml:brush xml:id="br0">
      <inkml:brushProperty name="width" value="0.1" units="cm"/>
      <inkml:brushProperty name="height" value="0.1" units="cm"/>
      <inkml:brushProperty name="color" value="#AE198D"/>
      <inkml:brushProperty name="inkEffects" value="galaxy"/>
      <inkml:brushProperty name="anchorX" value="-17535.91406"/>
      <inkml:brushProperty name="anchorY" value="-4477.21631"/>
      <inkml:brushProperty name="scaleFactor" value="0.5"/>
    </inkml:brush>
  </inkml:definitions>
  <inkml:trace contextRef="#ctx0" brushRef="#br0">0 14 24575,'0'0'0,"3"0"0,2 0 0,3 0 0,2 0 0,2 0 0,1 0 0,0 0 0,1 0 0,-1 0 0,1 0 0,-1 0 0,0 0 0,0 0 0,1 0 0,-1 0 0,0 0 0,0 0 0,0 0 0,0 0 0,0 0 0,0 0 0,0 0 0,0 0 0,0 0 0,0 0 0,0 0 0,0 0 0,0 0 0,0 0 0,0 0 0,0 0 0,0 0 0,0 0 0,0 0 0,0 0 0,0 0 0,0 0 0,0 0 0,0 0 0,0 0 0,0 0 0,0 0 0,0 0 0,0 0 0,0 0 0,0 0 0,0 0 0,0 0 0,0 0 0,0-2 0,0-1 0,0 0 0,0 1 0,1 0 0,-2 1 0,2 1 0,-1 0 0,0-1 0,0 2 0,0-1 0,0 0 0,0 0 0,0 0 0,0 0 0,0 0 0,0 0 0,0 0 0,0 0 0,0 0 0,0 0 0,0 0 0,0 0 0,0 0 0,0 0 0,0 0 0,0 0 0,0 0 0,0 0 0,0 0 0,0 0 0,0 0 0,0 0 0,0 0 0,0 0 0,0 0 0,0 0 0,0 0 0,0 0 0,0 0 0,0 0 0,0 0 0,0 0 0,1 0 0,-4 3 0,0-1 0,1 1 0,-1-1 0,2 0 0,0-1 0,0 0 0,1-1 0,-2 0 0</inkml:trace>
</inkml:ink>
</file>

<file path=ppt/ink/ink2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39:49.974"/>
    </inkml:context>
    <inkml:brush xml:id="br0">
      <inkml:brushProperty name="width" value="0.035" units="cm"/>
      <inkml:brushProperty name="height" value="0.035" units="cm"/>
      <inkml:brushProperty name="color" value="#AE198D"/>
      <inkml:brushProperty name="inkEffects" value="galaxy"/>
      <inkml:brushProperty name="anchorX" value="-19841.84375"/>
      <inkml:brushProperty name="anchorY" value="-11979.02148"/>
      <inkml:brushProperty name="scaleFactor" value="0.5"/>
    </inkml:brush>
  </inkml:definitions>
  <inkml:trace contextRef="#ctx0" brushRef="#br0">15 43 24575,'0'0'0,"0"2"0,0 4 0,0 3 0,0 2 0,0 2 0,0 1 0,0 1 0,0-1 0,0 1 0,0 0 0,0 0 0,0-1 0,0 1 0,0-1 0,0 0 0,0 0 0,0 1 0,0-1 0,0 0 0,0 1 0,0-1 0,0 0 0,0 0 0,0 1 0,0-1 0,0 0 0,0 0 0,0 1 0,0-1 0,-2 0 0,-1 1 0,0-1 0,0 0 0,1 0 0,1 1 0,1-1 0,-1-5 0,1-7 0,0-5 0,1-5 0,-1-3 0,0-3 0,0-1 0,0 0 0,0-1 0,0 1 0,0 0 0,0 0 0,0 1 0,0-1 0,0 1 0,0 0 0,0 0 0,0-1 0,0 1 0,0 0 0,0 0 0,0-1 0,0 1 0,0 0 0,3 2 0,0 1 0,3 2 0,2 3 0,0 0 0,1 1 0,-1-2 0,0 2 0,0-2 0,0 1 0,1 1 0,2-1 0,1 1 0,-1-2 0,0 1 0,0 1 0,-2-1 0,1 1 0,1 1 0,-3-2 0,2 2 0,-3-3 0,1 1 0,2-1 0,-2-2 0,1 1 0,-2-2 0,2 3 0,1 1 0,0 2 0,0-1 0,0 1 0,-2-2 0,1 1 0,-2-3 0,1 2 0,1 1 0,2 2 0,1 1 0,-2 3 0,-2 5 0,-2 2 0,-3 3 0,-1 3 0,-2 0 0,0 0 0,0 1 0,-3-2 0,-1-1 0,-2-3 0,1 0 0,-3-2 0,-1-3 0,0 3 0,0-3 0,1 3 0,-1-2 0,0 0 0,0 1 0,0-1 0,-1-1 0,-2-2 0,0 0 0,1 2 0,0-1 0,0 0 0,-1 0 0,-1-2 0,0 3 0,-1-1 0,0 0 0,0 2 0,-1 0 0,1-1 0,2 1 0,1 0 0,5-1 0,6-1 0,2-1 0</inkml:trace>
</inkml:ink>
</file>

<file path=ppt/ink/ink2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39:50.467"/>
    </inkml:context>
    <inkml:brush xml:id="br0">
      <inkml:brushProperty name="width" value="0.035" units="cm"/>
      <inkml:brushProperty name="height" value="0.035" units="cm"/>
      <inkml:brushProperty name="color" value="#AE198D"/>
      <inkml:brushProperty name="inkEffects" value="galaxy"/>
      <inkml:brushProperty name="anchorX" value="-20746.66797"/>
      <inkml:brushProperty name="anchorY" value="-13024.96484"/>
      <inkml:brushProperty name="scaleFactor" value="0.5"/>
    </inkml:brush>
  </inkml:definitions>
  <inkml:trace contextRef="#ctx0" brushRef="#br0">0 1 24575,'0'0'0</inkml:trace>
</inkml:ink>
</file>

<file path=ppt/ink/ink2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39:52.687"/>
    </inkml:context>
    <inkml:brush xml:id="br0">
      <inkml:brushProperty name="width" value="0.035" units="cm"/>
      <inkml:brushProperty name="height" value="0.035" units="cm"/>
      <inkml:brushProperty name="color" value="#AE198D"/>
      <inkml:brushProperty name="inkEffects" value="galaxy"/>
      <inkml:brushProperty name="anchorX" value="-21593.33398"/>
      <inkml:brushProperty name="anchorY" value="-13871.63184"/>
      <inkml:brushProperty name="scaleFactor" value="0.5"/>
    </inkml:brush>
  </inkml:definitions>
  <inkml:trace contextRef="#ctx0" brushRef="#br0">327 0 24575,'0'0'0,"-3"0"0,-3 0 0,-3 0 0,-2 0 0,-2 0 0,-1 0 0,0 0 0,-1 3 0,0 0 0,0 0 0,4 2 0,-1 0 0,1-1 0,1 2 0,1 2 0,-1 1 0,-2 0 0,0-2 0,2 1 0,2 1 0,3 2 0,-1-2 0,1 1 0,1 1 0,2 0 0,1 2 0,0 0 0,1 1 0,3-2 0,0-1 0,3 1 0,3 0 0,-2 1 0,3-3 0,-2 1 0,-2 0 0,-2 1 0,1-3 0,2-1 0,-1 0 0,3-2 0,0-2 0,2-1 0,2-1 0,0-2 0,1 1 0,1-2 0,-1 1 0,1 0 0,-1 0 0,-5-1 0,-6 1 0,-3-3 0,-5 0 0,-4 0 0,1-2 0,-2 0 0,1-1 0,2-3 0,3-2 0,1-1 0,5 1 0,0 0 0,-2 3 0,0-2 0,-4 3 0,-2 2 0,-4-1 0,-2 1 0,-1 1 0,-1 1 0,2-1 0,0 0 0,0 1 0,0 1 0,-1 0 0,0 1 0,-1 1 0,0 0 0,-1 0 0,1 0 0,0 0 0,-1 1 0,1-1 0,3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0T23:56:07.548"/>
    </inkml:context>
    <inkml:brush xml:id="br0">
      <inkml:brushProperty name="width" value="0.1" units="cm"/>
      <inkml:brushProperty name="height" value="0.1" units="cm"/>
      <inkml:brushProperty name="color" value="#AE198D"/>
      <inkml:brushProperty name="inkEffects" value="galaxy"/>
      <inkml:brushProperty name="anchorX" value="-13000.17188"/>
      <inkml:brushProperty name="anchorY" value="-6932.61621"/>
      <inkml:brushProperty name="scaleFactor" value="0.5"/>
    </inkml:brush>
  </inkml:definitions>
  <inkml:trace contextRef="#ctx0" brushRef="#br0">0 1 24575,'0'0'0</inkml:trace>
</inkml:ink>
</file>

<file path=ppt/ink/ink2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7:40:00.7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0,'67'2,"115"19,13-5,-114-12,-9 3,46 0,-72-6,78 9,-78-5,0-3,53-4,-19 0,548 2,-614 1,-1 0,17 5,27 1,300-8,-345 1</inkml:trace>
</inkml:ink>
</file>

<file path=ppt/ink/ink2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7:40:03.9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16,'42'7,"-14"0,74 8,-59-10,-14-1,42 1,29 2,-1 0,12 0,4 0,-78-7,-3-1,1 1,62 10,-59-6,0 0,0-3,42-3,-4 0,-38 2,12 0,82 9,-101-6,0-1,33-3,32 2,-44 6,-31-3,35 0,329-4,-368 1,31 5,16 1,250-8,-297 1,30-7,17 0,-43 6,33-7,-15 2,-2 1,-18 2,39-2,-30 5,-8 1,0-1,0-1,-1-1,23-4,-17 1,0 2,0 1,0 2,35 2,2 0,723-2,-772-1,0 0,18-5,-18 4,0-1,18 1,62-7,-43 4,-3-2,-25 4,31-2,45-2,5 0,-24 9,105-4,-71-12,-63 8,-23 2,39 0,491 4,-541 1,32 6,-31-4,30 1,495-4,-530 0</inkml:trace>
</inkml:ink>
</file>

<file path=ppt/ink/ink2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7:40:11.0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43 0,'9504'-43'0</inkml:trace>
</inkml:ink>
</file>

<file path=ppt/ink/ink2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17:09:28.475"/>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0 24575,'0'0'0,"0"2"0,0 4 0,0 2 0,3 2 0,-1 2 0,4-2 0,1 0 0,3 1 0,-2 1 0,2-1 0,0-1 0,-1 0 0,0 0 0,1 1 0,0 1 0,2-3 0,0 4 0,0-3 0,-1 1 0,-1-3 0,1 1 0,0 1 0,0 0 0,1 1 0,1 1 0,-3 3 0,6 1 0,-1-1 0,4 1 0,0 1 0,-1 0 0,1-1 0,-1 0 0,2-1 0,-4-1 0,-1-1 0,1 0 0,-1 0 0,1 0 0,-2 0 0,3 0 0,-3 0 0,-1 2 0,-1 1 0,3-3 0,0 0 0,1-2 0,1 1 0,0 0 0,-3 1 0,-1-1 0,-1 3 0,0-2 0,0 0 0,0 0 0,3-1 0,0 1 0,-2-1 0,0 1 0,-4 0 0,0 0 0,1-3 0,0 3 0,1 0 0,0 1 0,2 0 0,0-1 0,-3 1 0,1-3 0,-1-1 0,1 3 0,1-2 0,0 3 0,0 3 0,1-3 0,0 1 0,-3 1 0,-2 0 0,0-3 0,0-1 0,-1 0 0,1 0 0,-2-1 0,2 1 0,-2 1 0,1-3 0,1 0 0,-1 1 0,-1-1 0,-2 2 0,1 0 0,-1 1 0,2-1 0,-1 1 0,2 0 0,-2 1 0,2-1 0,-1 0 0,1-3 0,-1 1 0,1 2 0,-1 0 0,-1 1 0,1 1 0,-2 1 0,3-2 0,0 0 0,0-1 0,2 2 0,0 0 0,-1 0 0,1 3 0,0-4 0,-1 0 0,-1-1 0,-1 2 0,2 0 0,-1 0 0,1 0 0,1 0 0,1-2 0,-2 1 0,2-1 0,-3 0 0,2-3 0,-3 1 0,-1-1 0,1 1 0,-2 0 0,2 1 0,-1 1 0,2-3 0,-1 0 0,1-2 0,-1 0 0,-2 1 0,2 1 0,-1 1 0,-2 1 0,2-2 0,0 0 0,-2 0 0,2-1 0,-1 0 0,0 0 0,-2 2 0,3-3 0,-2 2 0,3-3 0,-1-4 0,2-2 0,-2-4 0,0-4 0,-2-2 0,-1-3 0,2 2 0,-1 0 0,0-1 0,-1-1 0,-1 0 0,0 0 0,0-1 0,1 0 0,1 0 0,-1 0 0,0 0 0,2-1 0,0 1 0,-1 0 0,2 0 0,-1 0 0,0 0 0,1 0 0,0 0 0,1 3 0,-1-1 0,2 1 0,-1-1 0,-1 0 0,-2-1 0,-1-1 0,2 1 0,-1-1 0,-1-1 0,3 1 0,-1 0 0,-1 0 0,2 2 0,-1 1 0,0 0 0,1-1 0,0-1 0,-2 0 0,2 0 0,2-1 0,0 0 0,-2 0 0,-1 0 0,-2-3 0,2 3 0,-1 0 0,0 0 0,2 1 0,-1-1 0,-1 1 0,3-1 0,-2 0 0,-1 0 0,3 3 0,-2 0 0,0-1 0,-2 1 0,0-2 0,-1 5 0,-1 5 0,-3 3 0,1 3 0,-4 1 0,1 3 0,1 1 0,-2-1 0,1 1 0,1 1 0,-1-1 0,0 0 0,1 1 0,-1 0 0,-2 1 0,-1 2 0,0-1 0,1 1 0,0 0 0,1 1 0,0-1 0,0 0 0,2 0 0,-2-2 0,2-1 0,0 0 0,-1-1 0,1-1 0,1 2 0,-3-3 0,2 2 0,-2-2 0,1 0 0,-2 2 0,1 1 0,-1 1 0,1 1 0,1 0 0,-1 1 0,-1 1 0,1-1 0,-2 0 0,1 0 0,0-2 0,1-1 0,-2 1 0,2-1 0,-1 2 0,1 0 0,1 0 0,2 1 0,-1 0 0,0 0 0,-1 1 0,0-1 0,-2 0 0,2 0 0,0 0 0,0 0 0,0 0 0,-2 0 0,2 0 0,1 0 0,1 0 0,-2-2 0,2-1 0,0 0 0,-2-1 0,1-1 0,-2 2 0,0 0 0,-1 1 0,2 1 0,-3 1 0,2-1 0,-1 2 0,1-1 0,1 0 0,2 0 0,-1 0 0,-3 1 0,2-1 0,0 0 0,-1 0 0,1 0 0,-2 0 0,2 0 0,-2-3 0,1 0 0,2 1 0,0 0 0,0-2 0,0 0 0,1 1 0,1 0 0,1 2 0,0 0 0,1 0 0,-3 1 0,0 0 0,1 0 0,0 1 0,-2-4 0,-2-5 0,-3-2 0,-1-3 0,0-3 0,0-1 0,3-3 0,-2-1 0,0 0 0,1-1 0,0 2 0,-1-2 0,-2 3 0,3-2 0,-2 2 0,0 2 0,-1 0 0,0 0 0,-2-2 0,1 0 0,1-1 0,1 1 0,-1-2 0,0 2 0,0-1 0,-1 1 0,-1 1 0,0-1 0,0-1 0,-2 1 0,-1-2 0,0 1 0,1 0 0,0-2 0,-2 2 0,1-2 0,0 2 0,1 2 0,3-1 0,-2 1 0,3-1 0,-2 1 0,-1 1 0,0-2 0,0 2 0,3-2 0,0 0 0,3 0 0,0 0 0,-1 1 0,-1-1 0,-1 2 0,-1 0 0,2-1 0,0 1 0,3-3 0,-2 2 0,0 1 0,2-2 0,-2 2 0,0-3 0,-1 2 0,1-2 0,0 1 0,-1 2 0,1-2 0,1 1 0,-2 2 0,0 0 0,-2 2 0,3-3 0,-1 1 0,0 1 0,-1 0 0,2-2 0,4-2 0,6 0 0,2-2 0,3 2 0,2-2 0,3 2 0,1 1 0,1-1 0,0 1 0,1 2 0,-1-3 0,1 2 0,-1-2 0,0 1 0,1-2 0,-1 1 0,0-1 0,0 1 0,0-1 0,2-2 0,1 2 0,2-1 0,0 1 0,0-1 0,0 2 0,0-2 0,2 0 0,-2-2 0,2 2 0,-1-2 0,-1 3 0,1-1 0,-2-1 0,0 1 0,-1 2 0,-2 0 0,3 1 0,-1-2 0,-1 2 0,0-2 0,0 2 0,-2-3 0,1 3 0,-1 0 0,0-1 0,0 2 0,0 0 0,0 2 0,0 0 0,0 1 0,-3-2 0,1 1 0,-1-1 0,3-1 0,1 0 0,1 0 0,0-1 0,-1 0 0,0 2 0,0 0 0,-3-1 0,-1 0 0,0 1 0,1 1 0,-2-2 0,0 0 0,1 1 0,1 1 0,0-2 0,1 0 0,1 1 0,-3-2 0,0 1 0,1 0 0,0 2 0,0 0 0,2 1 0,-3-2 0,0 0 0,0 1 0,-2-3 0,1 1 0,0 1 0,2 0 0,-2-1 0,0 0 0,1-2 0,1 1 0,0 1 0,1 1 0,-2-1 0,1 0 0,-1 1 0,-1-2 0,-1 1 0,2 0 0,0 2 0,2 0 0,0 1 0,-2-2 0,0 1 0,0-4 0,1 2 0,1-3 0,0 1 0,1 2 0,-1 0 0,-1 0 0,-3-3 0,-1 1 0,2 1 0,0 1 0,2 2 0,-3-2 0,2 1 0,0-2 0,-2-3 0,1 2 0,-2-3 0,1 3 0,1 0 0,-2 3 0</inkml:trace>
</inkml:ink>
</file>

<file path=ppt/ink/ink2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17:09:32.905"/>
    </inkml:context>
    <inkml:brush xml:id="br0">
      <inkml:brushProperty name="width" value="0.1" units="cm"/>
      <inkml:brushProperty name="height" value="0.1" units="cm"/>
      <inkml:brushProperty name="color" value="#AE198D"/>
      <inkml:brushProperty name="inkEffects" value="galaxy"/>
      <inkml:brushProperty name="anchorX" value="-2605.96094"/>
      <inkml:brushProperty name="anchorY" value="-2073.26245"/>
      <inkml:brushProperty name="scaleFactor" value="0.5"/>
    </inkml:brush>
  </inkml:definitions>
  <inkml:trace contextRef="#ctx0" brushRef="#br0">0 1 24575,'0'0'0,"2"0"0,4 0 0,2 0 0,2 0 0,2 0 0,1 0 0,0 0 0,1 0 0,-1 0 0,3 2 0,0 1 0,0 0 0,-1-1 0,0 0 0,-1-1 0,0-1 0,-1 0 0,0 0 0,0 0 0,0 0 0,0 0 0,0 0 0,0 3 0,2-1 0,1 1 0,0-1 0,1 2 0,1 0 0,-2-1 0,0 0 0,-1-2 0,-1 3 0,2-1 0,0 0 0,0-1 0,1-1 0,-2 3 0,1-1 0,0 0 0,-1-1 0,2 0 0,0 1 0,-1 0 0,0 0 0,1-1 0,0 2 0,-1-1 0,2 0 0,-1 0 0,2-2 0,0 0 0,1 0 0,-2-1 0,0 0 0,-2 2 0,-1 1 0,2 0 0,-1-1 0,0-1 0,-1 0 0,-1 0 0,0-1 0,-1 0 0,1 0 0,-1 0 0,-1 0 0,1 0 0,0 0 0,0 0 0,0-1 0,0 1 0,0 0 0,0 0 0,0 0 0,0 0 0,0 0 0,0 1 0,0-1 0,0 0 0,0 0 0,0 0 0,0 0 0,0 0 0,0 0 0,0 0 0,0 0 0,0 0 0,1 0 0,-1 0 0,0 0 0,0 0 0,0-3 0,0 0 0,0 0 0,0 1 0,0 1 0,0-1 0,0 2 0,0 0 0,0-3 0,0 0 0,0 1 0,0 0 0,0 0 0,0 1 0,0 1 0,-3-3 0,1 0 0,-1 1 0,1 0 0,0 0 0,1 2 0,1-1 0,0-2 0,0 0 0,0 1 0,0 0 0,0 0 0,0 1 0,0 1 0,0 0 0,0 0 0,0 0 0,0 0 0,1 0 0,-1 0 0,0 0 0,0 0 0,-1 0 0,2 0 0,-4-3 0,0 1 0,1-1 0,0 1 0,0 0 0,1 1 0,0 1 0,1-1 0,0 1 0,0 0 0,1 0 0,-1 1 0,0-1 0,0 0 0,0 0 0,0 0 0,0 0 0,0 0 0,0 0 0,0 0 0,0 0 0,0 0 0,0 0 0,0 0 0,0 0 0,0 2 0,0 1 0,0 0 0,0-1 0,0 0 0,0-1 0,0-1 0,0 1 0,0-1 0,0 0 0,0-1 0,0 1 0,0 0 0,0 0 0,-2 3 0,-1-1 0,1 1 0,-1-1 0,2 0 0,0-1 0,0 0 0,1-1 0,0 0 0,0 0 0,0 0 0,1 0 0,-1-1 0,0 1 0,0 0 0,0 0 0,0 0 0,0 0 0,0 3 0,0-1 0,0 1 0,0-1 0,0 0 0,0-1 0,0-1 0,0 0 0,0 0 0,0 0 0,0 0 0,0 3 0,3-1 0,0 1 0,-1-1 0,1 0 0,-2-1 0,0-1 0,0 1 0,-1-1 0,0 0 0,3 0 0,-1-1 0,1 4 0,-1 0 0,0-1 0,-2 3 0,4-1 0,-1 0 0,-1-1 0,0-2 0,0 3 0,-1-1 0,-1 0 0,1-1 0,-1 2 0,-1 0 0,1-1 0,0-1 0,0 2 0,3 0 0,-1-1 0,1-1 0,-1 0 0,-3 1 0,0 0 0,-1 0 0,2-1 0,2 0 0,-1-1 0,1-1 0,-1 0 0,0 0 0,-1 0 0,1 0 0,-1 0 0,0 0 0,0 0 0,0-1 0,0 1 0,0 0 0,0 0 0,0 0 0,0 0 0,0 0 0,0 0 0,0 0 0,0 0 0,0 0 0,0 0 0,0 0 0,0 0 0,0 0 0,0 0 0,0 0 0,0-2 0,0-1 0,0 0 0,0 1 0,0 1 0,0-1 0,-2-1 0,-1 1 0,0-1 0,1 1 0,1 1 0,-1 0 0,2 0 0,0 1 0,0 0 0,0-2 0,0-1 0,0 0 0,0 1 0,1 1 0,-1 0 0,0 0 0,0 1 0,0 0 0,0 0 0,0 0 0,0 0 0,0 0 0,0 0 0,0 0 0,0-2 0,0-1 0,0 0 0,0 1 0,0 0 0,0 1 0,0 1 0,0 0 0,0 0 0,0 0 0,0 0 0,0 0 0,0 0 0,0 0 0,0 0 0,0 0 0,0 0 0,0 0 0,0 0 0,0 0 0,0 0 0,0 0 0,0 0 0,0 0 0,0 0 0,1 0 0,-1 0 0,0 0 0,0 0 0,0 0 0,0 0 0,0 0 0,0 0 0,0 0 0,0 0 0,0-2 0,0-1 0,0 0 0,0 1 0,0 1 0,0 0 0,0 0 0,0 1 0,0 0 0,0 0 0,0 0 0,0 0 0,0 0 0,0 0 0,0-2 0,0-1 0,0 0 0,0 1 0,0-2 0,0 0 0,0 1 0,0 0 0,0 2 0,-2-3 0,-1 1 0,0 1 0,1-1 0,1-1 0,0 1 0,0 0 0,1 0 0,0 2 0,0 0 0,0 0 0,0 1 0,0 0 0,-2-2 0,-1-1 0,1 1 0,0 0 0,0 0 0,1 1 0,0 1 0,1-1 0,0 1 0,0 0 0,0 0 0,1 1 0,-1-1 0,0 0 0,0 0 0,0 0 0,0 0 0,0 0 0,0 0 0,0 0 0,0 0 0,0 0 0,0 0 0,0 0 0,3 0 0,-1 0 0,4 0 0,-1 0 0,-1 0 0,-1 0 0,2 0 0,-1 0 0,-1 0 0,0 0 0,1 0 0,-1 0 0,0 0 0,2 0 0,-1 0 0,0 0 0,-2 0 0,0 0 0,-1 0 0,0 0 0,-1 0 0,0 0 0,-1 0 0,1 0 0,0 0 0,0 0 0,0 0 0,0 0 0,0 0 0,-3 2 0,1 1 0,-1 0 0,1-1 0,0 0 0,1-1 0,1-1 0,0 1 0,0-1 0,0 0 0,0-1 0,0 1 0,0 0 0,0 0 0,0 0 0,0 0 0,0 0 0,1 0 0,-1 0 0,0 0 0,0 0 0,0 0 0,0 0 0,0 0 0,0 0 0,0 0 0,0 0 0,0 0 0,0 0 0,0 0 0,0 0 0,0 0 0,0 0 0,0 0 0,0 0 0,0 0 0,0 3 0,0-1 0,0 1 0,0-1 0,0 0 0,0-1 0,0 0 0,0-1 0,0 0 0,0 0 0,0 0 0,0 0 0,0-1 0,0 1 0,0 0 0,0 0 0,0 0 0,0 0 0,1 0 0,-1 0 0,0 0 0,0 0 0,-1 0 0,2 0 0,-1 0 0,0 0 0,0 0 0,0 0 0,0 0 0,0 0 0,0 0 0,0 0 0,0 0 0,0 0 0,0 0 0,0 0 0,0 0 0,0 0 0,0 0 0,0 0 0,0 0 0,0 0 0,-3 0 0</inkml:trace>
</inkml:ink>
</file>

<file path=ppt/ink/ink2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17:09:36.376"/>
    </inkml:context>
    <inkml:brush xml:id="br0">
      <inkml:brushProperty name="width" value="0.1" units="cm"/>
      <inkml:brushProperty name="height" value="0.1" units="cm"/>
      <inkml:brushProperty name="color" value="#AE198D"/>
      <inkml:brushProperty name="inkEffects" value="galaxy"/>
      <inkml:brushProperty name="anchorX" value="-10042.05078"/>
      <inkml:brushProperty name="anchorY" value="-2985.65186"/>
      <inkml:brushProperty name="scaleFactor" value="0.5"/>
    </inkml:brush>
  </inkml:definitions>
  <inkml:trace contextRef="#ctx0" brushRef="#br0">1 1 24575,'0'0'0,"2"2"0,4 1 0,2-1 0,-1 3 0,2 0 0,1-2 0,1 0 0,1-1 0,1-1 0,0-1 0,0 1 0,0-2 0,0 1 0,0 3 0,1-1 0,-1 0 0,0 0 0,0 0 0,0 2 0,0-1 0,2 0 0,1-1 0,0 0 0,-1-1 0,0 2 0,1 0 0,1-1 0,-2 0 0,3 2 0,2 0 0,0-1 0,0-1 0,3 2 0,-2 0 0,0-1 0,2-1 0,1 3 0,1-2 0,-3 0 0,-1 0 0,2 1 0,-2-1 0,2 0 0,0-1 0,3 0 0,5 1 0,-1 0 0,1 0 0,-1-1 0,-1 3 0,-2-2 0,1 0 0,-2 0 0,3 1 0,-3-1 0,0 0 0,-1 0 0,0-2 0,0 3 0,1-1 0,0-1 0,-1 1 0,1-2 0,-2 2 0,-1 0 0,1 0 0,-3-1 0,1 0 0,-2-1 0,-2-1 0,1 3 0,-2-1 0,0 1 0,1-1 0,-1 0 0,-1-1 0,-1-1 0,0 0 0,-1 0 0,-1 0 0,0 3 0,0-1 0,0 1 0,0-1 0,0 0 0,0-1 0,0-1 0,0 1 0,0-1 0,0 0 0,0-1 0,0 1 0,0 0 0,0 0 0,0 0 0,0 0 0,0 0 0,0 0 0,0 0 0,2 0 0,4 0 0,-1 0 0,0 0 0,-1 3 0,-1-1 0,-2 1 0,0-1 0,-1-1 0,0 0 0,3 0 0,-1-1 0,1 0 0,1 0 0,0 0 0,0 0 0,-1 0 0,-1 0 0,-1 0 0,-1 0 0,0 0 0,0 0 0,0 0 0,3 0 0,-1 0 0,1 0 0,-1 0 0,2 0 0,0 0 0,-1 0 0,-1 0 0,0 0 0,-1-3 0,0 1 0,-1-1 0,0 1 0,2 0 0,1 1 0,-1-2 0,0 0 0,0 0 0,1 1 0,1 1 0,-1-3 0,-1 1 0,-1 0 0,0 1 0,2 0 0,0-1 0,0 0 0,-1 0 0,-1 1 0,3-2 0,2 0 0,-1 1 0,0-2 0,-1 1 0,1 1 0,-1 0 0,-1 2 0,0 0 0,-2 0 0,0 1 0,0 0 0,-1 1 0,0-1 0,0 0 0,-1-3 0,1 1 0,0-1 0,0 1 0,0 0 0,0 1 0,0 1 0,0-1 0,0 1 0,0 0 0,0-2 0,0-1 0,0 1 0,0-1 0,0 2 0,0 0 0,0 0 0,0 1 0,0 0 0,0 0 0,0 0 0,1 0 0,-1-2 0,0-1 0,0 1 0,0 0 0,0 0 0,0 1 0,0 1 0,0-1 0,0 1 0,0 1 0,0-1 0,0 0 0,0 0 0,0 0 0,0 0 0,0 0 0,0 0 0,0 0 0,0 0 0,0 0 0,0 0 0,0 0 0,0 0 0,0 0 0,0 0 0,0 0 0,0 0 0,0 0 0,0 0 0,0 0 0,0 0 0,0 0 0,0 0 0,0 0 0,0 0 0,0 0 0,0 0 0,1 0 0,-2 0 0,1 0 0,0 0 0,0 0 0,0 2 0,1 1 0,-1 0 0,0-1 0,0-1 0,0 0 0,0 0 0,0-1 0,0 0 0,0 0 0,0 0 0,0 0 0,0 0 0,0 0 0,0 0 0,0-1 0,0 1 0,0 0 0,0 0 0,0 0 0,0 0 0,0 3 0,0 0 0,0 0 0,0-1 0,0-1 0,0 1 0,0-2 0,0 0 0,0 0 0,0 0 0,0 0 0,0 0 0,0 3 0,0-1 0,0 1 0,0-1 0,1 0 0,1-1 0,1 2 0,0 0 0,-1-1 0,0 0 0,1 0 0,-2 1 0,2 0 0,-1 0 0,0 0 0,-1-2 0,0 2 0,0 0 0,2 0 0,0-1 0,-1 0 0,0 1 0,0 0 0,-1 0 0,-1-1 0,3 0 0,0-1 0,0 2 0,-1 0 0,-1-1 0,0 1 0,0-2 0,-1 0 0,0-1 0,0 1 0,0-1 0,0 0 0,0-1 0,0 1 0,0 0 0,0 0 0,0 0 0,0 0 0,0 0 0,0 0 0,0 0 0,0 0 0,0 0 0,0 0 0,0 0 0,0 0 0,0 0 0,0 0 0,0 0 0,0 0 0,0 0 0,0 0 0,0 0 0,0 0 0,0 0 0,0 0 0,0 0 0,0 0 0,0 0 0,0 0 0,0 0 0,0 0 0,0 0 0,0 0 0,0 0 0,0 0 0,0 0 0,0 0 0,0 0 0,0 0 0,0 0 0,0 0 0,1 0 0,-1 0 0,0 0 0,0 0 0,2 0 0,1 0 0,0 0 0,1 0 0,1 0 0,-2 0 0,3 0 0,1 0 0,-1 0 0,2 0 0,-1 0 0,1 0 0,1 0 0,-2 0 0,2 0 0,0 0 0,-1 0 0,1 0 0,1 0 0,0 0 0,-1 0 0,0 0 0,-1 0 0,0 0 0,-4-3 0,-2 1 0,1-1 0,-1 1 0,3-3 0,-1 2 0,2-1 0,0 2 0,-2 0 0,-1-1 0,-1 0 0,2 0 0,2 1 0,-3-2 0,-1 0 0,-1 1 0,-1-2 0,0 1 0,-1 1 0,1-2 0,0 0 0,-1 2 0,1 0 0,0 1 0,0 1 0,0-2 0,0 1 0,0-1 0,0-2 0,0 1 0,1 1 0,-2 0 0,-1-1 0,-1 0 0,1 1 0,-1 1 0,2-2 0,0 0 0,0 1 0,1 1 0,0 0 0,-2-1 0,-1 0 0,1 0 0,0 1 0,0 1 0,1-3 0,1 1 0,-1 0 0,1 1 0,0 0 0,1 2 0,-1-1 0,0 1 0,0 0 0,0-3 0,0 1 0,0-1 0,0 1 0,0 1 0,0 0 0,0 0 0,0 1 0,-2-3 0,-1 1 0,0-1 0,1 1 0,1 1 0,0 0 0,0 0 0,1 1 0,0 0 0,0 0 0,0 0 0,0 0 0,0 1 0,0-1 0,1 0 0,-1 0 0,0 0 0,0 0 0,0 0 0,2 0 0,1 0 0,0 0 0,-1 0 0,0 0 0,-1 0 0,-1 0 0,0 0 0,1 0 0,-2 0 0,1 0 0,0 0 0,0 0 0,0 0 0,0 0 0,0 0 0,0 0 0,0 0 0,0 0 0,0 0 0,0 0 0,0 0 0,-2 2 0,-1 1 0,0-1 0,1 0 0,1 0 0,0-1 0,0-1 0,1 1 0,0-1 0,0 0 0,0 0 0,0-1 0,1 1 0,-1 0 0,0 0 0,0 0 0,0 0 0,0 0 0,-3 3 0,0 0 0,1-1 0,0 1 0,0-2 0,1 0 0,1 0 0,-1-1 0,1 0 0,0 0 0,1 0 0,-1 2 0,0 1 0,0 0 0,0-1 0,0-1 0,0 1 0,0-2 0,0 0 0,0 0 0,0 0 0,0 0 0,0 0 0,0 0 0,0 0 0,0 0 0,0 0 0,0 0 0,0 0 0,1 0 0,-1 0 0,0 0 0,0 0 0,0 0 0,0 0 0,0 0 0,0 0 0,0 0 0,0 0 0,0 0 0,0 0 0,0 0 0,0 0 0,0 0 0,-3 0 0</inkml:trace>
</inkml:ink>
</file>

<file path=ppt/ink/ink2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17:09:42.248"/>
    </inkml:context>
    <inkml:brush xml:id="br0">
      <inkml:brushProperty name="width" value="0.1" units="cm"/>
      <inkml:brushProperty name="height" value="0.1" units="cm"/>
      <inkml:brushProperty name="color" value="#AE198D"/>
      <inkml:brushProperty name="inkEffects" value="galaxy"/>
      <inkml:brushProperty name="anchorX" value="-18715.16797"/>
      <inkml:brushProperty name="anchorY" value="-3897.30322"/>
      <inkml:brushProperty name="scaleFactor" value="0.5"/>
    </inkml:brush>
  </inkml:definitions>
  <inkml:trace contextRef="#ctx0" brushRef="#br0">0 53 24575,'0'0'0,"2"0"0,4 0 0,2 0 0,2 0 0,2 0 0,1 0 0,0 0 0,1 0 0,-1 0 0,1 0 0,-1 0 0,0 0 0,1 0 0,-1 0 0,0 0 0,0 0 0,0 0 0,0 0 0,0 0 0,0 0 0,0 0 0,0 2 0,0 1 0,0 0 0,0-1 0,0 0 0,0-1 0,0-1 0,0 0 0,0 0 0,0 0 0,0 3 0,0-1 0,0 1 0,0-1 0,0-1 0,0 0 0,0 0 0,0-1 0,0 0 0,0 0 0,0 0 0,0 0 0,0 0 0,0 0 0,0 0 0,0-1 0,0 1 0,0 0 0,0 0 0,0 0 0,1 0 0,-1 0 0,0 0 0,0 0 0,0 0 0,0 0 0,0 0 0,0 0 0,0 0 0,0 0 0,0 0 0,0 0 0,0 0 0,0 0 0,0 0 0,0 0 0,0 0 0,0 0 0,0 0 0,0 0 0,0 0 0,0 0 0,0 0 0,0 0 0,0 0 0,0 0 0,0 0 0,0 0 0,0 0 0,0 0 0,0 0 0,0 0 0,0 0 0,0 0 0,0 0 0,0 0 0,1 0 0,-1 0 0,0 0 0,0 0 0,-1 0 0,2 0 0,-1 0 0,0 0 0,0 0 0,0 0 0,0 0 0,0 0 0,0 0 0,0 0 0,0 0 0,0 0 0,0 0 0,0 0 0,0 0 0,0 0 0,0 0 0,0 0 0,0 0 0,0 0 0,0 0 0,-2 3 0,-1 0 0,0 0 0,1-1 0,0-1 0,1 0 0,1 0 0,0-1 0,0 0 0,0 0 0,0 0 0,0 0 0,0 0 0,0 0 0,0 0 0,0 0 0,0 0 0,0 0 0,0 0 0,0 0 0,1 0 0,-1 0 0,0 0 0,0 0 0,0 0 0,0 0 0,0 0 0,0 0 0,0 0 0,0 0 0,0 0 0,-3 2 0,1 1 0,-1 0 0,1-1 0,0 0 0,1-1 0,1-1 0,0 1 0,0 1 0,0 1 0,0-1 0,0 0 0,0 0 0,0-2 0,0 1 0,0-1 0,0 0 0,0 0 0,0 0 0,0 0 0,0 2 0,0 1 0,0 0 0,0-1 0,0 0 0,0-1 0,0-1 0,0 0 0,1 0 0,-1 0 0,-3 3 0,0 0 0,1-1 0,0 0 0,0 0 0,1-1 0,0-1 0,1 1 0,0-1 0,0 0 0,0 0 0,1-1 0,-1 1 0,0 0 0,0 0 0,0 0 0,0 0 0,0 0 0,0 0 0,0 0 0,0 0 0,0 0 0,0 0 0,0 0 0,0 0 0,0 0 0,0 0 0,0 0 0,0 0 0,0 0 0,0 0 0,0 0 0,0 0 0,0 0 0,0 0 0,0 0 0,1 0 0,-1 0 0,0 0 0,0 0 0,0 0 0,0 0 0,0 0 0,0-2 0,0-1 0,0 0 0,0 1 0,0 0 0,0 1 0,0 1 0,0-1 0,0 1 0,0 0 0,0 1 0,0-1 0,0 0 0,0 0 0,0 0 0,0 0 0,0 0 0,0 0 0,0 0 0,0 0 0,0 0 0,0 0 0,0 0 0,0 0 0,0 0 0,0 0 0,0 0 0,0 0 0,0 0 0,0 0 0,0 0 0,1 0 0,-1 0 0,0-3 0,0 1 0,0-1 0,0 1 0,0 0 0,0 1 0,0 0 0,0 1 0,0 0 0,0 0 0,0 0 0,0 0 0,-3-2 0,1-1 0,-1 1 0,1 0 0,0 0 0,1 1 0,1-2 0,-1 0 0,1 0 0,1 1 0,-1 1 0,0 0 0,0-2 0,0 0 0,0 0 0,0 1 0,0 0 0,0 2 0,-2-3 0,-1 0 0,0 0 0,1 1 0,1 1 0,0 0 0,0 1 0,-2-3 0,1 0 0,-1 0 0,1 1 0,1 1 0,0 0 0,0 0 0,1 1 0,0 0 0,0 0 0,0 0 0,0 0 0,1 1 0,-1-1 0,0 0 0,0 0 0,0-3 0,0 1 0,0-1 0,0 1 0,0 0 0,0 1 0,0-2 0,0 0 0,0 0 0,0 1 0,0 1 0,0 0 0,0 0 0,0 1 0,0 0 0,0 0 0,0 0 0,0-2 0,0-1 0,0 1 0,0-1 0,0 2 0,0 0 0,1 0 0,-2 1 0,1 0 0,1 0 0,-2 0 0,2 0 0,-1 0 0,0 0 0,0 0 0,0 1 0,0-1 0,0 0 0,0 0 0,0 0 0,0 0 0,0 0 0,0 0 0,0 0 0,0 0 0,0 0 0,-3-3 0,1 0 0,-1 1 0,1 0 0,0 0 0,1 1 0,1 1 0,0-1 0,-1 1 0,2 1 0,-1-1 0,0 0 0,0 0 0,0 0 0,0 0 0,0 0 0,0 0 0,0 0 0,0 0 0,3 0 0,2 0 0,1 0 0,-1 0 0,-2 2 0,0 1 0,-1 0 0,-2-1 0,1-1 0,-1 0 0,-1 0 0,1-1 0,0 0 0,0 0 0,0 2 0,0 1 0,0 0 0,0-1 0,0-1 0,0 0 0,0 0 0,0-1 0,0 0 0,0 3 0,0 0 0,0-1 0,0 0 0,0 0 0,0-1 0,0-1 0,0 1 0,0-1 0,0 0 0,0-1 0,0 1 0,0 0 0,0 0 0,0 0 0,0 0 0,0 0 0,0 0 0,1 0 0,-1 0 0,0 0 0,0 0 0,0 0 0,0 0 0,0 0 0,0 0 0,0 0 0,0 0 0,0 0 0,0 0 0,0 0 0,0 0 0,0 0 0,0 0 0,0 0 0,0 0 0,0 0 0,0 0 0,0 0 0,0 0 0,0 0 0,0 0 0,0 0 0,0 0 0,0 0 0,0 0 0,0 0 0,0 0 0,0 0 0,0 0 0,0 0 0,0 0 0,0 0 0,0 0 0,1 0 0,-1 0 0,0 0 0,0 0 0,-1 0 0,2 0 0,-1 0 0,0 0 0,0 0 0,0 0 0,0 0 0,0 0 0,0 0 0,0 0 0,0 0 0,0 0 0,0 0 0,0 0 0,0 0 0,0 0 0,0 0 0,0 0 0,0 0 0,0 0 0,0 0 0,0 0 0,-2 0 0</inkml:trace>
</inkml:ink>
</file>

<file path=ppt/ink/ink2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21T17:09:45.274"/>
    </inkml:context>
    <inkml:brush xml:id="br0">
      <inkml:brushProperty name="width" value="0.1" units="cm"/>
      <inkml:brushProperty name="height" value="0.1" units="cm"/>
      <inkml:brushProperty name="color" value="#AE198D"/>
      <inkml:brushProperty name="inkEffects" value="galaxy"/>
      <inkml:brushProperty name="anchorX" value="-25565.31055"/>
      <inkml:brushProperty name="anchorY" value="-4731.41602"/>
      <inkml:brushProperty name="scaleFactor" value="0.5"/>
    </inkml:brush>
  </inkml:definitions>
  <inkml:trace contextRef="#ctx0" brushRef="#br0">1 0 24575,'0'0'0,"2"0"0,4 0 0,2 0 0,2 0 0,1 0 0,2 0 0,0 0 0,1 0 0,-1 0 0,1 0 0,-1 0 0,1 0 0,-1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3 0,0 0 0,0-1 0,0 1 0,0-2 0,0 0 0,1 0 0,-1-1 0,0 0 0,0 0 0,0 0 0,0 0 0,0 0 0,0 0 0,0 0 0,0 0 0,0 0 0,0 0 0,0 0 0,0 0 0,0 0 0,0 0 0,0 0 0,0 0 0,0 0 0,0 0 0,0 0 0,0 0 0,0 0 0,0 0 0,0 0 0,0 0 0,0 0 0,3 0 0,-1 0 0,1 0 0,-1 0 0,0 0 0,-1 0 0,0 0 0,-1 0 0,0 0 0,0 0 0,0 0 0,0 0 0,0 0 0,0 0 0,0 0 0,0 0 0,0 0 0,0 0 0,0 0 0,0 0 0,0 0 0,0 0 0,0 0 0,0 2 0,0 1 0,0-1 0,0 0 0,0 0 0,0-1 0,0-1 0,0 1 0,0-1 0,0 0 0,0-1 0,0 1 0,0 0 0,0 0 0,0 0 0,0 0 0,0 0 0,0 0 0,0 0 0,0 3 0,0-1 0,0 1 0,0-1 0,0 0 0,0-1 0,0 0 0,0-1 0,0 0 0,0 0 0,1 0 0,-1 0 0,0 0 0,0-1 0,0 1 0,0 0 0,0 0 0,0 0 0,0 0 0,0 0 0,0 0 0,0 0 0,0 0 0,0 0 0,0 0 0,3 0 0,-1 0 0,1 0 0,-1 0 0,0 0 0,-1 0 0,-1 0 0,1 0 0,-1 0 0,0 0 0,0 0 0,-1 0 0,1 0 0,0 0 0,0 0 0,0 0 0,0 0 0,0 0 0,0 0 0,0 0 0,0 0 0,0 0 0,1 0 0,-1 0 0,0 0 0,0 0 0,0 0 0,0 0 0,0 0 0,0 0 0,0 0 0,0 0 0,0 0 0,0 0 0,0 0 0,0 0 0,0 0 0,0 0 0,0 0 0,0 0 0,0 0 0,0 0 0,0 0 0,0 0 0,0 0 0,0 0 0,0 0 0,0 0 0,0 0 0,0 0 0,0 0 0,0 0 0,0 0 0,0 0 0,0 0 0,0 0 0,0 0 0,0 0 0,0 0 0,1 0 0,-1 0 0,0 0 0,0 0 0,0 0 0,0 0 0,0 0 0,-3-2 0,0-1 0,1 0 0,-1 1 0,-1 0 0</inkml:trace>
</inkml:ink>
</file>

<file path=ppt/ink/ink2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09:45:00.5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 0,'3896'-14'0</inkml:trace>
</inkml:ink>
</file>

<file path=ppt/ink/ink2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9:45:06.0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0,'4'3,"0"-1,0 0,0 0,0 0,1-1,-1 1,1-1,-1 0,1-1,-1 1,9 0,12 2,105 20,-46-10,-56-7,0-2,45 2,48 3,-74-4,4 1,-22-2,38 0,-50-3,-1 0,17 4,26 2,-44-6,99 6,-53-1,-1-3,63-4,-26-1,781 2,-851 1,29 5,-29-2,32 0,1338-5,-1380 2,31 6,-31-4,30 1,31-5,58 2,-84 6,-27-4,32 1,-37-3,30 5,15 1,94 7,-118-11,51 9,-52-6,60 3,-13-3,5 1,-55-7,-1 2,0 1,59 12,-12-2,-34-6,220 26,-220-28,-20-1,35 0,178-4,-230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53:44.58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24575,'0'0'0,"351"116"0,-159-58 0,-20-10-3249,-34-15 4177,-34-13-1392,-30-11 1495,-22-7-1326,-15-4 977,-8-2-835,-6-2 230,-1 2-77,1 0 1684,0 1-2165,2 1 721,0 2-240,0-1 0,-1 1 0,0 1 0,-2 0 0,-2 0 0,-2 1 0,-1 0 0,-1 1 0,-2 0 0,0 0 0,0 0 0,-1 1 0,0-1 0,-1 1 0,1 0 0,0 0 0,0-1 0,0 1 0,1-1 0,-1 0 0,1 0 0,0-1 0,-2 0 0,1 0 0,-2-1 0,0-1 0,-2 2 0,0-2 0,0 1 0,-1 0 0,-1 0 0,-1 0 0,0 0 0,-1-1 0,-1 1 0,-1-1 0,-1 0 0,-2 0 0,-1-1 0,-1 0 0,-1-2 0,-2-1 0,-1-2 0,0-4 0,0 0 0</inkml:trace>
</inkml:ink>
</file>

<file path=ppt/ink/ink2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9:45:09.4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86,'458'0,"-374"7,-56-3,32 0,-38-4,34 7,-33-4,32 1,330-4,-361 1,30 5,-30-2,29 0,121 6,-7 2,-55-4,38 5,94 12,168 3,35-11,875-17,-1295-1,30-5,25-2,7 9,64-2,9-23,-127 17,42-8,51-9,-61 11,-43 8,0 0,41-1,-25 3,1-2,47-11,29-3,24 1,79-8,-67 12,-96 7,-29 4,32-1,22-3,-3 0,799 8,-857 0,30 5,14 1,-39-5,51 10,-52-6,-1-2,38 1,66 9,0 0,12-15,94 2,-165 6,26 1,1035-8,-515-1,-492 8,-2 1,16-1,5 0,-25 1,0-1,9 0,-1 0,-33 0,0 0,-41-7,77 10,-105-8,0 0,24-3,30 2,-34 6,-31-5,1 1,19-1,6-2,-10 0,1 0,48 9,52 8,1-6,25 6,-92-13,66-4,22 0,-83 6,25 2,112 1,-105-3,-13 0,52 2,567-9,-693 0,-1 0,19-4,-18 2,1 1,16-1,14 0,-1-2,68-16,-52 8,-13-2,-35 11</inkml:trace>
</inkml:ink>
</file>

<file path=ppt/ink/ink2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09:45:12.0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32,'9'-3,"0"0,0 0,0 1,1 0,-1 0,0 1,17 0,33-5,-30 2,0 1,1 1,51 4,-14 0,206 9,226 32,-365-41,-12-1,-59 6,-33-3,34 0,63 3,2 0,-108-7,257 11,-195-6,8 2,-26-2,-44-4,41 7,-39-4,44 1,-1 0,16 1,-52-5,35 6,20 2,-19-3,52 0,7 2,41 9,-119-13,0-2,49-3,-15-1,71 0,159 4,14 27,-177-16,86 2,-130-8,0 1,77 2,-129-6,54-4,-60-1,86 10,-45-2,4 0,76 10,-131-14,65-4,-62 0,42 3,-39 5,-29-4,-1-1,20 1,454-4,-525 1,25 0</inkml:trace>
</inkml:ink>
</file>

<file path=ppt/ink/ink2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38:54.6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30,'1827'0,"-1811"-1,32-6,-31 4,30-2,49-2,8 0,729 8,-439-1,-378 0,33 7,-33-4,32 2,408-6,-440 2,33 6,-33-4,32 1,-13-4,-16-1,1 2,0 0,34 6,-28-3,1-1,-1-1,1-2,27-2,9 0,250 2,-301 0</inkml:trace>
</inkml:ink>
</file>

<file path=ppt/ink/ink2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38:57.0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1 117,'27'-1,"5"1,1 1,47 7,-43-1,13 3,1-2,66 2,-31-3,3 0,78 0,3 0,-24 1,-8-1,124 3,-59-4,13 0,56 1,18 0,177 1,-285-10,-140 0,-1-2,50-11,-45 6,67-4,40-3,-80 6,-60 8,189-13,-105 8,-5-1,-3 9,62-1,-87-7,26-1,90-2,-104 6,-58 5,0-2,1 0,27-6,-29 4,0 0,31 0,21-2,-28 0,-1 2,74 4,-37 0,-13 0,71-2,-93-6,-29 4,0 1,19-1,6 2,53-9,108-22,-160 26,-21 3,0 0,21 1,-2 1,55-8,-44 4,94 5,-61 2,289-2,-356 0,0 2,16 3,27 2,25 0,-53-3,32-1,-49-2,1 0,19 5,24 1,-32-6,30 6,-18-1,0 1,14 0,-38-7</inkml:trace>
</inkml:ink>
</file>

<file path=ppt/ink/ink2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8:59.8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0 101 0,'4552'-100'0</inkml:trace>
</inkml:ink>
</file>

<file path=ppt/ink/ink2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39:05.2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44,'1485'0,"-1475"-1,1 0,19-5,18-1,13-1,-22 1,3 2,-13 1,43-1,14 6,-74-1</inkml:trace>
</inkml:ink>
</file>

<file path=ppt/ink/ink2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07.8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 0,'6864'28'0</inkml:trace>
</inkml:ink>
</file>

<file path=ppt/ink/ink2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39:12.2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29,'36'2,"56"8,23 4,-66-9,96-5,-62-2,34 4,127-4,-177-5,27-1,72-2,-113 6,70 4,24 0,-86-6,36-2,954 9,-1029-2,31-6,-30 4,28-2,476 6,-502 0,31 6,17 0,13 0,12 0,386-8,-467 2,31 6,-32-4,32 1,-3-4,-5 0,77 9,52 7,-7-4,69 9,-159-15,30 2,-52-7,57 8,-72-6,57-3,9 1,-52 6,-31-4,30 1,-37-4,31 0,60 8,-44-2,0-3,67-4,-30-1,559 2,-637-1,0-2,1 1,28-10,-26 6,-10 4</inkml:trace>
</inkml:ink>
</file>

<file path=ppt/ink/ink2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14.4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58 0,'2012'-57'0</inkml:trace>
</inkml:ink>
</file>

<file path=ppt/ink/ink2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20.528"/>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1 158 24575,'0'0'0,"2"0"0,5 0 0,1 0 0,3 0 0,2 0 0,1 0 0,1 0 0,0 0 0,-1 0 0,1 0 0,0 0 0,-1 0 0,1 0 0,-1 0 0,0 0 0,1 0 0,-1 0 0,0 0 0,0 0 0,1 0 0,-1 0 0,0 0 0,0 0 0,1 0 0,-1 0 0,0 0 0,0 0 0,1 0 0,-1-3 0,0 0 0,1 0 0,-1 1 0,0 0 0,0 1 0,1 0 0,-1 1 0,0 0 0,0 0 0,-2 3 0,-1 0 0,1 0 0,-1 0 0,2-1 0,-3 2 0,1-1 0,0 0 0,1 0 0,0-2 0,-1 3 0,0-1 0,0 1 0,1-2 0,1 0 0,0 1 0,1 1 0,0-1 0,0 0 0,1-2 0,-1 0 0,0 0 0,1-1 0,-1 0 0,0 0 0,1-1 0,-1 1 0,0 0 0,1 0 0,-4-3 0,0 0 0,1 0 0,-3-2 0,0 0 0,1 1 0,2 1 0,-3-2 0,1 1 0,-2-2 0,-2-2 0,1 0 0,1 2 0,2-2 0,1 2 0,-1-1 0,0 1 0,2 1 0,0 2 0,1 1 0,-3-2 0,1 1 0,1-3 0,0 1 0,0 1 0,-1-3 0,-1 0 0,2 0 0,0 1 0,0-1 0,2 1 0,-3-1 0,0 1 0,0 1 0,1 1 0,1 2 0,0 1 0,1 1 0,0 0 0,0 0 0,1 0 0,-1-2 0,0-1 0,1 1 0,-1-1 0,1 2 0,-1 0 0,0 0 0,0 1 0,1 0 0,-1 0 0,0 0 0,0 0 0,1 0 0,-1 0 0,0 0 0,0 0 0,1 0 0,-1 3 0,0 0 0,0 3 0,1-1 0,-4 2 0,1 0 0,-1 1 0,1-1 0,-2 1 0,0-1 0,0-2 0,-1 1 0,1-1 0,0-1 0,1-1 0,2-2 0,0 3 0,1-1 0,0 0 0,-2 2 0,-1 0 0,1-1 0,0-1 0,0-1 0,2-1 0,-1-1 0,1 0 0,1 0 0,-1 0 0,0 0 0,1 0 0,-1-1 0,0 1 0,1 0 0,-1 0 0,0 0 0,1 0 0,-1 0 0,0 0 0,0 0 0,1 0 0,-1 0 0,0 0 0,0 0 0,1-3 0,-1 0 0,0 0 0,1 1 0,-1 0 0,0 1 0,0 0 0,1 1 0,-1 0 0,0 0 0,1 0 0,-1 1 0,0-1 0,0 0 0,0 0 0,1 0 0,-1 0 0,0 0 0,1 0 0,-1 0 0,0 0 0,1 0 0,-1 0 0,0 0 0,0 0 0,0 0 0,1 0 0,-1 0 0,0 0 0,1 0 0,-1 0 0,0 0 0,0 0 0,1 0 0,-1 0 0,0 0 0,0 0 0,1 0 0,-1 0 0,0 0 0,1 0 0,-1 0 0,0 0 0,0 0 0,1 0 0,-1 0 0,0 0 0,0 0 0,1 0 0,-1 0 0,0 0 0,0 0 0,1 0 0,-1 0 0,0 0 0,1 0 0,-1 0 0,0 0 0,0 0 0,1 0 0,-1 0 0,0 0 0,0 0 0,1 0 0,-1 0 0,0 0 0,1 0 0,-1 0 0,0 0 0,0 0 0,1 0 0,-4 3 0,0 0 0,1 0 0,0-1 0,0 0 0,1-1 0,1 0 0,0-1 0,0 0 0,1 0 0,-1 0 0,0 0 0,1-1 0,-1 1 0,0 0 0,1 0 0,-1 0 0,0 0 0,1 0 0,-1 0 0,0 0 0,0 0 0,1 0 0,-1 0 0,0 0 0,0 0 0,1 0 0,-1 0 0,0 0 0,0 0 0,1 0 0,-1 0 0,0 0 0,-2 3 0,-1 0 0,1 0 0,-1-1 0,2 0 0,0-1 0,1-1 0,0 1 0,0-1 0,0 0 0,1-1 0,-1 1 0,0 0 0,1 0 0,-1 0 0,0 0 0,1 0 0,-1 0 0,0 0 0,0 0 0,1 0 0,-1 0 0,0 0 0,0 0 0,1 0 0,-1 0 0,0 0 0,1 0 0,-1 0 0,0 0 0,0 0 0,1 0 0,-1 0 0,0 0 0,0 0 0,1 0 0,-1 0 0,0 0 0,1 0 0,-1 0 0,0 0 0,0 0 0,1 0 0,-1 0 0,0 0 0,0 0 0,1 0 0,-1 0 0,0 0 0,1 0 0,-1 0 0,0 0 0,0 0 0,-2-3 0,-1 1 0,0-1 0,1 0 0,1 2 0,0 0 0,1 0 0,0 1 0,0 0 0,0 0 0,1 0 0,-1 0 0,0 0 0,1 0 0,-1 0 0,0 0 0,1 0 0,-1 0 0,0 0 0,0 0 0,1 0 0,-4 3 0,1 0 0,-1 0 0,1-1 0,0 0 0,1 2 0,1-1 0,0 1 0,0-2 0,1 0 0,-1-1 0,-2 2 0,-1 0 0,0 0 0,1 0 0,1-2 0,0 0 0,1 0 0,0-1 0,-3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49:47.880"/>
    </inkml:context>
    <inkml:brush xml:id="br0">
      <inkml:brushProperty name="width" value="0.1" units="cm"/>
      <inkml:brushProperty name="height" value="0.1" units="cm"/>
      <inkml:brushProperty name="color" value="#AE198D"/>
      <inkml:brushProperty name="inkEffects" value="galaxy"/>
      <inkml:brushProperty name="anchorX" value="926.15997"/>
      <inkml:brushProperty name="anchorY" value="-1412.05457"/>
      <inkml:brushProperty name="scaleFactor" value="0.5"/>
    </inkml:brush>
  </inkml:definitions>
  <inkml:trace contextRef="#ctx0" brushRef="#br0">0 7 24575,'0'0'0,"77"36"0,37 16 0,-4-7 0,-7-6 0,-12-11 0,-15-9 0,-11-8 0,-8-5 0,-5-4 0,-2-1 0,-1-1 0,1 0 0,0 0 0,0 1 0,-1 0 0,-1 0 0,0-1 0,-1 0 0,-1 0 0,0-1 0,2 0 0,0-1 0,2-1 0,2-1 0,1-1 0,0-1 0,1-2 0,-1 0 0,-1-2 0,-2-1 0,0 1 0,-2-1 0,0 0 0,0 1 0,0 2 0,-1 1 0,2 2 0,1 2 0,0 0 0,2 2 0,0 1 0,0 1 0,1-1 0,-1-1 0,1 0 0,1-2 0,1 0 0,1-1 0,1 0 0,1-1 0,0 1 0,1 1 0,0 0 0,-1 0 0,0 0 0,-1 0 0,1-1 0,1-1 0,2-1 0,2-1 0,2 0 0,2 0 0,2 1 0,0-1 0,0 1 0,0 0 0,-1 0 0,0 1 0,-1 1 0,-1 1 0,0 1 0,-1 1 0,-2 3 0,-1 1 0,-2 2 0,-2 1 0,-2 0 0,-2 1 0,-2 1 0,0-1 0,-2-1 0,0 1 0,0-1 0,-2 1 0,0 0 0,0 1 0,-1-1 0,-2 1 0,0-1 0,-2-1 0,1 1 0,-1 0 0,1-1 0,1 0 0,1 1 0,1 0 0,1-1 0,1 2 0,1-1 0,-1 0 0,0-1 0,-1 0 0,0-1 0,-1 0 0,-1 0 0,1-1 0,1 0 0,0 0 0,2 0 0,-1 0 0,0 0 0,0 0 0,-1 0 0,-2-1 0,-1-1 0,-2 1 0,-1 1 0,-2-1 0,0 1 0,-1 0 0,1 1 0,1 1 0,2 0 0,1 0 0,2 1 0,2-1 0,2 1 0,1 0 0,1 0 0,2 1 0,0 0 0,1 1 0,2 0 0,2 1 0,1 0 0,1 1 0,2 1 0,1 0 0,1 1 0,1 1 0,1 1 0,0 0 0,1 0 0,1-1 0,1 0 0,2-2 0,1 0 0,2-2 0,1 0 0,1-1 0,0-1 0,1-2 0,0 1 0,1-1 0,2 0 0,0 1 0,2 0 0,-1 0 0,1-1 0,0 1 0,0-2 0,0 1 0,0 0 0,0 0 0,-1 0 0,0-1 0,-2-1 0,0-1 0,-1 0 0,0-2 0,-1 0 0,-1 0 0,1-1 0,-2 1 0,0-1 0,-1 0 0,-1-2 0,1 0 0,-1 0 0,1-1 0,-1 1 0,1-1 0,-1 1 0,-1 0 0,-1-1 0,-1 1 0,-2-2 0,-1 1 0,-2 0 0,-1-1 0,-1 1 0,-1-1 0,-3 0 0,0 0 0,-2-1 0,0-1 0,-1-1 0,1 0 0,0-1 0,1 1 0,2-1 0,2 0 0,0 1 0,2-1 0,0 0 0,1 1 0,0-1 0,0 1 0,1 0 0,0 2 0,1 0 0,1 2 0,1 0 0,1 0 0,0 1 0,1-1 0,-1 1 0,1 0 0,1 1 0,-1 0 0,1-1 0,-2 1 0,-1-1 0,-1-1 0,-3-2 0,-2 0 0,-3-1 0,-2 0 0,-2 0 0,-1-1 0,-2 1 0,0 0 0,-2 0 0,9 0 0,0 0 0,-3 2 0,-2 2 0,-5 0 0,-4 2 0,-4 1 0,-4 1 0,-3 0 0,-3 0 0,-4 0 0,-4 0 0,-3 0 0,-3 1 0,-3-1 0,-3 0 0,-3 0 0,-1 0 0,1-2 0,5-1 0,-2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6:15.988"/>
    </inkml:context>
    <inkml:brush xml:id="br0">
      <inkml:brushProperty name="width" value="0.035" units="cm"/>
      <inkml:brushProperty name="height" value="0.035" units="cm"/>
      <inkml:brushProperty name="color" value="#AE198D"/>
      <inkml:brushProperty name="inkEffects" value="galaxy"/>
      <inkml:brushProperty name="anchorX" value="-27509.57617"/>
      <inkml:brushProperty name="anchorY" value="-3224.41846"/>
      <inkml:brushProperty name="scaleFactor" value="0.5"/>
    </inkml:brush>
  </inkml:definitions>
  <inkml:trace contextRef="#ctx0" brushRef="#br0">1928 201 24575,'0'0'0,"-2"0"0,-2-3 0,-2 0 0,-2 0 0,1-2 0,-3 0 0,0 1 0,-2 1 0,-1 1 0,2-2 0,0 1 0,0 0 0,-1 0 0,-1 2 0,-1 0 0,1 0 0,-1 1 0,2-3 0,1 0 0,-1 1 0,0-1 0,-1-1 0,0 0 0,0 0 0,-1 2 0,-1 0 0,1-2 0,0 1 0,-1 0 0,4-2 0,-1 0 0,1 1 0,-1 2 0,-1 0 0,3-2 0,-1 0 0,0 1 0,2-2 0,0 1 0,-2 0 0,0 1 0,-1 1 0,-2 1 0,1 0 0,-2 1 0,1-3 0,0 1 0,-1-1 0,1 1 0,-1-2 0,1 0 0,-1 0 0,1 1 0,0 2 0,0 0 0,0 0 0,-1 1 0,1 0 0,0-3 0,-1 0 0,1 1 0,0-1 0,0 2 0,-1-1 0,1 2 0,0 0 0,0-3 0,-1 0 0,1 0 0,0 1 0,-1 1 0,1 0 0,0 0 0,0 1 0,-1 0 0,1 0 0,0 0 0,0 0 0,-1 0 0,1 0 0,0 0 0,0 0 0,-1 0 0,1-2 0,0-2 0,-1 2 0,1-1 0,0 1 0,0 1 0,-1 1 0,1-1 0,0 1 0,0 0 0,-1 0 0,1 1 0,0-1 0,-1 0 0,1 0 0,0 0 0,0 0 0,-1 0 0,1 0 0,0 0 0,0 0 0,-1 0 0,1 0 0,0 0 0,-1 0 0,1 0 0,0 0 0,0 0 0,-1 0 0,1 0 0,0 0 0,0 0 0,-1 0 0,1 0 0,0 0 0,-1 0 0,1 0 0,3 3 0,-1 0 0,1 0 0,-1-1 0,3 3 0,-2-1 0,1-1 0,-2 0 0,2 1 0,0 0 0,-1 0 0,-1-2 0,0 3 0,-1-1 0,-1-1 0,-1 0 0,1 1 0,0 0 0,-1-1 0,4 3 0,-1-2 0,4 3 0,-1-1 0,2 1 0,-1 3 0,2 1 0,-2-2 0,2 1 0,-1 1 0,0 1 0,2 1 0,-1 1 0,1 0 0,1 0 0,2 0 0,0 1 0,1-1 0,1 1 0,0-1 0,0 0 0,0 1 0,0-1 0,1 0 0,-1 0 0,0 1 0,0-1 0,0 0 0,0 1 0,0-1 0,0 0 0,0 0 0,0 1 0,0-1 0,0 0 0,0 0 0,0 1 0,0-1 0,0 0 0,0 0 0,0 1 0,0-1 0,0 0 0,0 1 0,0-1 0,0 0 0,0 0 0,0 1 0,0-1 0,3-3 0,-1 1 0,1-1 0,0 1 0,-2 0 0,0 2 0,3-4 0,-1 2 0,0-1 0,-1 1 0,0 0 0,-1 2 0,0-1 0,2-1 0,0-1 0,0 1 0,-1 0 0,2 0 0,0 1 0,-1 1 0,3-2 0,-1-1 0,-1 0 0,-2 1 0,0 1 0,-1 0 0,3 1 0,2 0 0,-1 0 0,0 0 0,2 1 0,-1-1 0,-2 1 0,2-4 0,-1 1 0,-1-1 0,-1 1 0,1-3 0,0 2 0,0-1 0,-2 2 0,0 0 0,-2 2 0,4-3 0,-1 0 0,0 0 0,-1 1 0,2-2 0,0 1 0,0-1 0,1-1 0,0 1 0,-1 0 0,1-1 0,0 0 0,-1 2 0,2-3 0,-1 2 0,1 0 0,0 1 0,-1 2 0,-2 0 0,2-2 0,0 0 0,1-2 0,-1 0 0,-1 1 0,3-2 0,-2 1 0,1-1 0,0 0 0,2 1 0,1 2 0,-1 1 0,1-2 0,-1 1 0,0 1 0,2 0 0,1 1 0,1-3 0,-1 1 0,0-2 0,-3 0 0,-1 0 0,0-1 0,1 1 0,-1 1 0,1-1 0,1 0 0,3-1 0,0 0 0,-2 2 0,1-2 0,-2 1 0,0 1 0,1-1 0,-2 1 0,1-3 0,-1 2 0,0-2 0,2-2 0,-2 1 0,1 2 0,1-1 0,-1 1 0,0-1 0,-1 1 0,0-1 0,2-2 0,-2 2 0,1 1 0,1-2 0,2 3 0,0-2 0,-1 1 0,0-1 0,0 1 0,-2 2 0,1-2 0,1 1 0,0 1 0,2-1 0,0-3 0,0 2 0,-1 1 0,-1-2 0,1-1 0,-3 1 0,1-2 0,0-1 0,-1 2 0,0-1 0,1-1 0,-1 1 0,0 0 0,2-2 0,-3 3 0,2-1 0,0-2 0,1 0 0,2-1 0,0 2 0,1-1 0,0 0 0,1 0 0,-1-2 0,-2 3 0,-1-1 0,1 0 0,0 0 0,0-2 0,2 0 0,-1-1 0,1 1 0,0-1 0,1-1 0,-1 1 0,1 0 0,-1 0 0,-2-3 0,-1 0 0,0 1 0,1-1 0,1-1 0,0-3 0,0 0 0,-2-1 0,-2-2 0,-1 1 0,-1-1 0,0 3 0,2-2 0,1 2 0,2 2 0,-2-2 0,0 2 0,-1-1 0,0-3 0,-2-1 0,1 1 0,2-2 0,-3 0 0,2 2 0,1 2 0,2 2 0,-3 0 0,2 0 0,-3-1 0,1 1 0,-2-2 0,1 1 0,-2-2 0,2 2 0,-2-2 0,2 1 0,-2-1 0,2 2 0,-1-2 0,-2-1 0,1 1 0,-1-2 0,2 3 0,-1-2 0,1 3 0,-1-2 0,2 1 0,-1-1 0,0 2 0,0-2 0,-2-1 0,1 1 0,-1-1 0,-1-2 0,2 3 0,-2-2 0,3 3 0,-1-2 0,1 2 0,0-1 0,0-1 0,0-2 0,1 2 0,-2-1 0,-1-1 0,2 2 0,-2-1 0,2 2 0,-1 0 0,1-2 0,-1-1 0,2-1 0,-1-1 0,0 2 0,3 3 0,-2 0 0,-2-2 0,-1 0 0,0 1 0,0-1 0,1 0 0,-1-2 0,2 2 0,0 0 0,0 2 0,0-1 0,1-1 0,-2-1 0,-1-1 0,2 2 0,-2-1 0,-1 0 0,-1-1 0,-1-1 0,1 2 0,0 0 0,0 0 0,-1-1 0,3 2 0,-2 0 0,1-1 0,1 2 0,0 0 0,-1-2 0,-1 0 0,2 1 0,-1 0 0,-1-1 0,-1-1 0,3 3 0,-1-2 0,-1 0 0,-1-1 0,0 0 0,-1-1 0,0-1 0,-1-1 0,2 4 0,1-1 0,0 1 0,2 2 0,-1-1 0,0 0 0,-1-1 0,2 1 0,-1 0 0,0-1 0,-2-1 0,3 2 0,-1 0 0,2 2 0,-1-1 0,0-1 0,-2 0 0,-1-3 0,2 3 0,0-1 0,-1 0 0,-1-1 0,0 0 0,-1-2 0,2 3 0,0 0 0,0-1 0,-1 0 0,2 3 0,0-2 0,0 0 0,-2 0 0,0-2 0,2 3 0,0-1 0,-1-1 0,-1 1 0,0-2 0,-1 0 0,-1-1 0,0 0 0,0-1 0,0 1 0,0 0 0,0-1 0,0 1 0,0-1 0,0 1 0,0 0 0,0 0 0,0-1 0,0 1 0,0 0 0,0 0 0,0-1 0,0 1 0,-3 2 0,0 1 0,0 0 0,-3 2 0,2-1 0,-1 0 0,0 2 0,0-2 0,-2 3 0,1-1 0,-2 1 0,2-1 0,-2 2 0,-1 1 0,1-1 0,1-2 0,0 1 0,1-1 0,1-2 0,0 1 0,0 2 0</inkml:trace>
</inkml:ink>
</file>

<file path=ppt/ink/ink3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22.892"/>
    </inkml:context>
    <inkml:brush xml:id="br0">
      <inkml:brushProperty name="width" value="0.035" units="cm"/>
      <inkml:brushProperty name="height" value="0.035" units="cm"/>
      <inkml:brushProperty name="color" value="#AE198D"/>
      <inkml:brushProperty name="inkEffects" value="galaxy"/>
      <inkml:brushProperty name="anchorX" value="-5752.85254"/>
      <inkml:brushProperty name="anchorY" value="-847.26416"/>
      <inkml:brushProperty name="scaleFactor" value="0.5"/>
    </inkml:brush>
  </inkml:definitions>
  <inkml:trace contextRef="#ctx0" brushRef="#br0">0 72 24575,'0'0'0,"3"0"0,3 0 0,3 0 0,2 0 0,2 0 0,1 0 0,0 0 0,1 0 0,0 0 0,0 0 0,-1 0 0,1-3 0,-1 0 0,1 0 0,-1 1 0,0 0 0,0 1 0,1 0 0,-1 1 0,0-3 0,0 0 0,1 0 0,-1 1 0,0 0 0,1 1 0,-1 1 0,-3-3 0,1 0 0,-1 0 0,1 1 0,0 0 0,1 1 0,1 1 0,0 0 0,0 0 0,1 0 0,-1 0 0,-2-3 0,-1 0 0,0 0 0,1 1 0,1 0 0,0 1 0,1 0 0,-3-2 0,0 0 0,1 1 0,0 0 0,0 0 0,2 1 0,-1 1 0,1-1 0,1 1 0,-1 0 0,0 1 0,1-1 0,-1 0 0,0 0 0,1 0 0,-1 0 0,0 0 0,1 0 0,-1 0 0,0 0 0,1 0 0,-1 0 0,0 0 0,0 0 0,1 0 0,-1 0 0,0 0 0,0 0 0,1 0 0,-1 0 0,0 0 0,1 0 0,-1 0 0,0 0 0,0 0 0,0 0 0,1 0 0,-1 0 0,0 0 0,1 0 0,-1 0 0,0 0 0,0 0 0,1 0 0,-1 0 0,0 0 0,0 0 0,1 0 0,-1 0 0,0 0 0,1 0 0,-1 0 0,0 0 0,0 0 0,1 3 0,-1-1 0,0 1 0,0 0 0,1-2 0,-1 0 0,0 0 0,1-1 0,-1 0 0,0 0 0,0 0 0,1 0 0,-1 0 0,0 0 0,0 0 0,1 0 0,-1 0 0,0 0 0,0 2 0,1 2 0,-1-2 0,0 1 0,1-1 0,-1-1 0,0-1 0,0 1 0,1-1 0,-1 0 0,0 2 0,0 1 0,1 0 0,-1-1 0,0 0 0,1-1 0,-1-1 0,0 0 0,0 0 0,1 3 0,-1 0 0,0 0 0,0-1 0,1 0 0,-1-1 0,0 0 0,1-1 0,-1 0 0,0 0 0,0 0 0,1 0 0,-1 0 0,0 0 0,0 0 0,1-1 0,-1 1 0,0 0 0,0 0 0,1 0 0,-1 0 0,0 0 0,1 0 0,-1 0 0,0 0 0,0 0 0,1 0 0,-1 0 0,0 0 0,0 0 0,1 0 0,-1 0 0,0 0 0,1 0 0,-1 0 0,0 0 0,0 0 0,1 0 0,-1 0 0,0 0 0,0 0 0,1 0 0,-1 0 0,0 0 0,0 0 0,1 0 0,-1 0 0,0 0 0,1 0 0,-1 0 0,0 0 0,0 0 0,1 0 0,-1 0 0,0 0 0,0 0 0,1 0 0,-1 0 0,0 0 0,1 0 0,-1 0 0,0 0 0,0 0 0,1 0 0,-1 0 0,0 0 0,0 0 0,1 0 0,-1 0 0,0 0 0,1 0 0,-1 0 0,0 0 0,0 0 0,1 0 0,-1 0 0,0 0 0,0 0 0,1 0 0,-1 0 0,0 0 0,0 0 0,1 0 0,-1 0 0,0 0 0,1 0 0,-1 0 0,0 0 0,0 0 0,1 0 0,-1 0 0,0 0 0,0 0 0,1 0 0,-1 0 0,0 0 0,1 0 0,-1 0 0,0 0 0,0 0 0,1 0 0,-1 0 0,0 0 0,0 0 0,1 0 0,-1 0 0,-3-2 0,1-1 0,-1 0 0,1 0 0,1 1 0,0 1 0,0 1 0,1-3 0,0 0 0,1 0 0,-1 1 0,1 0 0,-1 1 0,0 1 0,1 0 0,-1 0 0,0 0 0,1 0 0,-1 0 0,0 0 0,0 0 0,1 0 0,-4-3 0,0 0 0,1 0 0,0 1 0,0 0 0,1 1 0,1 0 0,0 1 0,0 0 0,-2 0 0</inkml:trace>
</inkml:ink>
</file>

<file path=ppt/ink/ink3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23.709"/>
    </inkml:context>
    <inkml:brush xml:id="br0">
      <inkml:brushProperty name="width" value="0.035" units="cm"/>
      <inkml:brushProperty name="height" value="0.035" units="cm"/>
      <inkml:brushProperty name="color" value="#AE198D"/>
      <inkml:brushProperty name="inkEffects" value="galaxy"/>
      <inkml:brushProperty name="anchorX" value="-10392.93945"/>
      <inkml:brushProperty name="anchorY" value="-1635.98035"/>
      <inkml:brushProperty name="scaleFactor" value="0.5"/>
    </inkml:brush>
  </inkml:definitions>
  <inkml:trace contextRef="#ctx0" brushRef="#br0">1 1 24575,'0'0'0,"2"0"0,4 0 0,3 0 0,2 0 0,2 0 0,1 0 0,0 0 0,1 0 0,0 0 0,0 0 0,-1 0 0,1 0 0,-1 0 0,1 0 0,-1 0 0,3 0 0,0 0 0,0 0 0,0 0 0,-1 0 0,-1 0 0,0 0 0,0 0 0,-1 0 0,0 0 0,0 0 0,1 0 0,-1 0 0,3 0 0,0 0 0,0 0 0,0 0 0,-1 0 0,2 0 0,0 3 0,-1-1 0,3 1 0,-1 0 0,2-2 0,-1 0 0,-1 0 0,-1-1 0,1 0 0,-1 0 0,0 0 0,-1 0 0,-1 0 0,2 0 0,-1 0 0,0 0 0,0 0 0,-1 0 0,-1 0 0,0 0 0,-1 0 0,0 0 0,-2 0 0</inkml:trace>
</inkml:ink>
</file>

<file path=ppt/ink/ink3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24.631"/>
    </inkml:context>
    <inkml:brush xml:id="br0">
      <inkml:brushProperty name="width" value="0.035" units="cm"/>
      <inkml:brushProperty name="height" value="0.035" units="cm"/>
      <inkml:brushProperty name="color" value="#AE198D"/>
      <inkml:brushProperty name="inkEffects" value="galaxy"/>
      <inkml:brushProperty name="anchorX" value="-12122.63086"/>
      <inkml:brushProperty name="anchorY" value="-2496.39746"/>
      <inkml:brushProperty name="scaleFactor" value="0.5"/>
    </inkml:brush>
  </inkml:definitions>
  <inkml:trace contextRef="#ctx0" brushRef="#br0">1 0 24575,'0'0'0,"2"0"0,4 0 0,3 0 0,2 0 0,2 0 0,1 0 0,0 0 0,4 0 0,-1 0 0,1 0 0,-1 0 0,2 0 0,0 0 0,1 0 0,3 0 0,2 0 0,1 0 0,2 3 0,-3 0 0,-2 0 0,0 0 0,1-2 0,-2 1 0,1 1 0,1 0 0,-1 0 0,-3-1 0,2 3 0,-2-2 0,-1 1 0,-2-1 0,-1-2 0,-1 0 0,-1 0 0,0-1 0,0 0 0,0 0 0,1 0 0,-1-1 0,0 1 0,0 0 0,0 0 0,0 0 0,1 0 0,-1 0 0,0 0 0,0 0 0,1 0 0,-1 0 0,0 0 0,1 0 0,-1 0 0,0 0 0,0 0 0,1 0 0,-1 0 0,0 0 0,0 0 0,1 0 0,-1 0 0,0 0 0,3 0 0,1 0 0,-1 0 0,-1 0 0,0 0 0,3 0 0,1 0 0,4-3 0,-2 0 0,-1 0 0,-1 1 0,-3 0 0,2 1 0,2 0 0,0 1 0,1 0 0,-1 0 0,1 0 0,2 0 0,-1 0 0,0 1 0,2-1 0,-2 0 0,1 0 0,-2 0 0,1 0 0,-2 0 0,1 0 0,1 0 0,2 0 0,-1 0 0,-2 0 0,-3 0 0,-2 0 0,2 0 0,-1 0 0,-1 0 0,-1 0 0,0 0 0,-1 0 0,0 0 0,-1 0 0,0 0 0,0 0 0,0 0 0,0 0 0,1 0 0,-1 0 0,0 0 0,0 0 0,-2 0 0</inkml:trace>
</inkml:ink>
</file>

<file path=ppt/ink/ink3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27.358"/>
    </inkml:context>
    <inkml:brush xml:id="br0">
      <inkml:brushProperty name="width" value="0.035" units="cm"/>
      <inkml:brushProperty name="height" value="0.035" units="cm"/>
      <inkml:brushProperty name="color" value="#AE198D"/>
      <inkml:brushProperty name="inkEffects" value="galaxy"/>
      <inkml:brushProperty name="anchorX" value="-14950.36133"/>
      <inkml:brushProperty name="anchorY" value="-3371.37866"/>
      <inkml:brushProperty name="scaleFactor" value="0.5"/>
    </inkml:brush>
  </inkml:definitions>
  <inkml:trace contextRef="#ctx0" brushRef="#br0">1 43 24575,'0'0'0,"2"0"0,5 0 0,1 0 0,3 0 0,2 0 0,1 0 0,1 0 0,-1 0 0,1 0 0,0 0 0,0 0 0,-1 0 0,1 0 0,-1 0 0,0 0 0,1 0 0,-1 0 0,0 3 0,0 0 0,1 0 0,-1 0 0,0-1 0,0-1 0,1-1 0,-1 1 0,0-1 0,1 0 0,-1-1 0,0 1 0,0 0 0,1 0 0,-1 0 0,0 0 0,0 0 0,1 0 0,-1 0 0,0 0 0,1 0 0,-1 0 0,0 0 0,0 0 0,1 0 0,-1 0 0,0 0 0,0 0 0,1 0 0,2 0 0,0 0 0,0 0 0,0 0 0,-1 0 0,2 0 0,0 0 0,-1 0 0,0 0 0,-1 0 0,-1 0 0,0 0 0,-1 0 0,1 0 0,-1 0 0,0 0 0,0 0 0,0 0 0,0 0 0,1 0 0,-1 0 0,0 0 0,0 0 0,1 0 0,-1 0 0,0 0 0,1 0 0,2 0 0,0 0 0,0 0 0,0 0 0,-1 0 0,2 0 0,0 0 0,-1 0 0,0 0 0,-1 0 0,-1 0 0,0 0 0,-1 0 0,0 0 0,1 0 0,1 0 0,2 0 0,-1 0 0,-1 0 0,3 0 0,-1 0 0,0 0 0,-1 0 0,-1 0 0,-1 0 0,0 0 0,0 0 0,-1 3 0,0 0 0,0 0 0,0-1 0,0 0 0,0-1 0,1 0 0,-1-1 0,0 0 0,0 0 0,1 0 0,2 0 0,0 2 0,3 1 0,0 0 0,-1-1 0,1 0 0,0-1 0,1 2 0,-1 1 0,2-1 0,-1-1 0,-2 0 0,2-1 0,-1-1 0,-2 3 0,2 0 0,-1 0 0,-1-1 0,-1 0 0,-1 1 0,-1 1 0,0-1 0,2 0 0,0-2 0,0 0 0,-1 0 0,0-1 0,-1 0 0,0 0 0,0 0 0,-1-1 0,0 1 0,0 0 0,0 0 0,0 0 0,1 0 0,-1 0 0,0 0 0,0 0 0,1 0 0,-1 0 0,0 0 0,1 0 0,-1 0 0,0 0 0,0 0 0,1 0 0,-1 0 0,0 0 0,0 0 0,1 0 0,-1 0 0,0 3 0,0 0 0,1 0 0,-1 0 0,0-2 0,1 0 0,-1 0 0,0-1 0,0 0 0,1 0 0,-1 0 0,0 0 0,0 0 0,1 0 0,-1 0 0,0 0 0,1 0 0,-1 0 0,0 0 0,0 0 0,1 0 0,-1 0 0,0 0 0,0 0 0,1 0 0,-1 0 0,0 0 0,1 0 0,-1 0 0,0 0 0,0 0 0,1 0 0,-1 0 0,0 0 0,0 0 0,1 0 0,-1 0 0,0 0 0,0 0 0,1 0 0,-1 0 0,0 0 0,1 0 0,-1 0 0,0 0 0,0 0 0,1 0 0,-1 0 0,0 0 0,0 0 0,1 0 0,-1 0 0,0 0 0,1 0 0,-1-3 0,0 0 0,0 0 0,1 0 0,-1 2 0,3 0 0,0 0 0,0-2 0,0 0 0,-1 0 0,0 0 0,-2 2 0,1 0 0,-1 0 0,0 1 0,0 0 0,1-3 0,-1 1 0,0-1 0,0 1 0,1 0 0,-1 1 0,0 1 0,0-1 0,0 1 0,1 0 0,-1 1 0,0-1 0,-2-3 0,-1 0 0,0 0 0,1 1 0,1 0 0,0 1 0,1 0 0,-3-2 0,0 0 0,1 0 0,0 1 0,0 1 0,1 0 0,1 0 0,0 1 0,1 0 0,-1 0 0,0 0 0,-2-3 0,-1 1 0,1-1 0,0 0 0,0 1 0,1 1 0,1 1 0,0-1 0,0 1 0,1 1 0,-1-1 0,0 0 0,1 0 0,-1-3 0,0 0 0,1 0 0,-1 1 0,0 0 0,1 1 0,-1-3 0,0 1 0,0 0 0,1 1 0,-1 1 0,0-3 0,0 0 0,1 1 0,-1 1 0,0 0 0,0 1 0,1 1 0,-1-1 0,-3-1 0,1-1 0,-1 0 0,1 1 0,1 0 0,0 1 0,0 0 0,4 1 0,0 0 0,1 0 0,-2 0 0,1 0 0,-2 0 0,0 1 0,0-1 0,-1 0 0,0 0 0,0 0 0,0 0 0,1 0 0,-1 0 0,0 0 0,0 0 0,0 0 0,1 0 0,-1 0 0,0 0 0,1 0 0,-1 0 0,0 0 0,0 0 0,1 0 0,-1 0 0,0 0 0,0 0 0,1 0 0,-1 0 0,0 0 0,1 0 0,-1 0 0,0 0 0,0 0 0,1 0 0,-1 0 0,0 0 0,0 0 0,1 0 0,-1 0 0,0 0 0,0 0 0,1 0 0,-1 0 0,-3 2 0,1 1 0,-1 0 0,1 0 0,1-1 0,0-1 0,0-1 0,-1 4 0,-1-1 0,0 0 0,1-1 0,1 0 0,0-1 0,1-1 0,0 0 0,-2 3 0,-1 0 0,0-1 0,1 1 0,1-2 0,0 0 0,1 0 0,0-1 0,0 0 0,0 0 0,1 0 0,-1 0 0,1 0 0,-1 0 0,0-1 0,1 1 0,-1 3 0,0 0 0,0 0 0,1 0 0,-1-1 0,0 2 0,1-1 0,-1 0 0,3 0 0,0-1 0,0 1 0,0 1 0,-1-1 0,2-1 0,0-1 0,-1 3 0,0 0 0,2-1 0,2-1 0,0 0 0,-2 2 0,0-1 0,-2 0 0,-2-1 0,1 0 0,-2-1 0,0-1 0,0 0 0,-3 3 0,0 0 0,1 0 0,-1-1 0,2 0 0,0-1 0,1 0 0,0-1 0,0 0 0,0 0 0,1 0 0,-1-1 0,0 1 0,1 0 0,-1 0 0,3 0 0,0 0 0,-2 3 0,-2 0 0,3 0 0,0 0 0,0-2 0,0 0 0,0 0 0,-1 2 0,2 0 0,1 0 0,-1-1 0,0-1 0,-2 0 0,1 0 0,-1-1 0,-1 3 0,0 0 0,1 0 0,-1-1 0,0 0 0,0-1 0,0-1 0,0 1 0,1-1 0,-4 2 0,0 1 0,1 0 0,-1 0 0,2-2 0,0 0 0,1 0 0,0-1 0,0 0 0,1 3 0,-1 0 0,0-1 0,1 0 0,-1 0 0,0-1 0,1 0 0,-1-1 0,0 0 0,0 0 0,1 0 0,-1 0 0,0 0 0,-2 2 0,-1 1 0,0 0 0,1 0 0,-2-2 0</inkml:trace>
</inkml:ink>
</file>

<file path=ppt/ink/ink3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45.552"/>
    </inkml:context>
    <inkml:brush xml:id="br0">
      <inkml:brushProperty name="width" value="0.035" units="cm"/>
      <inkml:brushProperty name="height" value="0.035" units="cm"/>
      <inkml:brushProperty name="color" value="#E71224"/>
    </inkml:brush>
  </inkml:definitions>
  <inkml:trace contextRef="#ctx0" brushRef="#br0">0 103 24575,'26'-2'0,"0"0"0,42-11 0,-1 1 0,-58 11 0,32-5 0,66-1 0,-69 7 0,-2 1 0,-1-1 0,70-10 0,12-7 0,-94 15 0,0 1 0,23 1 0,-28 0 0,1 0 0,-1-1 0,37-6 0,-30 3 0,1 1 0,-1 1 0,0 1 0,35 3 0,2 0 0,-7-1 0,61-2 0,-74-6 0,-29 4 0,0 1 0,19-1 0,34 2 0,110 3 0,-137 5 0,8 0 0,-26-5 0,-1 1 0,28 7 0,-29-6 0,0 0 0,0-1 0,20 0 0,1075-4 0,-1098 2 0,32 6 0,-31-4 0,30 1 0,439-4 0,-474 1 0,1 0 0,18 4 0,-18-2 0,1-1 0,16 1 0,7-1 0,41 6 0,-27-3 0,98-5 0,-64-2 0,-1 4 0,89-4 0,-73-12 0,-45 7 0,-41 4 0,0 1 0,17-1 0,-3 3 0,-10 1 0,0-1 0,0-1 0,34-7 0,-33 5 0,0 0 0,0 2 0,0 0 0,29 3 0,-20-1 0,28-2 0,-13-6 0,-30 5 0,0 0 0,18-1 0,-2 2 0,0-1 0,31-6 0,-25 4 0,0 2 0,63 3 0,-27 1 0,614-2 0,-668 1 0,31 6 0,-32-4 0,32 1 0,266-4 0,-302-1 0,1 0 0,18-5 0,-18 3 0,1 1 0,16-1 0,33 5 0,46-3 0,-98-2-1365,-2 0-5461</inkml:trace>
</inkml:ink>
</file>

<file path=ppt/ink/ink3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49.039"/>
    </inkml:context>
    <inkml:brush xml:id="br0">
      <inkml:brushProperty name="width" value="0.035" units="cm"/>
      <inkml:brushProperty name="height" value="0.035" units="cm"/>
      <inkml:brushProperty name="color" value="#E71224"/>
    </inkml:brush>
  </inkml:definitions>
  <inkml:trace contextRef="#ctx0" brushRef="#br0">1 15 24499,'7177'-15'0</inkml:trace>
</inkml:ink>
</file>

<file path=ppt/ink/ink3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53.873"/>
    </inkml:context>
    <inkml:brush xml:id="br0">
      <inkml:brushProperty name="width" value="0.035" units="cm"/>
      <inkml:brushProperty name="height" value="0.035" units="cm"/>
      <inkml:brushProperty name="color" value="#E71224"/>
    </inkml:brush>
  </inkml:definitions>
  <inkml:trace contextRef="#ctx0" brushRef="#br0">0 73 24575,'84'-1'0,"90"3"0,-114 6 0,68 17 0,-101-18 0,3-1 0,1-2 0,0 0 0,48-2 0,-42-2 0,-68-14 0,-19-1 0,-51-18 0,85 25 0,0 0 0,0-1 0,1 0 0,-17-14 0,32 23 0,0 0 0,0 0 0,0 0 0,0 0 0,0 0 0,-1 0 0,1-1 0,0 1 0,0 0 0,0 0 0,0 0 0,0 0 0,0 0 0,-1 0 0,1 0 0,0 0 0,0-1 0,0 1 0,0 0 0,0 0 0,0 0 0,0 0 0,0 0 0,0 0 0,-1-1 0,1 1 0,0 0 0,0 0 0,0 0 0,0 0 0,0-1 0,0 1 0,0 0 0,0 0 0,0 0 0,0 0 0,0 0 0,0-1 0,0 1 0,1 0 0,-1 0 0,0 0 0,0 0 0,0 0 0,0-1 0,0 1 0,0 0 0,0 0 0,0 0 0,0 0 0,0 0 0,1 0 0,-1-1 0,0 1 0,0 0 0,14-3 0,21 2 0,-33 1 0,52 0 0,39 2 0,-76 1 0,0 1 0,-1 0 0,28 11 0,-11-3 0,-31-11 0,9 2 0,0 1 0,0 0 0,0 1 0,10 7 0,-20-12 0,-1 0 0,0 0 0,0 0 0,1 0 0,-1 1 0,0-1 0,0 0 0,1 0 0,-1 0 0,0 1 0,0-1 0,0 0 0,0 1 0,1-1 0,-1 0 0,0 0 0,0 1 0,0-1 0,0 0 0,0 1 0,0-1 0,0 0 0,0 1 0,0-1 0,0 0 0,0 0 0,0 1 0,0-1 0,0 0 0,0 1 0,0-1 0,0 1 0,-9 8 0,-19 7 0,23-14 0,-14 9 0,1 0 0,0 2 0,0-1 0,-16 18 0,-61 67 0,29-28 0,52-55-1365,7-9-5461</inkml:trace>
</inkml:ink>
</file>

<file path=ppt/ink/ink3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57.907"/>
    </inkml:context>
    <inkml:brush xml:id="br0">
      <inkml:brushProperty name="width" value="0.035" units="cm"/>
      <inkml:brushProperty name="height" value="0.035" units="cm"/>
      <inkml:brushProperty name="color" value="#E71224"/>
    </inkml:brush>
  </inkml:definitions>
  <inkml:trace contextRef="#ctx0" brushRef="#br0">0 16 24575,'2'-2'0,"1"0"0,-1 1 0,0-1 0,1 1 0,-1 0 0,1-1 0,0 1 0,-1 1 0,1-1 0,0 0 0,0 1 0,5-1 0,38 0 0,-31 1 0,528 1 0,-530 0 0,0 0 0,18 4 0,-18-2 0,0-1 0,18 1 0,326-3 0,-333 1 0,0 1 0,40 10 0,9 2 0,-35-9 0,-18-1 0,36 0 0,-28-4-1365,-15 0-5461</inkml:trace>
</inkml:ink>
</file>

<file path=ppt/ink/ink3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39:59.609"/>
    </inkml:context>
    <inkml:brush xml:id="br0">
      <inkml:brushProperty name="width" value="0.035" units="cm"/>
      <inkml:brushProperty name="height" value="0.035" units="cm"/>
      <inkml:brushProperty name="color" value="#E71224"/>
    </inkml:brush>
  </inkml:definitions>
  <inkml:trace contextRef="#ctx0" brushRef="#br0">0 1 24575,'543'0'0,"-527"1"0,32 5 0,-31-2 0,30 0 0,121-6 0,105 4 0,-203 4 0,33 2 0,639-9-1365,-730 1-5461</inkml:trace>
</inkml:ink>
</file>

<file path=ppt/ink/ink3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0:03.490"/>
    </inkml:context>
    <inkml:brush xml:id="br0">
      <inkml:brushProperty name="width" value="0.035" units="cm"/>
      <inkml:brushProperty name="height" value="0.035" units="cm"/>
      <inkml:brushProperty name="color" value="#E71224"/>
    </inkml:brush>
  </inkml:definitions>
  <inkml:trace contextRef="#ctx0" brushRef="#br0">0 49 24575,'27'-1'0,"50"-9"0,20-2 0,-58 7 0,0 2 0,78 4 0,-41 1 0,438-2 0,-501 1 0,0 0 0,18 4 0,-18-2 0,0-1 0,18 1 0,897-4 0,-911 2 0,30 5 0,17 2 0,19-1 0,-55-3 0,32-1 0,840-3 0,-884-1 0,32-6 0,-31 4 0,30-1 0,41 5 0,66-2 0,-111-6 0,-30 4 0,0 1 0,18 0 0,626 2 0,-644 1 0,1 0 0,16 4 0,26 3 0,923-8 0,-459-1 0,-502 0 0,29-5 0,17-1 0,763 7 0,-810 0 0,31-7 0,-32 4 0,32-2 0,-14 4 0,46-9 0,5 4-1365,-73 3-5461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6:19.259"/>
    </inkml:context>
    <inkml:brush xml:id="br0">
      <inkml:brushProperty name="width" value="0.035" units="cm"/>
      <inkml:brushProperty name="height" value="0.035" units="cm"/>
      <inkml:brushProperty name="color" value="#AE198D"/>
      <inkml:brushProperty name="inkEffects" value="galaxy"/>
      <inkml:brushProperty name="anchorX" value="-28407.10938"/>
      <inkml:brushProperty name="anchorY" value="-4064.67383"/>
      <inkml:brushProperty name="scaleFactor" value="0.5"/>
    </inkml:brush>
  </inkml:definitions>
  <inkml:trace contextRef="#ctx0" brushRef="#br0">30 1 24575,'0'0'0,"0"2"0,0 5 0,0 1 0,0 3 0,0 2 0,0 1 0,0 1 0,0 0 0,0 0 0,0-1 0,0 1 0,0 0 0,0-1 0,0 0 0,0 1 0,0-1 0,0 0 0,0 0 0,0 1 0,0-1 0,0 0 0,0 0 0,0 1 0,0-1 0,0 0 0,0 0 0,0 1 0,0-1 0,0 0 0,0 1 0,0-1 0,-2-3 0,-1 1 0,0-1 0,0 1 0,-2 0 0,1 1 0,1 1 0,0 0 0,1 0 0,1 1 0,1-1 0,0 0 0,0 1 0,0-1 0,0 1 0,0-1 0,0 0 0,0 0 0,0 1 0,0-1 0,0 0 0,0 0 0,0 1 0,0-1 0,0 0 0,0 1 0,0-1 0,0 0 0,0 0 0,0 1 0,0-1 0,0 0 0,0 0 0,0 1 0,0-1 0,0 0 0,0 1 0,0-1 0,0 0 0,3-3 0,0 1 0,0-1 0,0 1 0,-2 0 0,1 2 0,-2-1 0,1 1 0,-1 1 0,-1-1 0,1 0 0,0 1 0,0-1 0,0 1 0,0-1 0,0 0 0,0 0 0,0 1 0,0-4 0</inkml:trace>
</inkml:ink>
</file>

<file path=ppt/ink/ink3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40:25.7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1 130,'971'0,"-955"-1,32-6,-31 4,31-1,-3 3,52-8,-67 6,39 1,-44 2,0 0,40-7,-29 2,-1 2,1 1,42 4,-6 0,256-2,-315-1,0 0,18-5,-18 4,0 0,18-1,5 1,43-6,-59 5,27-4,71-1,-107 7,0 0,19-4,18-2,66-8,-58 8,-42 4,1 1,16 0,809 2,-816 2,0 1,0 1,45 13,-11-2,-13-5,0-2,0-2,63 1,464-8,-556 2,32 6,13 0,-31-6,9-1,47 8,-49-4,42-1,33 4,-52-2,119-3,-85-4,1405 2,-1458-6,-22 2,-9 2</inkml:trace>
</inkml:ink>
</file>

<file path=ppt/ink/ink3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0:27.9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 0,'1541'0'0</inkml:trace>
</inkml:ink>
</file>

<file path=ppt/ink/ink3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40:35.0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1,'1'1,"-1"0,1-1,-1 1,0 0,1 0,-1-1,1 1,0 0,-1-1,1 1,0-1,-1 1,1-1,0 1,0-1,-1 1,1-1,0 0,0 1,0-1,-1 0,1 0,0 1,0-1,0 0,0 0,1 0,29 2,-27-2,490 1,-242-2,545 1,-701 7,1 0,30 0,4 0,689-7,-804-1,32-6,-31 4,30-1,1207 3,-596 2,-641 0,31 6,-31-4,30 1,980-4,-1011 1,32 5,11 2,40-1,20 0,182-8,-284 2,31 6,-31-4,30 1,381-4,-415-1,-1 0,20-5,-19 4,0-1,18 1,98-12,-79 7,-1 0,6-1,-41 5,0 1,17 0,-13 1,-1-1,1-1,19-5,30-5,-55 12</inkml:trace>
</inkml:ink>
</file>

<file path=ppt/ink/ink3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0:38.3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0,'8106'15'0</inkml:trace>
</inkml:ink>
</file>

<file path=ppt/ink/ink3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0:19.507"/>
    </inkml:context>
    <inkml:brush xml:id="br0">
      <inkml:brushProperty name="width" value="0.035" units="cm"/>
      <inkml:brushProperty name="height" value="0.035" units="cm"/>
      <inkml:brushProperty name="color" value="#E71224"/>
    </inkml:brush>
  </inkml:definitions>
  <inkml:trace contextRef="#ctx0" brushRef="#br0">1 160 24575,'1142'0'0,"-1131"-1"0,0 0 0,19-4 0,21-3 0,90-2 0,-114 7 0,30 1 0,-33 2 0,-1-1 0,31-5 0,77-11 0,-71 12 0,-44 5 0,0-1 0,23-5 0,-21 3 0,0 1 0,25-1 0,-23 3 0,32-6 0,91-11 0,-63 12 0,-57 5 0,45-7 0,-28 2 0,-1 2 0,77 4 0,-40 1 0,1523-2 0,-1587-1 0,1 0 0,18-5 0,-18 4 0,1-1 0,16 1 0,-2 1 0,48-8 0,35-4 0,-73 9 0,1 1 0,75 3 0,-40 2 0,902-2 0,-964 1 0,0 0 0,18 4 0,22 3 0,71 2 0,76 22 0,-159-25 0,-22-4 0,0-1 0,20 1 0,-24-2 0,0 0 0,0 1 0,0 1 0,13 4 0,-12-3 0,1-1 0,27 4 0,-24-5 0,0 0 0,26 8 0,-28-5 0,0-1 0,1-1 0,19 0 0,31 4 0,-46-4 0,31 1 0,-26-3 0,29 5 0,-29-2 0,33-1 0,-42-2-74,-10-1-184,-1 0 0,1 0-1,0-1 1,12-2 0,-11 0-6568</inkml:trace>
</inkml:ink>
</file>

<file path=ppt/ink/ink3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0:21.411"/>
    </inkml:context>
    <inkml:brush xml:id="br0">
      <inkml:brushProperty name="width" value="0.035" units="cm"/>
      <inkml:brushProperty name="height" value="0.035" units="cm"/>
      <inkml:brushProperty name="color" value="#E71224"/>
    </inkml:brush>
  </inkml:definitions>
  <inkml:trace contextRef="#ctx0" brushRef="#br0">1 15 24575,'79'2'0,"85"-4"0,-122-5 0,-29 4 0,-1 1 0,20-1 0,582 4 0,-601-1 0,0 2 0,18 3 0,-18-2 0,0-1 0,18 1 0,868-4-1365,-887 1-5461</inkml:trace>
</inkml:ink>
</file>

<file path=ppt/ink/ink3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0:49.351"/>
    </inkml:context>
    <inkml:brush xml:id="br0">
      <inkml:brushProperty name="width" value="0.035" units="cm"/>
      <inkml:brushProperty name="height" value="0.035" units="cm"/>
      <inkml:brushProperty name="color" value="#E71224"/>
    </inkml:brush>
  </inkml:definitions>
  <inkml:trace contextRef="#ctx0" brushRef="#br0">1845 429 24575,'0'-1'0,"0"-1"0,-1 1 0,1-1 0,0 1 0,-1-1 0,1 1 0,-1-1 0,0 1 0,0 0 0,1-1 0,-1 1 0,0 0 0,0 0 0,0 0 0,0-1 0,0 1 0,0 0 0,-1 0 0,1 1 0,-2-3 0,-34-15 0,16 8 0,-72-52 0,56 42 0,26 15 0,0-1 0,1 0 0,-14-11 0,13 9 0,1 1 0,-1 1 0,0-1 0,0 2 0,-22-9 0,20 9 0,-104-48 0,102 47 0,0 1 0,0 1 0,0 1 0,-17-3 0,12 3 0,-1-1 0,1-2 0,-33-13 0,-5-1 0,33 12 0,-1 1 0,0 1 0,0 1 0,-41-2 0,49 6 0,0-1 0,0-1 0,-26-7 0,-1-1 0,19 6 0,1 0 0,-53 0 0,-236 5 0,304 1 0,-1 0 0,1 1 0,0 1 0,-1-1 0,1 2 0,-12 4 0,-27 9 0,30-11 0,1 0 0,0 1 0,0 1 0,1 0 0,0 2 0,0 0 0,1 0 0,-21 20 0,33-27 0,1 1 0,0-1 0,0 1 0,1 0 0,-1 0 0,1 0 0,0 1 0,0-1 0,0 0 0,0 1 0,1-1 0,0 1 0,0 0 0,-1 8 0,1 7 0,0 0 0,3 26 0,0-7 0,-2-33 0,0-1 0,0 1 0,1-1 0,0 0 0,0 1 0,0-1 0,0 0 0,1 1 0,0-1 0,0 0 0,1 0 0,0 0 0,-1-1 0,1 1 0,1-1 0,-1 0 0,1 1 0,0-1 0,0-1 0,7 7 0,91 89 0,-3-3 0,-76-79 0,-1-1 0,33 17 0,-42-26 0,27 20 0,-29-19 0,1 0 0,1 0 0,24 10 0,74 32 0,-75-32 0,0-2 0,41 12 0,27 9 0,25 5 0,-113-39 0,0-1 0,0 0 0,30-2 0,-30-1 0,1 2 0,-1-1 0,31 7 0,-33-4 0,1 0 0,1-2 0,-1 1 0,0-2 0,0 0 0,0-1 0,0 0 0,25-6 0,18-16 0,-44 16 0,-1 1 0,1 1 0,20-5 0,81-20 0,-107 28 0,1 0 0,-1 0 0,0-1 0,0 0 0,0-1 0,0 1 0,-1-2 0,15-9 0,-11 5 0,0-1 0,0 0 0,-1 0 0,14-18 0,-20 21 0,0 1 0,0-1 0,-1 1 0,0-1 0,0 0 0,-1 0 0,1-1 0,-2 1 0,1 0 0,0-11 0,0-8 0,-3-44 0,0 44 0,2-30 0,-1 52-136,1 0-1,0 1 1,0-1-1,0 1 1,0-1-1,1 1 1,-1 0-1,1-1 0,4-5 1,-1 2-6690</inkml:trace>
</inkml:ink>
</file>

<file path=ppt/ink/ink3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0:52.300"/>
    </inkml:context>
    <inkml:brush xml:id="br0">
      <inkml:brushProperty name="width" value="0.035" units="cm"/>
      <inkml:brushProperty name="height" value="0.035" units="cm"/>
      <inkml:brushProperty name="color" value="#E71224"/>
    </inkml:brush>
  </inkml:definitions>
  <inkml:trace contextRef="#ctx0" brushRef="#br0">790 104 24575,'0'-2'0,"0"0"0,0 0 0,-1 0 0,1-1 0,-1 1 0,0 0 0,1 0 0,-1 0 0,0 0 0,0 0 0,0 0 0,-1 0 0,1 0 0,0 1 0,-1-1 0,1 0 0,-1 1 0,0-1 0,1 1 0,-1 0 0,0-1 0,0 1 0,0 0 0,-3-1 0,-6-3 0,-1 1 0,1 0 0,-19-3 0,0-1 0,17 5 0,-1 0 0,0 0 0,-22 0 0,-24-6 0,33 5 0,1 1 0,-1 2 0,0 0 0,-27 3 0,-8 0 0,38-1 0,-40 7 0,24-2 0,6 0 0,-18 2 0,50-8 0,-1 0 0,1 0 0,-1 0 0,0 1 0,1-1 0,-1 1 0,1 0 0,0 0 0,-1 0 0,1 0 0,0 0 0,-1 0 0,1 1 0,0-1 0,0 1 0,-2 2 0,-1 2 0,0 0 0,1 0 0,0 0 0,-5 9 0,3-4 0,3-4 0,1 0 0,0 1 0,0-1 0,0 0 0,1 0 0,0 1 0,0-1 0,1 1 0,0-1 0,0 1 0,1-1 0,0 1 0,0-1 0,1 0 0,0 0 0,0 0 0,1 0 0,0 0 0,0 0 0,0 0 0,5 6 0,-5-10 0,-1 1 0,0-1 0,-1 1 0,1-1 0,-1 1 0,1 0 0,-1 0 0,0 0 0,0 6 0,0-7 0,-1 1 0,1-1 0,-1 0 0,1 0 0,0 0 0,0 0 0,1 0 0,-1 0 0,0 0 0,1 0 0,0 0 0,0-1 0,0 1 0,3 3 0,35 34 0,-33-32 0,0 0 0,1-1 0,0 0 0,0 0 0,1 0 0,18 10 0,-16-11 0,0 1 0,17 12 0,-22-14 0,0 0 0,0-1 0,0 1 0,1-1 0,0-1 0,0 1 0,0-1 0,0-1 0,1 1 0,13 2 0,60 10 0,-6 0 0,-35-9 0,-22-3 0,0-1 0,20 1 0,43-2 0,81-3 0,-160 1 0,0 1 0,0 0 0,0-1 0,0 1 0,0-1 0,0 1 0,0-1 0,0 0 0,0 0 0,-1 0 0,1 0 0,0 0 0,-1 0 0,1-1 0,0 1 0,-1 0 0,0-1 0,1 1 0,-1-1 0,0 0 0,0 1 0,0-1 0,0 0 0,0 0 0,0 0 0,0 0 0,-1 0 0,1 0 0,-1 0 0,1-2 0,0-7 0,0 0 0,0 0 0,-1-1 0,-3-16 0,1-1 0,2-5 0,1 13 0,-2 0 0,0 0 0,-6-30 0,-8-34 0,11 61-1365,3 12-5461</inkml:trace>
</inkml:ink>
</file>

<file path=ppt/ink/ink3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0:59.020"/>
    </inkml:context>
    <inkml:brush xml:id="br0">
      <inkml:brushProperty name="width" value="0.035" units="cm"/>
      <inkml:brushProperty name="height" value="0.035" units="cm"/>
      <inkml:brushProperty name="color" value="#E71224"/>
    </inkml:brush>
  </inkml:definitions>
  <inkml:trace contextRef="#ctx0" brushRef="#br0">2384 358 24575,'-1'-1'0,"1"0"0,-1 0 0,1 0 0,-1 0 0,0 0 0,1 0 0,-1 0 0,0 0 0,0 0 0,1 0 0,-1 1 0,0-1 0,0 0 0,0 0 0,0 1 0,0-1 0,0 1 0,0-1 0,0 1 0,-2-1 0,-23-9 0,-79-30 0,7 3 0,32 15 0,-121-35 0,-143-28 0,254 60 0,56 17 0,-1 1 0,0 1 0,0 1 0,-1 1 0,-23-2 0,13 3 0,-42-8 0,46 6 0,0 1 0,-38-1 0,27 5 0,5-1 0,0 2 0,-45 8 0,-9 0 0,19-2 0,20 3 0,-67 22 0,95-26 0,-8 6 0,22-9 0,0-1 0,0 1 0,0-1 0,0 0 0,0-1 0,-8 1 0,4 0 0,-1 1 0,1-1 0,0 2 0,-1 0 0,2 0 0,-1 1 0,0 0 0,1 1 0,-16 11 0,12-9 0,0 0 0,-1-1 0,0-1 0,-30 9 0,32-11 0,-1 0 0,1 1 0,-1 0 0,1 1 0,-22 14 0,12-3 0,1 0 0,-27 29 0,42-39 0,1 1 0,0 0 0,0 0 0,1 0 0,0 0 0,0 1 0,1 0 0,0 0 0,-5 18 0,9-24 0,-1 0 0,0 0 0,1 0 0,0 0 0,0 0 0,0 0 0,0 0 0,0 0 0,1 0 0,-1 0 0,1 0 0,0 0 0,0 0 0,0 0 0,0 0 0,0 0 0,1-1 0,-1 1 0,1 0 0,0-1 0,-1 1 0,1-1 0,1 0 0,-1 0 0,0 0 0,0 0 0,1 0 0,-1 0 0,1 0 0,0-1 0,-1 1 0,1-1 0,0 0 0,0 0 0,4 1 0,129 41 0,-108-37 0,56 5 0,-2 0 0,21 6 0,-80-14 0,36-1 0,-37-2 0,43 6 0,49 11 0,-66-13 0,93-3 0,-59-3 0,731 2 0,-799-1 0,0 0 0,17-4 0,24-3 0,-41 7 0,0-1 0,0-1 0,0 0 0,0-1 0,15-7 0,30-7 0,-25 9 0,-1-2 0,0-1 0,42-23 0,-62 26-1365</inkml:trace>
</inkml:ink>
</file>

<file path=ppt/ink/ink3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1:03.696"/>
    </inkml:context>
    <inkml:brush xml:id="br0">
      <inkml:brushProperty name="width" value="0.035" units="cm"/>
      <inkml:brushProperty name="height" value="0.035" units="cm"/>
      <inkml:brushProperty name="color" value="#E71224"/>
    </inkml:brush>
  </inkml:definitions>
  <inkml:trace contextRef="#ctx0" brushRef="#br0">1817 143 24575,'-39'1'0,"17"0"0,-1-1 0,1 0 0,0-2 0,0-1 0,0 0 0,-30-10 0,-60-18 0,4-10 0,45 25 0,12 5 0,24 4 0,0 1 0,0 1 0,-35 0 0,-82 3 0,74 3 0,55 1 0,0 0 0,0 1 0,0 0 0,0 1 0,-21 10 0,6-4 0,-45 19 0,43-16 0,-61 16 0,-94 2 0,73-20 0,94-8 0,0-1 0,-39-2 0,-12 1 0,68 0 0,0-1 0,0 1 0,0 0 0,1-1 0,-1 1 0,0 0 0,1 1 0,-1-1 0,0 0 0,1 1 0,0-1 0,-1 1 0,1 0 0,0 0 0,-2 2 0,0 1 0,0-1 0,1 1 0,0 0 0,0 0 0,0 0 0,1 1 0,-3 5 0,1 2 0,1 0 0,-1 1 0,2 0 0,0-1 0,0 23 0,1 4 0,0-24 0,0 1 0,2-1 0,0 0 0,4 20 0,-4-32 0,0-1 0,0 1 0,1-1 0,0 1 0,0-1 0,0 0 0,0 0 0,0 0 0,1 0 0,-1 0 0,1 0 0,0-1 0,-1 1 0,1-1 0,1 0 0,-1 0 0,7 3 0,5 2 0,0-1 0,31 8 0,-6-3 0,-21-5 0,1-2 0,31 4 0,-36-6 0,35 2 0,90-3 0,-59-3 0,476 2 0,-544 1 0,-1 0 0,20 4 0,-19-2 0,0-1 0,18 1 0,0-2 0,56 8 0,-36-4 0,-36-4 0,1 0 0,18 4 0,-9-1 0,-1-1 0,1-1 0,0-2 0,27-2 0,6 1 0,-54 1 0,1 0 0,-1-1 0,1 0 0,-1 1 0,1-1 0,-1-1 0,0 1 0,1-1 0,-1 1 0,0-1 0,0-1 0,0 1 0,0 0 0,-1-1 0,1 0 0,0 0 0,-1 0 0,0 0 0,0 0 0,5-8 0,-2 1 0,0 0 0,-1 0 0,0 0 0,-1-1 0,0 0 0,-1 1 0,3-15 0,-4 18 0,0 0 0,1-1 0,-1 1 0,2 1 0,-1-1 0,1 0 0,0 1 0,0 0 0,1 0 0,0 0 0,0 0 0,0 1 0,10-7 0,-11 8 0,0-1 0,-1 1 0,1 0 0,-1-1 0,0 0 0,0 0 0,0 0 0,2-7 0,-4 11 0,-1 0 0,1 0 0,-1 0 0,0 0 0,1 0 0,-1 0 0,0 0 0,0-1 0,0 1 0,0 0 0,0 0 0,0 0 0,0 0 0,0-1 0,0 1 0,0 0 0,0 0 0,-1 0 0,1 0 0,-1 0 0,1 0 0,-1 0 0,1 0 0,-1 0 0,1 0 0,-1 0 0,0 0 0,0 0 0,0 0 0,1 0 0,-1 0 0,0 1 0,0-1 0,0 0 0,0 1 0,0-1 0,0 1 0,0-1 0,0 1 0,0-1 0,-1 1 0,1 0 0,0 0 0,-2-1 0,-11-3 0,1 0 0,-1-1 0,1-1 0,0 0 0,0 0 0,1-2 0,-21-15 0,25 16-1365,2 1-5461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6:23.472"/>
    </inkml:context>
    <inkml:brush xml:id="br0">
      <inkml:brushProperty name="width" value="0.035" units="cm"/>
      <inkml:brushProperty name="height" value="0.035" units="cm"/>
      <inkml:brushProperty name="color" value="#AE198D"/>
      <inkml:brushProperty name="inkEffects" value="galaxy"/>
      <inkml:brushProperty name="anchorX" value="-27545.85938"/>
      <inkml:brushProperty name="anchorY" value="-4429.18262"/>
      <inkml:brushProperty name="scaleFactor" value="0.5"/>
    </inkml:brush>
  </inkml:definitions>
  <inkml:trace contextRef="#ctx0" brushRef="#br0">386 843 24575,'0'0'0,"0"-3"0,0-3 0,0-2 0,0-3 0,0-2 0,0-1 0,0-1 0,0 0 0,0 0 0,0 1 0,-3-1 0,0 1 0,0-1 0,1 1 0,0 0 0,1-1 0,-2 1 0,0 0 0,0-1 0,0 1 0,2 0 0,0 0 0,0-1 0,1 1 0,0 0 0,0 0 0,0-1 0,-3 1 0,1 0 0,-1 0 0,1-1 0,0 1 0,1 0 0,0-1 0,1 1 0,0 0 0,0 0 0,0-1 0,0 1 0,1 0 0,-1 0 0,0-1 0,0 1 0,0 0 0,0-1 0,0 1 0,0 0 0,0 0 0,0-1 0,0 1 0,0 0 0,0 0 0,0-1 0,0 1 0,0 0 0,0-1 0,0 1 0,-3 3 0,-3 2 0,-3 4 0,-2 2 0,-2 1 0,-1 2 0,0 0 0,-1 1 0,0 0 0,0-1 0,0 0 0,1 1 0,-1-1 0,1 0 0,0 0 0,2 3 0,1-1 0,0 4 0,2 2 0,2 3 0,0-2 0,1 2 0,2 0 0,-1-2 0,3-1 0,4-3 0,4-2 0,4-2 0,2 0 0,2-2 0,0 1 0,1 0 0,0-1 0,0-2 0,0 0 0,-1 0 0,1-3 0,-1-1 0,1 0 0,-1 1 0,-3-1 0,1 1 0,-1 1 0,-2-1 0,1 1 0,0 1 0,-2-1 0,2 0 0,0 1 0,-2-1 0,2 0 0,0 1 0,-1-1 0,0 0 0,2 1 0,0 1 0,1 1 0,2 1 0,0 4 0,-3 2 0,1 2 0,-1-2 0,1 0 0,1 0 0,0 0 0,-2 2 0,0-1 0,-2 1 0,0-1 0,-3 2 0,2-1 0,2 1 0,0 1 0,2-1 0,1-1 0,-2 0 0,0-1 0,-2 1 0,0-1 0,1 1 0,1 2 0,1-1 0,-2 1 0,-5-1 0,-5-2 0,-6-3 0,-3 0 0,-3-2 0,-2-1 0,-1 0 0,-1 0 0,1 0 0,0-1 0,0 1 0,-2 0 0,-1 0 0,1 0 0,0 0 0,1 0 0,1 0 0,0 0 0,1 0 0,-1 0 0,4-3 0,0 0 0,0 0 0,-1 0 0,-1 2 0,0-1 0,0 2 0,-1-3 0,-1 0 0,1 0 0,0 1 0,2-2 0,1 0 0,-1 0 0,0 1 0,0 2 0,1-3 0,1 0 0,-1 1 0,-1 1 0,-1 0 0,0 1 0,-1 1 0,0-3 0,0 0 0,-1 0 0,1 1 0,-1 1 0,4-3 0,-1 0 0,1 1 0,-1 1 0,0 0 0,-2 1 0,1 0 0,2-2 0,-1 0 0,7 1 0,4-1 0,6 2 0,4 0 0,0 0 0</inkml:trace>
</inkml:ink>
</file>

<file path=ppt/ink/ink3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1:07.4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 0,'6978'172'0</inkml:trace>
</inkml:ink>
</file>

<file path=ppt/ink/ink3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41:22.3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87,'0'-1,"0"0,1 1,-1-1,1 0,-1 0,1 1,-1-1,1 1,0-1,-1 0,1 1,0-1,-1 1,1-1,0 1,0 0,0-1,-1 1,1 0,0-1,0 1,0 0,0 0,-1 0,1 0,0 0,1 0,29-2,-27 2,38 0,-24 0,1 0,-1-1,36-7,-36 5,1 1,-1 0,30 1,-26 1,-1-1,27-4,4-3,39-9,-69 12,0 2,43-1,14-2,-16 1,117 3,-83 4,801-2,-884 1,-1 0,17 4,27 2,-26-7,-4 0,0 1,46 7,-41-4,0-1,0-1,38-4,-37 1,0 1,63 8,-57-3,1-2,76-3,-40-2,1108 2,-1170 1,-1 0,17 4,27 2,871-7,-916 0</inkml:trace>
</inkml:ink>
</file>

<file path=ppt/ink/ink3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41:32.9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1,'557'0,"-544"1,0 0,18 4,-18-2,0-1,18 1,897-3,-914 0,-1 2,17 3,27 2,-43-7,-2 0</inkml:trace>
</inkml:ink>
</file>

<file path=ppt/ink/ink3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41:34.87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69,'370'0,"-346"-1,31-5,-31 2,29 0,63-10,-18 5,-54 4,-6-2,11 0,-2-2,-37 7</inkml:trace>
</inkml:ink>
</file>

<file path=ppt/ink/ink3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41:48.97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44,'2120'0,"-2032"-8,-58 4,30 0,32-2,2-1,825 7,-899 1,34 6,-12 0,39 5,-47-5,42 1,52 7,-85-9,72 3,267-10,-358 2,29 6,22 0,-66-7,158 8,24 9,52 1,-101-4,27 0,-124-13,-1 2,51 10,-53-6,54 1,26 4,-100-9,32 7,0-2,57-1,47 7,170-15,-311 0,30-5,17-1,-36 7,-10 0,0 0,0-1,34-6,56-8,7-2,-52 13,-41 3,36-5,-35 2,34 0,-32 3,27-5,-31 4,1 0,33 2,17-1,-50-2,28-8,-29 6,29-4,-15 4,66-19,-68 15,0 1,37-3,-15 4,103-25,-151 30,34-9,68-10,-67 15,-24 3,0 0,18 1,221 3,-244-1</inkml:trace>
</inkml:ink>
</file>

<file path=ppt/ink/ink3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0:41:51.6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46,'1100'0,"-989"-7,-3 0,762 7,-782-7,-58 3,34 0,-35 5,4-1,1 0,54-9,-51 5,0 1,0 1,37 4,-2 0,512-2,-493 7,-1 0,-83-7,168 8,-32 4,-58-7,168 14,-176-13,45 2,-54-10,95 3,-104 6,27 0,79 3,-147-9,107 3,-75-4,69 8,8 2,-32-3,77-3,-121-6,100 12,-114-6,47-1,-47-3,48 7,-30-1,-1-3,69-4,-32-1,-2 1,95 2,-123 6,-34-4,32 1,1130-4,-1175-1,-1 0,17-4,27-3,514 9,-555-2,33-6,-33 4,32-1,-35 4,0-1,0-1,0 1,0-2,0 0,0-1,-1 0,1 0,-1-2,17-9,21-5,-41 16</inkml:trace>
</inkml:ink>
</file>

<file path=ppt/ink/ink3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1:53.7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 0,'8034'0'0</inkml:trace>
</inkml:ink>
</file>

<file path=ppt/ink/ink3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0:41:58.86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0 157 0,'4723'-157'0</inkml:trace>
</inkml:ink>
</file>

<file path=ppt/ink/ink3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27.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1,'55'0,"187"8,250 41,-391-40,236 22,-155-28,-106-4,-64 1</inkml:trace>
</inkml:ink>
</file>

<file path=ppt/ink/ink3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29.8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0,'212'11,"-147"-6,95-5,-63-2,1253 2,-1226 8,-4-1,10-8,100 2,-155 6,32 1,84 2,-105-5,24 2,71 0,-8 0,-76-2,-59-4,47 7,-44-3,81-2,-76-3,57 7,90 9,-87-10,4 0,76 11,-54-12,8 1,-67-1,83-5,31 1,-126 6,-33-3,28 0,2-4,157 8,-120-1,116-6,-90-3,144 13,158-6,-239-7,4 9,9 1,-41-1,-1 0,194 3,88-5,-250-6,-93 0,-1-4,128-24,-193 24,85-13,-71 12,0-2,-1-2,60-21,-26 7,-55 17,-9 4,0-1,19-2,-18 5</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6:38.081"/>
    </inkml:context>
    <inkml:brush xml:id="br0">
      <inkml:brushProperty name="width" value="0.035" units="cm"/>
      <inkml:brushProperty name="height" value="0.035" units="cm"/>
      <inkml:brushProperty name="color" value="#AE198D"/>
      <inkml:brushProperty name="inkEffects" value="galaxy"/>
      <inkml:brushProperty name="anchorX" value="-26336.36523"/>
      <inkml:brushProperty name="anchorY" value="-2825.75952"/>
      <inkml:brushProperty name="scaleFactor" value="0.5"/>
    </inkml:brush>
  </inkml:definitions>
  <inkml:trace contextRef="#ctx0" brushRef="#br0">687 43 24575,'0'0'0,"-3"0"0,-3 0 0,-3 0 0,1-2 0,-2-1 0,-1 0 0,-1 1 0,-1 0 0,-1 1 0,0 0 0,-1 1 0,1 0 0,-1 0 0,1 0 0,-1 0 0,1 1 0,0-1 0,-1 0 0,1 0 0,0 0 0,0 0 0,-1 0 0,1 0 0,0 0 0,-1 0 0,1 0 0,0 0 0,2 2 0,1 1 0,0 0 0,-1 2 0,0 0 0,1 2 0,1-1 0,1 2 0,0 1 0,0-1 0,1 2 0,-1-3 0,-2 2 0,0 1 0,2 1 0,-2-2 0,3 1 0,2 1 0,2 1 0,-1-2 0,-2-2 0,1 0 0,1 1 0,-2 1 0,-1-2 0,1 2 0,1 1 0,-1-2 0,1 0 0,2 2 0,1 1 0,1 0 0,1 1 0,-2-2 0,0 1 0,-2-1 0,-1 1 0,2 1 0,-2 0 0,1 1 0,1 0 0,-2-3 0,1 1 0,1-1 0,1 1 0,1 1 0,1 0 0,-2 1 0,0 0 0,0 0 0,1 1 0,1-1 0,0 0 0,0 1 0,1-1 0,-3 0 0,1 1 0,-1 2 0,0 0 0,2 0 0,0 0 0,0-1 0,1-1 0,0 0 0,0 0 0,0-1 0,0 0 0,0 0 0,0 0 0,0 1 0,0-1 0,0 0 0,0 0 0,0 1 0,0-1 0,0 0 0,0 0 0,0 1 0,0-1 0,0 0 0,0 0 0,0 1 0,0-1 0,3-3 0,0 1 0,0-1 0,0 1 0,1 0 0,0 2 0,0-1 0,-2 1 0,3-2 0,-1 2 0,2 1 0,0-1 0,-2 1 0,2 0 0,0 0 0,-2 0 0,-2 2 0,3-2 0,-1 2 0,2-1 0,0 1 0,1-1 0,-1-1 0,-1 0 0,2-3 0,-2 0 0,-1-1 0,-1 1 0,1-3 0,0 1 0,-1 1 0,0 1 0,1 0 0,0 1 0,-1 1 0,3-3 0,-2 1 0,3-1 0,2 1 0,-2 1 0,0 0 0,0-2 0,-1 0 0,2-2 0,-3 0 0,0 1 0,1 0 0,2 3 0,-1-1 0,2 2 0,1-3 0,-2 1 0,2-3 0,-2 0 0,0 1 0,-1 1 0,1 1 0,1-2 0,2 0 0,1 2 0,1-1 0,1-1 0,-3 1 0,-2 0 0,0-2 0,-3 0 0,2-1 0,0-3 0,3-1 0,-2 1 0,0-1 0,-1 2 0,1-1 0,-2 2 0,1-1 0,1 2 0,2-1 0,1 1 0,1 1 0,1-1 0,-2 1 0,-1-1 0,1-2 0,0-3 0,-2 2 0,0 0 0,1-2 0,-2 2 0,0 2 0,2 0 0,-3 1 0,2-1 0,0-1 0,-2 1 0,2-2 0,0 0 0,2 0 0,0 0 0,-1 1 0,0 0 0,0-1 0,-2 1 0,1 2 0,1-1 0,-3 1 0,2 2 0,0-1 0,1-3 0,2 2 0,0-2 0,1 1 0,0 2 0,0 1 0,1 0 0,-1 0 0,1 1 0,-1-2 0,1-2 0,-1-3 0,-3 2 0,0-2 0,1 0 0,-3 1 0,1-1 0,-3 3 0,1-2 0,2 0 0,0-2 0,-1 2 0,2-1 0,-1 0 0,2-2 0,-2 3 0,1-1 0,-1-1 0,2 0 0,1-2 0,0 0 0,1 2 0,0 0 0,1 0 0,-4 2 0,1 0 0,-1-1 0,1-2 0,1 0 0,0 0 0,1-2 0,0 0 0,0 3 0,0-1 0,1 1 0,-1-1 0,0 0 0,1-1 0,-1-1 0,0 1 0,1-1 0,-1-1 0,0 1 0,1 0 0,-1 0 0,0 0 0,0 0 0,1 0 0,-1 0 0,0 0 0,3 0 0,0 0 0,1 0 0,-2 0 0,0 0 0,0 0 0,-1 0 0,-1 0 0,0 0 0,1 0 0,-1 0 0,0 0 0,0 0 0,0 0 0,1-3 0,-1 0 0,-3-2 0,1-1 0,-1 2 0,1 0 0,0-1 0,1 1 0,1 0 0,0 2 0,-2-3 0,-1 2 0,-2-4 0,0 2 0,0-2 0,2 0 0,-2-1 0,1 2 0,1 1 0,1 1 0,0 2 0,-1-2 0,0-2 0,0 0 0,-2-2 0,1 1 0,-2-1 0,0 1 0,-1-1 0,0 1 0,3-1 0,0 1 0,-1-1 0,2-1 0,-1-2 0,2-1 0,-2-1 0,1-1 0,0 3 0,-2-1 0,-3 1 0,2-2 0,-2 1 0,1-2 0,-1 1 0,1 1 0,2 1 0,-1 0 0,1 1 0,-2 1 0,-1-1 0,-2-2 0,-2 0 0,2 2 0,2-1 0,0 0 0,-1-1 0,2 2 0,-2-1 0,3 0 0,-2 0 0,1 1 0,0 0 0,-2-1 0,1 2 0,-1-1 0,-1 0 0,-1-2 0,-2 0 0,3-1 0,-1-1 0,0 0 0,2-1 0,0 1 0,-1-1 0,-1 1 0,1 2 0,0 1 0,0-1 0,1 1 0,0-2 0,-2 0 0,3-1 0,-1 0 0,-1 0 0,-1 0 0,-1-1 0,2 4 0,-1-1 0,0 1 0,-1-1 0,-1-1 0,0 0 0,0 0 0,-1-1 0,3-1 0,-1 1 0,1 0 0,0-1 0,-2 1 0,0-1 0,3 1 0,-1 0 0,0 0 0,-1-1 0,3 4 0,-1 0 0,-1-1 0,0 0 0,-2 0 0,0-1 0,3 2 0,-1 0 0,0-1 0,-1 0 0,-1 0 0,0-2 0,3 4 0,-1-2 0,0 1 0,-1-1 0,-1 0 0,0-2 0,0 0 0,-1 0 0,3 3 0,0-1 0,0 1 0,-1-1 0,0-1 0,-1 0 0,-1-1 0,0 0 0,0 0 0,0 0 0,0-1 0,0 1 0,0 0 0,0-1 0,0 1 0,0 0 0,0-1 0,0 1 0,0 0 0,0 0 0,0-1 0,0 1 0,0 0 0,0 0 0,0-1 0,0 1 0,0 0 0,0-1 0,0 1 0,0 0 0,0 0 0,0-1 0,0 1 0,0 0 0,0 0 0,0-1 0,-3 1 0,0 0 0,0-1 0,-2 4 0,0 0 0,1-1 0,-2 3 0,1 0 0,-1 1 0,0 0 0,-2 2 0,2-2 0,1-1 0,-2 1 0,2-1 0,-2 2 0,1-2 0,-1 2 0,-2 2 0,1-1 0,-1 1 0,-2 1 0,3-2 0,-2 2 0,-1-3 0,0 1 0,-2-1 0,0 1 0,-1 0 0,3 0 0,-1-2 0,1 1 0,-2 1 0,4-1 0,-2 2 0,0 1 0,0 1 0,-2-2 0,0 1 0,-1-2 0,0 1 0,0-2 0,-1 0 0,4-1 0,-1 2 0,1 1 0,2-2 0,-1 2 0,0 1 0,-1-2 0,-2 2 0,0 0 0,-1 1 0,0-1 0,0 0 0,-1 1 0,1 0 0,2-1 0,-2 0 0,0 0 0,-1-1 0,0 0 0,0 2 0,0 0 0,1 1 0,-1-2 0,1 1 0,0 0 0,-1-2 0,1 0 0,0 1 0,0 1 0,-1 1 0,1 1 0,0-2 0,-1 0 0,1 0 0,0 1 0,0 1 0,-1 0 0,1 0 0,0 1 0,0 0 0,-1 0 0,1 0 0,0 0 0,-1 1 0,1-1 0,0 0 0,0 0 0,-1-3 0,1 0 0,0 0 0,0 0 0,-1 2 0,1-1 0,0 2 0,0 0 0,-1-1 0,1 2 0,0-1 0,-1 0 0,1 0 0,3-3 0,0 0 0,-1 1 0,0-1 0,0 2 0,-1 0 0,-1 0 0,0 1 0,0 0 0,-1 0 0,1 0 0,-1 0 0,1 0 0,0 0 0,-1 0 0,1 0 0,0 0 0,0 0 0,-1 0 0,1 0 0,0 0 0,-1 0 0,1 0 0,3 3 0,-1 0 0,1 0 0,-1-1 0,0 0 0,-1-1 0,-1-1 0,0 1 0,0-1 0,-1 0 0,1-1 0,-1 1 0,1 0 0,0 0 0,-1 0 0,1 0 0,0 0 0,0 0 0,2 0 0</inkml:trace>
</inkml:ink>
</file>

<file path=ppt/ink/ink3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32.1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1 249,'0'-1,"1"-1,0 1,-1 0,1 0,0 0,0 1,0-1,0 0,0 0,0 0,0 1,0-1,0 0,0 1,0-1,1 1,1-1,24-8,0 3,-1 1,1 2,39-1,-17 2,116-23,-86 10,45-3,-73 12,-25 2,29 0,44-4,-46 2,83-8,-80 8,58-2,-18 10,153-4,-184-4,39-2,-85 7,-1-1,19-4,2 0,47-8,-47 8,-21 3,0 0,21 1,-5 2,-3 1,0-1,59-10,-64 7,0 0,45 2,-44 2,0-2,39-6,-46 5,1 0,36 2,15-1,-60-2,-3 0</inkml:trace>
</inkml:ink>
</file>

<file path=ppt/ink/ink3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34.7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16,'174'-2,"183"4,-276 5,33 0,-36-7,203 8,-19-2,-68-6,-97 7,47 1,2527-8,-2655-1,32-6,-31 4,31-2,863 5,-424 1,-471-2,32-6,-31 4,30-1,895 4,-928 0,-1-2,17-3,27-2,25 9,64-4,-103-5,-31 5,1-1,19 0,82 4,-101-1</inkml:trace>
</inkml:ink>
</file>

<file path=ppt/ink/ink3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36.61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1,'1424'0,"-1386"1,61 12,-58-6,45 1,-5-7,111 6,168 10,-229-12,16 1,232 1,-228-8,632 1,-653 7,-3 1,1085-9,-1200 1</inkml:trace>
</inkml:ink>
</file>

<file path=ppt/ink/ink3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6:50.483"/>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1 658 24575,'0'0'0,"98"0"0,68 3 0,16 1 0,12 2-2970,4 1 3819,2-2-1274,-1-3 425,-2-4 0,2-5 0,-1-6 0,0-6 0,-5-5 0,-6-6 0,-9-4 0,-12-4 0,-16-1 0,-17 1 61,-21 2-79,-22 3 27,-24 6 684,-21 4-891,-19 6 297,-27 17-99,2 0 0,-1-1 0,0 1 0,1 0 0,-1 0 0,0-1 0,1 1 0,-1 0 0,0-1 0,0 1 0,1 0 0,-1-1 0,0 1 0,0 0 0,0-1 0,0 1 0,1 0 0,-1-1 0,0 1 0,0-1 0,0 1 0,0 0 0,0-1 0,0 1 0,0-1 0,0 1 0,0 0 0,0-1 0,0 1 0,-1-1 0,1 1 0,0-1 0,0 0 99,-1 0 0,0 1 0,0-1 0,1 0 0,-1 1 1,0-1-1,0 0 0,0 1 0,0-1 0,0 1 0,0 0 1,0-1-1,0 1 0,-2-1 0,-29-5-524,-15 1 1368,-15 1-1152,-12 1 313,-12 0-104,-9-1 0,-6-2 0,-3-2 0,0-3 0,4-3 0,5-5 0,9-3 0,10-4 0,11-1 0,12-1 0,14 1 0,13 3 0,24 22 0,0 0 0,1 0 0,-1-1 0,0 1 0,1-1 0,-2-3 0,3 6 0,-1-1 0,1 0 0,0 0 0,0 1 0,-1-1 0,1 0 0,0 0 0,0 0 0,0 0 0,0 1 0,0-1 0,0 0 0,0 0 0,1 0 0,-1 0 0,0-1 0,1 2 0,-1-1 0,0 1 0,1-1 0,-1 0 0,1 1 0,-1-1 0,1 1 0,0-1 0,-1 1 0,1-1 0,-1 1 0,1-1 0,0 1 0,0 0 0,-1-1 0,1 1 0,0-1 0,22-1 0,11 7 0,9 9 0,10 10 0,7 9 0,6 9 0,3 9 0,0 7 0,0 6 0,-5 5 0,-5 2 0,-8 4 0,-9 1 0,-12 1 0,-22-52 0,4 27 0,-8-29 0,1 31 0,-4-31 0,-3 29 0,-1-28 0,-6 26 0,-11 22 0,-7-2 0,-6-2 0,-6-3 0,-2-3 0,-2-2 0,1-3 0,1-2 0,4-3 0,4-1 0,6-1 0,6-1 0,7-2 0,6-1 0,6-2 0,5-4 0,5-5 0,5-7 0,-12-27 0,1 0 0,-1 1 0,0-1 0,1 1 0,-1-1 0,1 1 0,0-1 0,-1 0 0,5 2 0,12 5 0</inkml:trace>
</inkml:ink>
</file>

<file path=ppt/ink/ink3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6:52.217"/>
    </inkml:context>
    <inkml:brush xml:id="br0">
      <inkml:brushProperty name="width" value="0.1" units="cm"/>
      <inkml:brushProperty name="height" value="0.1" units="cm"/>
      <inkml:brushProperty name="color" value="#AE198D"/>
      <inkml:brushProperty name="inkEffects" value="galaxy"/>
      <inkml:brushProperty name="anchorX" value="-3130.98071"/>
      <inkml:brushProperty name="anchorY" value="-1913.94653"/>
      <inkml:brushProperty name="scaleFactor" value="0.5"/>
    </inkml:brush>
  </inkml:definitions>
  <inkml:trace contextRef="#ctx0" brushRef="#br0">377 1 24575,'0'0'0,"-6"105"0,-4 62 0,2 3 0,1-2-3774,2-12 4853,2-15-1619,1-15 1190,-1-12-835,1-9 1018,-2-6-1045,-1-6 318,-2-3-106,-1-4 0,-3-3 1931,-1-2-2483,-3-1 1281,-2-4-858,-1-2 193,-2-6-64,-2-5 0,0-5 0,-2-7 0,0-6 0,-1-5 0,-1-6 0,0-6 0,1-5 0,6-7 0</inkml:trace>
</inkml:ink>
</file>

<file path=ppt/ink/ink3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6:53.200"/>
    </inkml:context>
    <inkml:brush xml:id="br0">
      <inkml:brushProperty name="width" value="0.1" units="cm"/>
      <inkml:brushProperty name="height" value="0.1" units="cm"/>
      <inkml:brushProperty name="color" value="#AE198D"/>
      <inkml:brushProperty name="inkEffects" value="galaxy"/>
      <inkml:brushProperty name="anchorX" value="-2119.59058"/>
      <inkml:brushProperty name="anchorY" value="-3719.02222"/>
      <inkml:brushProperty name="scaleFactor" value="0.5"/>
    </inkml:brush>
  </inkml:definitions>
  <inkml:trace contextRef="#ctx0" brushRef="#br0">1 1 24575,'0'0'0,"96"22"0,56 11 0,1-1 0,-1-3-2231,-12-3 2868,-13-6-955,-13-5 1037,-8-6-924,-6-4 676,-2-3-576,-2-4 158,-3 0-53,-1 0 1143,-4 2-1470,-2 2 490,-1 1-163,-2 2 0,-1 0 0,-2 0 0,-1 0 0,-2 1 0,-3-1 0,-2 0 0,-1 0 0,-1 0 0,0 1 0,-1 1 0,0 1 0,-2 2 0,-1 2 0,-1 3 0,-3 1 0,-2 0 0,-2 0 0,0-3 0,1-2 0,1-4 0,0-4 0,0-5 0,-1-4 0,-3-4 0,-3-4 0,-4-3 0,-5-2 0,-5-1 0,-5 0 0,-7 1 0,-5 0 0,-7 1 0,-7 0 0,-6 2 0,-8 0 0,-2 5 0</inkml:trace>
</inkml:ink>
</file>

<file path=ppt/ink/ink3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6:54.523"/>
    </inkml:context>
    <inkml:brush xml:id="br0">
      <inkml:brushProperty name="width" value="0.1" units="cm"/>
      <inkml:brushProperty name="height" value="0.1" units="cm"/>
      <inkml:brushProperty name="color" value="#AE198D"/>
      <inkml:brushProperty name="inkEffects" value="galaxy"/>
      <inkml:brushProperty name="anchorX" value="-6498.48535"/>
      <inkml:brushProperty name="anchorY" value="-4507.13623"/>
      <inkml:brushProperty name="scaleFactor" value="0.5"/>
    </inkml:brush>
  </inkml:definitions>
  <inkml:trace contextRef="#ctx0" brushRef="#br0">0 0 24575,'0'0'0,"93"26"0,51 10 0,0-5 0,-4-7-1720,-11-7 2212,-14-7-738,-11-6 805,-9-4-719,-6-3 525,-4 0-446,-2 1 121,-1 2-40,-1 2 876,0 1-1126,0 1 375,0 1-125,1-1 0,-1 0 0,0-1 0,-1 0 0,-1-1 0,-1 0 0,-2 0 0,0 0 0,-1 0 0,0 0 0,-1 1 0,0 0 0,-1 1 0,-2 0 0,-1 1 0,-1 1 0,-1 0 0,-1 0 0,-1-1 0,-1-1 0,0-1 0,0 0 0,-1 0 0,-2 0 0,-2 0 0,-1 1 0,-1-1 0,0 0 0,0-1 0,1 1 0,1-1 0,2 0 0,1 1 0,1-1 0,0 1 0,1-1 0,-1 1 0,1-2 0,1-1 0,0-1 0,1 0 0,2-1 0,-1-1 0,0 0 0,-2 1 0,-1 0 0,-2-1 0,-2 1 0,-1-1 0,-1-1 0,-1-1 0,-2-1 0,-2-1 0,-3 0 0,-5-1 0,-4 1 0,-6-1 0,-6 0 0,-6 1 0,-7 0 0,-7-1 0,-6-1 0,-8-3 0,-4-1 0,-1 1 0</inkml:trace>
</inkml:ink>
</file>

<file path=ppt/ink/ink3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7:14.822"/>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0 24575,'0'0'0</inkml:trace>
</inkml:ink>
</file>

<file path=ppt/ink/ink3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49:05.80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2,'1580'0,"-1514"3,83 15,-92-11,-26-1,32 10,31 5,19-9,-62-8,1 3,81 20,-98-18,-1-1,66 6,73-10,-63-5,188-11,-110-8,210 5,-363 14,1-1,-1-2,0-1,64-19,-65 16,1 2,66-4,-58 6,54-9,-48 2,0 2,100-3,425 13,-564 0,0 0,0 1,0 0,0 0,13 6,-13-4,1-1,0 0,0 0,15 0,-5 0,-1 0,1 1,21 8,-7-3,-9-3,0-1,49 1,55-6,-49-2,47 8,-111-4,0 1,-1 1,1 0,-1 1,23 11,-30-12,1-1,-1 0,0 0,1-1,0 0,13 1,58-3,-59-1,0 1,41 5,-59-5,1 1,-1 1,0-1,0 0,5 3,2 3</inkml:trace>
</inkml:ink>
</file>

<file path=ppt/ink/ink3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49:09.733"/>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27 0,'5958'0'0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6:52.966"/>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515 1 24575,'0'0'0,"-3"0"0,-3 0 0,-3 0 0,-2 0 0,-2 0 0,-1 0 0,-1 0 0,1 3 0,1 2 0,2 1 0,2 2 0,0-1 0,-1-1 0,2 1 0,-1-1 0,-1 1 0,-1-1 0,1 1 0,0-1 0,-1 2 0,-1-2 0,3 2 0,-2-1 0,3 1 0,-1-2 0,2 2 0,-1-1 0,2 0 0,1 3 0,-1-2 0,1 1 0,-2-2 0,1 2 0,2 1 0,-2-2 0,1 1 0,-2-2 0,1 2 0,1 0 0,-1 0 0,1 0 0,-1 1 0,0 1 0,1 2 0,2 0 0,1 1 0,-2 1 0,0-1 0,1 1 0,-2-1 0,1 0 0,0 1 0,-1-1 0,0 0 0,1 1 0,1-1 0,-2-3 0,1 1 0,1-1 0,0 1 0,1 1 0,-1 0 0,0 0 0,0 1 0,-2 1 0,0-1 0,1 0 0,1 4 0,1-1 0,1 0 0,1 0 0,0-1 0,0-1 0,0 0 0,-3 0 0,0-1 0,1 0 0,-1 0 0,1 0 0,1 1 0,1-1 0,-3-3 0,0 0 0,0 1 0,1 0 0,0 0 0,1 1 0,1 1 0,0 0 0,-3 0 0,0 1 0,0-1 0,1 0 0,0 1 0,1-1 0,0 1 0,1-1 0,0 0 0,0 0 0,0 1 0,0-1 0,-2-3 0,-1 1 0,0-1 0,1 1 0,0 0 0,1 2 0,1-1 0,-1 1 0,1 1 0,0-1 0,1 0 0,-1 1 0,0-1 0,0 0 0,0 1 0,0-1 0,0 0 0,0 0 0,0 1 0,0-1 0,0 0 0,0 1 0,0-1 0,0 0 0,0 0 0,0 1 0,0-1 0,0 0 0,0 0 0,3-2 0,-1-1 0,1 1 0,0-1 0,1-1 0,0 0 0,0 1 0,1-2 0,0 0 0,-1 2 0,-1 0 0,-2 1 0,3 2 0,0-1 0,2-1 0,-1-1 0,2 1 0,0 0 0,-2 1 0,1-3 0,-1 1 0,2 0 0,-1 1 0,2-2 0,-2 0 0,-1 1 0,-2 1 0,2-3 0,0 2 0,-2 0 0,2-3 0,0 2 0,1-2 0,0 0 0,-1 2 0,1-2 0,-1 1 0,2-2 0,-1 2 0,1 0 0,2 2 0,2 1 0,-2 1 0,2-2 0,-3 1 0,1-4 0,-2 1 0,1-2 0,-1 2 0,1-3 0,-2 2 0,2 1 0,-2 1 0,2-1 0,1 2 0,-1 0 0,1-2 0,1-2 0,-1 0 0,1 2 0,-3 1 0,-1 1 0,1-1 0,-2 1 0,-1 0 0,1-2 0,3-2 0,-2 1 0,3-2 0,1 1 0,-2 1 0,2 0 0,-2 1 0,-2 1 0,-2 1 0,1-1 0,2-2 0,-1 0 0,2-2 0,-1 1 0,-2 2 0,2-2 0,1 2 0,-1 1 0,1-1 0,-1-2 0</inkml:trace>
</inkml:ink>
</file>

<file path=ppt/ink/ink3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49:14.655"/>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0 0,'4848'0'0</inkml:trace>
</inkml:ink>
</file>

<file path=ppt/ink/ink3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49:18.511"/>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18,'96'-7,"-22"0,308 4,-212 4,984-1,-1130 1,-1 2,42 9,-40-6,51 4,29-1,82 19,-176-26,0 1,0 1,14 6,-17-6,0 0,1-1,-1 0,1-1,0 0,15 1,9-2,44 3,96 15,-114-14,103-3,-78-4,136 12,-37 6,-74-11,-37-3,-61 0,1 0,0 1,-1 0,1 1,-1 0,0 0,18 12,-15-8,-1-2,1 1,1-2,16 5,-11-6,21 6,2-3,82 5,-36-4,-4 0,153-8,-110-1,-111 0,-1 0,1-1,0-2,-1 1,1-2,25-10,20-16,-41 20,42-17,-49 23,205-63,-194 63,33-3,6 0,-48 6,32-1,-33 2</inkml:trace>
</inkml:ink>
</file>

<file path=ppt/ink/ink3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49:21.901"/>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17,'243'-8,"-6"-1,1309 10,-1513 0,0 2,0 2,0 0,42 14,-53-14,1 0,0-2,28 1,70-6,-43 1,1331 1,-1309 7,0 1,909-7,-465-2,-531 1</inkml:trace>
</inkml:ink>
</file>

<file path=ppt/ink/ink3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49:26.619"/>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 0,'16'1324'0</inkml:trace>
</inkml:ink>
</file>

<file path=ppt/ink/ink3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1T07:49:33.114"/>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3807 387,'-9'0,"-1"-1,0 0,1-1,-1 0,1-1,0 0,0 0,0-1,0 0,0 0,-11-9,0 3,1 1,-1 1,-1 1,1 0,-25-3,20 4,0 0,-46-20,68 24,-14-7,-1 1,0 1,-31-8,3 2,35 9,-1 0,0 1,-1 0,-14 0,11 1,0-1,0 0,-21-8,0 1,21 5,0-1,-26-12,7 2,-7-1,-1 3,-70-14,94 25,1 2,-32 0,37 2,0-1,0 0,-1-1,1-1,0 0,-22-7,14 2,0 0,0 1,0 1,0 1,-1 1,0 1,-26 0,-412 4,441-1,0 2,0 0,1 1,-1 1,-29 11,21-6,-39 7,8-2,43-10,0-1,-1 0,-25 2,30-6,-10 1,0 0,0 2,-32 7,-12 9,-125 18,154-30,0 0,-36 14,60-18,-54 13,-4 1,-40 13,71-14,-46 25,47-21,-46 16,61-26,0 0,-27 18,-5 2,36-20,-4 1,1 0,-40 29,5 0,41-30,-1 2,2-1,0 2,-16 16,5-6,23-21,0 0,0 0,1 0,-1 1,0-1,1 1,0 0,-1 0,1-1,0 1,1 1,-1-1,0 0,1 0,0 1,0-1,0 0,-1 6,0 30,4 47,0-14,-3 0,2 81,1-140,0 0,0 0,2 0,-1 0,2-1,6 15,41 70,-47-89,22 42,25 64,-41-92,2-1,0 0,1-1,31 35,-26-33,210 220,-213-227,19 12,-18-14,19 18,-20-16,0 0,1-2,1 0,20 12,-27-17,0-1,-1 2,19 18,-19-16,0-1,1-1,15 10,10 3,2-2,55 20,84 21,-160-56,85 26,68 23,-140-44,1-1,-1-2,1 0,1-3,-1 0,52-2,106 12,-43-2,52 13,-131-14,77 2,11-6,53 1,-56-7,260-3,-342 0,131-23,-143 16,0 3,60 1,-72 4,52-6,28 0,-9 9,122-4,-159-5,22-1,-55 7,0-1,0-3,58-14,-45 8,0 2,75-1,-113 8,11 0,0-1,0-2,52-15,-40 8,83-14,-34 7,-62 11,62-8,8 1,-72 9,60-4,-66 9,-1-2,41-10,-19 3,-29 6,0 0,0-2,15-7,-12 5,27-9,-9 7,63-8,-77 14,0-1,-1-1,37-14,4-2,-47 16,23-10,-26 9,0 2,1-1,18-3,4-1,-1-1,48-22,-43 16,51-14,-32 14,88-39,-100 36,136-66,-94 30,-37 21,-43 29,0 0,0-1,-1 0,0-1,0 0,-1 0,0-1,0 0,9-16,-12 17,49-88,-47 83,-1-1,0 0,-1 0,0 0,2-22,-3 1,-2 0,-2 1,-1-1,-10-55,10 84,0 1,0-1,0 1,-1-1,1 1,-1 0,-1 0,1 0,-1 1,1-1,-7-4,4 1,-1 1,-9-16,14 20,-62-116,55 103,0 0,-16-20,-12-19,25 33,-1 0,-18-23,-29-41,6 7,45 68,0 0,-1 0,0 1,-21-15,7 9,-1 0,0 2,-34-14,4 6,-63-16,99 32,-23-11,23 9,-25-7,-153-25,166 34,-35-3,-79-1,39 3,-62-1,-256 8,397-1,1-2,-1-1,-30-8,-17-3,30 7,1-1,-65-24,87 25,-1 0,0 2,0 0,-35-3,-58-6,72 7,-75-1,-1103 10,1207-1</inkml:trace>
</inkml:ink>
</file>

<file path=ppt/ink/ink3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43.2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1,'97'0,"164"20,55 17,-134-18,52 6,-104-7,43 4,101 1,-114-9,-82-8,155 11,-129-11,117 2,-64 1,-90-4,-1 1,58 2,-98-7,30 6,23 0,18 0,8-1,318-6,-402 1,31 6,-31-4,33 1,174-4,-216 0</inkml:trace>
</inkml:ink>
</file>

<file path=ppt/ink/ink3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44.7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2,'88'-1,"97"2,-79 14,-13-1,57 6,26 3,-10-9,-98-8,55 2,105-9,-228 1</inkml:trace>
</inkml:ink>
</file>

<file path=ppt/ink/ink3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49.3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1 106,'1263'0,"-1137"7,1 0,-3-8,137 2,-179 6,34 1,29 0,-93-4,7-1,42 4,-1-1,-62-5,41 7,-43-4,54-1,-50-2,40 5,82 11,26 1,-93-4,-63-9,-1-1,39 1,-41-5,-7-1,0 0,0 2,0 1,24 5,-29-3,0-2,1 0,18-1,-15-1,35 5,-16 0,0-2,75-3,-39-2,-33 1,57-9,-81 8,-12 1,-1 1,1-1,0-1,-1 1,1-1,-1-1,9-3,20-11,37-14,-53 25,1 1,0 0,33-3,-34 5,-1-1,32-11,20-4,7-1,-58 14,1 1,0 0,0 2,27-2,-17 3,-1-1,58-15,-5 1,-39 10,18-3,75-4,-44 7,16-1,-101 9,26-4,-24 0</inkml:trace>
</inkml:ink>
</file>

<file path=ppt/ink/ink3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50.84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0,'26'1,"51"9,-37-6,0-1,58-5,-22 0,2606 2,-2669 0</inkml:trace>
</inkml:ink>
</file>

<file path=ppt/ink/ink3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2:52.0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1,'70'-1,"75"3,-60 12,-55-10,5 1,50 0,-52-3,1 1,63 15,19 2,-4 1,-80-14,0-1,42 3,6-2,23 0,-70-6,57 9,12 2,-46-6,-1-3,67-5,-30 0,122 2,-201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6:56.107"/>
    </inkml:context>
    <inkml:brush xml:id="br0">
      <inkml:brushProperty name="width" value="0.035" units="cm"/>
      <inkml:brushProperty name="height" value="0.035" units="cm"/>
      <inkml:brushProperty name="color" value="#AE198D"/>
      <inkml:brushProperty name="inkEffects" value="galaxy"/>
      <inkml:brushProperty name="anchorX" value="-877.34961"/>
      <inkml:brushProperty name="anchorY" value="-3164.58154"/>
      <inkml:brushProperty name="scaleFactor" value="0.5"/>
    </inkml:brush>
  </inkml:definitions>
  <inkml:trace contextRef="#ctx0" brushRef="#br0">1 344 24575,'0'0'0,"2"0"0,1-3 0,3 0 0,2 0 0,2 1 0,3 0 0,0-2 0,1 0 0,1 1 0,0 1 0,0 0 0,-1 1 0,1 0 0,-1 1 0,-2-2 0,-1-1 0,0 0 0,4 1 0,-2-2 0,0 0 0,0 0 0,0 1 0,1 2 0,0 0 0,0 0 0,0 1 0,0 0 0,0 0 0,1 0 0,-1-2 0,0-1 0,1 0 0,-1 0 0,0 2 0,1-3 0,-1 0 0,0 1 0,0 1 0,-2-3 0,-1 1 0,1 1 0,-1 0 0,2 2 0,-3-3 0,1 0 0,0 1 0,1 1 0,0 0 0,-1-2 0,0 1 0,0 0 0,1 1 0,1 0 0,-3-1 0,1-1 0,0 1 0,1 1 0,1 0 0,0 1 0,1 0 0,0 1 0,0 0 0,1 0 0,-1 1 0,0-1 0,1 0 0,-1 0 0,-3-3 0,1 0 0,-1 1 0,1-1 0,1 2 0,0-1 0,0 2 0,-1-3 0,-1 0 0,0 0 0,1 0 0,-2-1 0,-2-3 0,-3-2 0,-5 0 0,-5 2 0,0-1 0,-3 2 0,-3 1 0,-1 2 0,-1 1 0,2-2 0,-1 1 0,0-2 0,0-3 0,-1 0 0,3-1 0,-1 2 0,0 1 0,2-1 0,-1 2 0,0 0 0,1 0 0,0 0 0,-2 1 0,3-1 0,-2 0 0,0 1 0,-1 2 0,1-3 0,-1 1 0,1 1 0,3 0 0,6 2 0,5 0 0,5 0 0,2 1 0,3 0 0,1 1 0,0-1 0,0 0 0,0 0 0,0 0 0,0 0 0,-1 0 0,1 0 0,-1 0 0,0 0 0,1 0 0,-1 0 0,-3 3 0,0 0 0,1 0 0,0-1 0,0 0 0,1-1 0,1 3 0,-3 2 0,1 0 0,-1-1 0,-2 2 0,1-2 0,0 3 0,1-2 0,-1 2 0,0-2 0,-2 2 0,1-2 0,1 0 0,1-3 0,1-1 0,1-1 0,-2 3 0,-3 1 0,1 1 0,0-1 0,-2 2 0,-1 1 0,-2 2 0,-4 2 0,-5 1 0,0 1 0,-4-2 0,2-1 0,-2-2 0,2 0 0,-2 1 0,-1 1 0,2 1 0,-1-2 0,1 1 0,0 0 0,1 1 0,-1-2 0,1 0 0,0-1 0,0-1 0,-1 2 0,-1 1 0,1 1 0,2 1 0,-1-2 0,1 0 0,-1-2 0,-2 0 0,-1 1 0,0 1 0,0-2 0,2 1 0,2 1 0,-1-2 0,2 0 0,-2-1 0,1 0 0,-1-1 0,1 1 0,-2-2 0,2 2 0,1 1 0,-2-1 0,2 1 0,-2-1 0,2 0 0,-3-1 0,2-2 0</inkml:trace>
</inkml:ink>
</file>

<file path=ppt/ink/ink3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2:57.545"/>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1827 433 24575,'0'0'0,"0"-3"0,-3 0 0,-2 0 0,-1-2 0,-2 0 0,-2 1 0,-2 1 0,2-2 0,0 1 0,-2 1 0,0 0 0,-1 2 0,0 0 0,-1-3 0,0 1 0,-1 0 0,1-2 0,-1 1 0,1 0 0,0-2 0,-1 1 0,4-2 0,0 2 0,-1 0 0,0 1 0,0 2 0,1-2 0,1 1 0,-1 0 0,-1 1 0,-1 0 0,0 2 0,-1-4 0,0 1 0,0 0 0,-1-2 0,1 1 0,0 0 0,-1-2 0,1 1 0,-1 1 0,1 1 0,0 1 0,2-1 0,1-1 0,0 1 0,-1 1 0,-1 0 0,3-2 0,0 1 0,-2 0 0,1 0 0,-2 2 0,0 0 0,-1 0 0,3-2 0,-1 1 0,1-1 0,-1 1 0,-1 0 0,0 1 0,-1 1 0,0 0 0,0 0 0,-1 0 0,1 0 0,0 0 0,-1 0 0,1 0 0,-1 0 0,1 0 0,0 0 0,0 0 0,-1 0 0,1 0 0,0 0 0,0 0 0,-1 0 0,1 0 0,0 0 0,-1 0 0,1 0 0,0 0 0,0 0 0,-1 0 0,1 0 0,0 0 0,0 0 0,-1 0 0,1 0 0,0 0 0,0 0 0,-1 0 0,1 0 0,0 3 0,-1 0 0,1 0 0,0-1 0,0-1 0,-1 1 0,1-2 0,0 0 0,2 3 0,1 0 0,0 0 0,-1-1 0,-1 0 0,0-1 0,2 3 0,0-1 0,0 0 0,-1-1 0,2 3 0,0-2 0,-1 1 0,2 1 0,0 0 0,-2-1 0,0-1 0,1 2 0,0-1 0,-1-1 0,2 2 0,-1 0 0,0-1 0,1 1 0,2 3 0,0-2 0,-1 0 0,0 1 0,0-1 0,-2-2 0,-1 0 0,1 0 0,3 3 0,-1-1 0,-1-1 0,1 2 0,-1 2 0,0-2 0,0 2 0,0-2 0,1 2 0,0-3 0,-2 3 0,-1 0 0,-1 2 0,2 1 0,-1-2 0,2 1 0,3 0 0,-1-1 0,2-1 0,-2-1 0,2 1 0,0 0 0,2 2 0,1 1 0,1 1 0,1 1 0,0 0 0,0 0 0,1 1 0,-1 0 0,0-1 0,0 0 0,0 1 0,0-1 0,0 0 0,0 1 0,0-1 0,3-3 0,3-2 0,0-1 0,2-2 0,-1 2 0,1-3 0,-1 3 0,2-3 0,-2 3 0,-2 1 0,1-1 0,2-2 0,2 1 0,1-1 0,-1 1 0,1-1 0,-3 2 0,2-2 0,-3 2 0,1-2 0,1 2 0,2-1 0,1 1 0,1-2 0,1-1 0,0 1 0,0-1 0,1-1 0,-1-1 0,1-1 0,-3 2 0,-1-1 0,0 3 0,1-1 0,1-1 0,0-1 0,1-1 0,-3 3 0,0-2 0,1 0 0,-1 0 0,2-2 0,0 0 0,1-1 0,0 3 0,0 0 0,1 0 0,-1-1 0,1-1 0,-1 0 0,0 0 0,1-1 0,-1 0 0,0 0 0,0 0 0,1 0 0,-1 0 0,0 0 0,0 0 0,1 0 0,-1 0 0,0 0 0,1 0 0,-1 0 0,0 0 0,0 0 0,1 0 0,-1 0 0,0 0 0,0 0 0,1 0 0,-1 0 0,0 0 0,1 0 0,2 0 0,0 0 0,0 0 0,0 0 0,-1 0 0,-1 0 0,0-3 0,2 0 0,1 0 0,-1 1 0,-4-3 0,0 1 0,0 1 0,-1 0 0,1 1 0,-3-2 0,1 1 0,0 0 0,0 1 0,-1-3 0,0 2 0,1-1 0,1 2 0,1 0 0,0 1 0,1 0 0,-3-2 0,0 0 0,1 1 0,0-1 0,0 2 0,-1-3 0,0 0 0,0 1 0,1 1 0,0 1 0,2-3 0,-1 0 0,2 1 0,-1-2 0,0 0 0,1 1 0,-1 1 0,0 1 0,1 1 0,-4-2 0,1 0 0,-1 0 0,1 1 0,0-2 0,2 0 0,-1 0 0,1 2 0,0 0 0,1 1 0,-1 1 0,1-3 0,-1 0 0,-3-3 0,1 1 0,-1 0 0,-2-1 0,1 1 0,0 1 0,-1-2 0,0 1 0,-2-2 0,2 2 0,-3-3 0,2 2 0,-2-2 0,2 1 0,-2 0 0,2-3 0,-1-1 0,0 2 0,0-1 0,-2-1 0,1-1 0,-1-1 0,-1-1 0,2 3 0,-2 0 0,0-1 0,2 3 0,-2-1 0,3 3 0,-1-1 0,-1-2 0,-2 0 0,2 0 0,-1 0 0,0-1 0,1 2 0,-1 0 0,0-2 0,-1-1 0,-2 0 0,0-1 0,0-1 0,-1 0 0,0-1 0,-1 1 0,-1 2 0,-1 1 0,-3 2 0,0 0 0,-1 2 0,0 0 0,-1 0 0,-1 3 0,0-2 0,0 1 0,1-2 0,0 1 0,1-1 0,-1 1 0,1-2 0,-1 2 0,2-2 0,-2 1 0,-1 2 0,-2-1 0,-1-2 0,-1 1 0,2-1 0,0 1 0,2-2 0,0 2 0,2-1 0,-1 2 0,-2-2 0,0 1 0,-2 2 0,2-1 0,-1 1 0,-1-2 0,3-1 0,-1 0 0,3-1 0,-2 2 0,3-2 0,-2 2 0,-1-1 0,-2 2 0,-1 1 0,2-2 0,1 0 0,1 0 0,2-2 0,-2 2 0,2-1 0,-1 1 0,-2 2 0,1-2 0,-1-1 0,-1 2 0,2-3 0,-2 2 0,2-1 0,0 1 0,1-1 0,-1 1 0,-1 2 0,-2-1 0,-1 1 0,1-2 0,3 1 0</inkml:trace>
</inkml:ink>
</file>

<file path=ppt/ink/ink3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3:04.560"/>
    </inkml:context>
    <inkml:brush xml:id="br0">
      <inkml:brushProperty name="width" value="0.035" units="cm"/>
      <inkml:brushProperty name="height" value="0.035" units="cm"/>
      <inkml:brushProperty name="color" value="#AE198D"/>
      <inkml:brushProperty name="inkEffects" value="galaxy"/>
      <inkml:brushProperty name="anchorX" value="1322.34717"/>
      <inkml:brushProperty name="anchorY" value="1279.18445"/>
      <inkml:brushProperty name="scaleFactor" value="0.5"/>
    </inkml:brush>
  </inkml:definitions>
  <inkml:trace contextRef="#ctx0" brushRef="#br0">73 1988 24575,'0'0'0,"0"-3"0,0-3 0,0-3 0,0-2 0,0-2 0,0-1 0,0 0 0,3 2 0,-1 0 0,1 0 0,0 0 0,-2-1 0,0 0 0,0-1 0,-1 0 0,3 0 0,0-3 0,0-1 0,-1 1 0,0 0 0,-1 1 0,-1 1 0,1 0 0,-1-3 0,0 1 0,0 0 0,-1 1 0,1 0 0,0 0 0,0 2 0,0-4 0,0 1 0,0-3 0,0 1 0,0 0 0,0 1 0,0 2 0,0 0 0,0 1 0,0-2 0,0 0 0,-3 0 0,0 0 0,0 2 0,1-1 0,-3 4 0,1 1 0,1 0 0,0-1 0,-1-1 0,0 0 0,0 0 0,2-1 0,0 0 0,1-1 0,1 1 0,-3 0 0,0-1 0,0 1 0,1-1 0,0 1 0,1 0 0,0-1 0,1 1 0,0 0 0,0 0 0,0-1 0,0 1 0,-2 0 0,-1 0 0,0-1 0,1 1 0,0 0 0,1 0 0,1-1 0,-3-2 0,0 0 0,0-3 0,0 0 0,2 1 0,0 2 0,0-3 0,1 2 0,0-3 0,0 1 0,0 1 0,0 2 0,0 0 0,0 2 0,0 0 0,0 1 0,0 0 0,0 0 0,0 0 0,0 0 0,0-1 0,0 1 0,-2 0 0,-1 0 0,0 0 0,0-1 0,1 1 0,1 0 0,1-1 0,-1 1 0,1 0 0,0 0 0,0-1 0,1 1 0,-1 0 0,0-3 0,0-1 0,0 1 0,0 1 0,0 0 0,0 0 0,0 1 0,0 1 0,0-1 0,0 1 0,0 0 0,0 0 0,0 0 0,0 0 0,0 0 0,0-1 0,0 1 0,0 0 0,0-1 0,0 1 0,0 0 0,0 0 0,3 2 0,3 7 0,0 5 0,2 3 0,-1 3 0,1 1 0,2 2 0,2 1 0,0-1 0,2 1 0,-3 1 0,0 1 0,1-2 0,0 1 0,1 0 0,0 1 0,1 0 0,0 2 0,0-3 0,-2 0 0,-1 0 0,1-2 0,0 1 0,0 0 0,1 2 0,1 0 0,0 1 0,-3 1 0,1-3 0,-1 1 0,4-1 0,1 1 0,0-2 0,0 3 0,0-2 0,-1 1 0,0 0 0,-3 1 0,-1 0 0,1-2 0,0 0 0,0 0 0,1 1 0,1 0 0,0 2 0,0 0 0,0-3 0,1 0 0,-1 1 0,-3 0 0,1 0 0,-1 1 0,4 1 0,1-3 0,0 1 0,3-1 0,-3 1 0,-1 1 0,-1 0 0,0 1 0,3 0 0,-1-3 0,4 1 0,-3-1 0,-2 1 0,3 1 0,-1 0 0,3 1 0,-1 0 0,2 0 0,0-2 0,-5-1 0,2 0 0,-2 1 0,3 4 0,0-3 0,1 1 0,0-1 0,2 1 0,-4 0 0,-1-1 0,-2-1 0,-1-1 0,0-3 0,-1 1 0,1 1 0,0 1 0,-3 1 0,0-2 0,0 1 0,1-3 0,1-2 0,0 1 0,-2 1 0,-3 2 0,0-2 0,1-1 0,-1 1 0,0-2 0,-1 1 0,-4-1 0,-6-1 0,-3-2 0,-4-1 0,-3 1 0,-1 1 0,-1-1 0,3 2 0,0-1 0,0 0 0,-1-1 0,3 2 0,0-1 0,-1-1 0,-1 2 0,0 3 0,-1 1 0,-1 0 0,0-2 0,-1-2 0,1-1 0,3 0 0,-1 3 0,1-1 0,-1 1 0,-1 0 0,0-1 0,-1 0 0,3 2 0,0 0 0,-3 0 0,-1-1 0,-1 2 0,0-2 0,1-2 0,0 1 0,0-1 0,0 2 0,1-1 0,0 1 0,-1 0 0,4 0 0,0 3 0,-1-2 0,0-2 0,0-1 0,-1 0 0,-1 2 0,-3 3 0,0-2 0,3 2 0,0-3 0,1 2 0,-3-2 0,2 2 0,1-3 0,2 2 0,1-2 0,0-1 0,-2-2 0,0 2 0,-1-1 0,0 3 0,2 1 0,-1 2 0,1-1 0,-1 1 0,-1-1 0,2 0 0,1-2 0,-2-2 0,3 2 0,0-2 0,-2 1 0,0 0 0,2 1 0,-2-1 0,0 2 0,3 1 0,-2-1 0,-1-1 0,0 0 0,1 2 0,0-2 0,-1 2 0,-1 1 0,2 1 0,3 2 0,-1-3 0,-1-2 0,-1 1 0,1 0 0,-1-2 0,2 2 0,0-2 0,1 1 0,-1-1 0,1 1 0,3 1 0,-3-1 0,-1-2 0,-1-1 0,-3-3 0,2 3 0,0-2 0,-2 0 0,3 2 0,2 2 0,-1 0 0,0-1 0,0 1 0,5-1 0,5-2 0,2-4 0,3-1 0,-1-4 0,3 0 0,-2 0 0</inkml:trace>
</inkml:ink>
</file>

<file path=ppt/ink/ink3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3:05.617"/>
    </inkml:context>
    <inkml:brush xml:id="br0">
      <inkml:brushProperty name="width" value="0.035" units="cm"/>
      <inkml:brushProperty name="height" value="0.035" units="cm"/>
      <inkml:brushProperty name="color" value="#AE198D"/>
      <inkml:brushProperty name="inkEffects" value="galaxy"/>
      <inkml:brushProperty name="anchorX" value="403.35718"/>
      <inkml:brushProperty name="anchorY" value="595.72272"/>
      <inkml:brushProperty name="scaleFactor" value="0.5"/>
    </inkml:brush>
  </inkml:definitions>
  <inkml:trace contextRef="#ctx0" brushRef="#br0">0 0 24575,'0'0'0,"0"3"0,0 3 0,0 2 0,0 4 0,3-3 0,0 2 0,3-2 0,-1 1 0,3 0 0,-2 1 0,2 2 0,2-3 0,-2 1 0,2-3 0,-3 1 0,2 1 0,0 1 0,0 1 0,0-2 0,-2 1 0,2 0 0,0 1 0,0 1 0,0-3 0,-2 1 0,2 1 0,-3 0 0,2-3 0,2 2 0,-2 0 0,-2 0 0,1-1 0,-1 0 0,1 1 0,-1 1 0,2-2 0,1-3 0,-2 1 0,3 1 0,-3 1 0,1 2 0,-1 1 0,1-3 0,-1 2 0,1-4 0,1 1 0,-1 1 0,1-2 0,-2 2 0,-1 0 0,1-2 0,-2 1 0,2-1 0,-1 1 0,1-3 0,-1 2 0,2-1 0,-2 0 0,2 0 0,-1-2 0</inkml:trace>
</inkml:ink>
</file>

<file path=ppt/ink/ink3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3:07.067"/>
    </inkml:context>
    <inkml:brush xml:id="br0">
      <inkml:brushProperty name="width" value="0.035" units="cm"/>
      <inkml:brushProperty name="height" value="0.035" units="cm"/>
      <inkml:brushProperty name="color" value="#AE198D"/>
      <inkml:brushProperty name="inkEffects" value="galaxy"/>
      <inkml:brushProperty name="anchorX" value="-860.70007"/>
      <inkml:brushProperty name="anchorY" value="-830.31592"/>
      <inkml:brushProperty name="scaleFactor" value="0.5"/>
    </inkml:brush>
  </inkml:definitions>
  <inkml:trace contextRef="#ctx0" brushRef="#br0">1 59 24575,'0'0'0,"2"-3"0,4 0 0,0-3 0,0-2 0,1 0 0,1 2 0,0-2 0,1 2 0,1 2 0,2 1 0,0 1 0,2 1 0,0 1 0,-3 2 0,-2 4 0,-6 3 0,-3 3 0,-1 1 0,-4-2 0,-3-2 0,-2-3 0,1 1 0,-2-2 0,0-2 0,-2 0 0,3-5 0,2-3 0,3-4 0,1-2 0,3-2 0,0-1 0,1 2 0</inkml:trace>
</inkml:ink>
</file>

<file path=ppt/ink/ink3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3:54.563"/>
    </inkml:context>
    <inkml:brush xml:id="br0">
      <inkml:brushProperty name="width" value="0.035" units="cm"/>
      <inkml:brushProperty name="height" value="0.035" units="cm"/>
      <inkml:brushProperty name="color" value="#AE198D"/>
      <inkml:brushProperty name="inkEffects" value="galaxy"/>
      <inkml:brushProperty name="anchorX" value="-1748.12976"/>
      <inkml:brushProperty name="anchorY" value="-1639.11792"/>
      <inkml:brushProperty name="scaleFactor" value="0.5"/>
    </inkml:brush>
  </inkml:definitions>
  <inkml:trace contextRef="#ctx0" brushRef="#br0">0 0 24575,'0'0'0</inkml:trace>
</inkml:ink>
</file>

<file path=ppt/ink/ink3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4:44.3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0 129,'543'0,"-521"-1,-1-1,0-1,21-7,24-3,-31 8,-15 1,39-1,54-9,-51 15,48-2,-68-6,-29 5,-1-1,20 1,38-6,-50 5,33-1,-20 3,49-8,-43 3,-9 1,58-2,-68 6,31-5,-30 3,29-1,264 4,-289 2,-1 1,0 1,41 11,11 3,24-2,-69-11,55 18,-43-11,-24-7,0-1,0-1,0 0,31-1,-38-1,1 0,0 1,0 1,15 4,-14-3,-1 0,1-2,22 3,-2-5,-17-1,0 1,1 1,31 7,-27-4,31 2,-2 0,-11-2,1-1,55-5,-20 0,324 2,-384 1,32 6,-31-4,30 1,467-4,-498-1,32-6,-31 4,30-1,23-3,-48 4,29-1,14 5,70-2,-91-6,-30 4,0 1,19-1,1218 4,-1210-8,-23 3,-7 2</inkml:trace>
</inkml:ink>
</file>

<file path=ppt/ink/ink3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4:46.6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 0,'4152'0'0</inkml:trace>
</inkml:ink>
</file>

<file path=ppt/ink/ink3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4:50.10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0,'3895'114'0</inkml:trace>
</inkml:ink>
</file>

<file path=ppt/ink/ink3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4:53.2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 0,'11045'0'0</inkml:trace>
</inkml:ink>
</file>

<file path=ppt/ink/ink3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4:56.2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1,'5'1,"0"1,1-1,-1 1,8 4,-5-2,30 11,1-1,0-2,1-1,43 5,415 30,-214-32,-184-8,69 1,-133-7,-4-1,1 1,63 10,-71-7,1 0,0-2,27-2,-14 0,-27 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03.411"/>
    </inkml:context>
    <inkml:brush xml:id="br0">
      <inkml:brushProperty name="width" value="0.035" units="cm"/>
      <inkml:brushProperty name="height" value="0.035" units="cm"/>
      <inkml:brushProperty name="color" value="#AE198D"/>
      <inkml:brushProperty name="inkEffects" value="galaxy"/>
      <inkml:brushProperty name="anchorX" value="-2619.20068"/>
      <inkml:brushProperty name="anchorY" value="-4262.23975"/>
      <inkml:brushProperty name="scaleFactor" value="0.5"/>
    </inkml:brush>
  </inkml:definitions>
  <inkml:trace contextRef="#ctx0" brushRef="#br0">1 87 24575,'0'0'0,"2"0"0,4 0 0,0-3 0,2 0 0,2 0 0,2 1 0,0 0 0,-1-2 0,1 0 0,-1 1 0,1 1 0,1 0 0,1 1 0,-3-2 0,0 0 0,0 0 0,1 1 0,-2-3 0,0 2 0,1-1 0,1 1 0,0 2 0,2 0 0,-1 0 0,2 1 0,-4-3 0,1 1 0,-1-1 0,1 1 0,1 0 0,0 1 0,1 1 0,0 0 0,0 0 0,0 0 0,1 0 0,-1 0 0,-2-3 0,-1 0 0,0 0 0,1 1 0,1 0 0,0 1 0,1 0 0,0 1 0,0 0 0,0 0 0,1 0 0,-1 0 0,0 0 0,1 0 0,-1 0 0,0 0 0,1 1 0,-1-1 0,0 0 0,1 0 0,-1-1 0,0 1 0,0 0 0,1 0 0,-1 0 0,0 0 0,0 0 0,1 0 0,-1 0 0,-3 3 0,1 0 0,-1 0 0,1 0 0,1-1 0,0-1 0,0-1 0,1 1 0,-2 1 0,-1 1 0,1 0 0,0-1 0,-3 2 0,2 0 0,0 0 0,0-1 0,2-2 0,-3 3 0,1 0 0,0-1 0,1-1 0,1-1 0,-3 3 0,1 0 0,0-1 0,1-1 0,1 0 0,0-1 0,1 2 0,0 0 0,0 0 0,-2 2 0,-1 0 0,1-1 0,0-2 0,0 3 0,2-1 0,-1 0 0,-1 1 0,-1 0 0,0-1 0,1-1 0,1-2 0,0 1 0,1-2 0,-3 3 0,1 0 0,-1-1 0,1 0 0,0 0 0,2-1 0,-1-1 0,1 0 0,1 0 0,-1 0 0,1 0 0,-1 0 0,0 0 0,1 0 0,-1 0 0,0 0 0,1 0 0,-1 0 0,0 0 0,0 0 0,1 0 0,-1 0 0,0 0 0,0 0 0,1 0 0,-1 0 0,0 0 0,0 0 0,1 0 0,-1 0 0,0 0 0,1 0 0,-1 0 0,0 0 0,0 0 0,1 0 0,-1 0 0,0 0 0,1 0 0,-1 0 0,0 0 0,0 0 0,0 0 0,1 0 0,-1 0 0,0 0 0,1 0 0,-1 0 0,0 0 0,1 0 0,-1 0 0,0 0 0,0 0 0,-2-3 0,-4 0 0</inkml:trace>
</inkml:ink>
</file>

<file path=ppt/ink/ink3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4:59.6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0 103,'11'0,"-1"-2,20-3,19-3,21 0,-25 1,58-6,114-16,-163 23,-25 2,34 0,221-7,-202 6,91 5,-65 2,515-2,-605 1,31 5,10 1,87 10,-59-5,16 3,-64-9,-20-3,36 2,-26-6,-17 1</inkml:trace>
</inkml:ink>
</file>

<file path=ppt/ink/ink3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01.8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1,'478'0,"-386"7,-3 0,-32-7,-1-1,81 10,70 15,-129-16,175-4,-144-6,-6 1,111 3,-145 5,31 0,-63-6,55 9,-47-6,75-2,-75-4,75 9,-54-1,121-4,-89-4,-72 2,23 0,80 9,-71-3,-1-3,64-5,-29 1,-46 2,64 8,-62-4,94-5,-61-1,-2 2,87-3,-111-4,63-16,-75 13,1 1,85-4,-111 11,0 0,0-2,25-6,-25 4,0 1,0 2,24-2,29-3,-49 4,28-1,478 5,-515-2,0 0,18-5,-18 4,0 0,18-1,469 3,-488 0</inkml:trace>
</inkml:ink>
</file>

<file path=ppt/ink/ink3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14.1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0,'3324'0,"-3311"0</inkml:trace>
</inkml:ink>
</file>

<file path=ppt/ink/ink3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15.7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0,'1256'0,"-1244"0</inkml:trace>
</inkml:ink>
</file>

<file path=ppt/ink/ink3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22.5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1 172,'90'1,"98"-2,-35-14,-23 0,117-13,-142 17,78-7,-115 12,29-2,-25 9,60-1,-79-7,-31 4,29-1,-15 2,50-7,-55 6,53 1,-56 2,1-1,38-5,-25 1,0 2,75 3,-40 2,77-13,-91 7,94 4,-63 1,1018-1,-1025 7,-2 1,643-9,-709 0,29-5,15-1,263 7,-315 0,-1-1,21-5,16-2,-35 8</inkml:trace>
</inkml:ink>
</file>

<file path=ppt/ink/ink3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5:24.7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 0,'3896'-114'0</inkml:trace>
</inkml:ink>
</file>

<file path=ppt/ink/ink3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39.2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1,'458'0,"-359"7,-2 1,8 0,-42-2,-1 0,51 2,-95-7,35 5,15 2,409-9,-452-2,-15 0</inkml:trace>
</inkml:ink>
</file>

<file path=ppt/ink/ink3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41.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2,'17'0,"-9"-1,-1 1,1 0,-1 0,1 1,0 0,-1 0,0 1,1 0,-1 0,13 6,5 7,-6-4,1 0,0-1,27 9,-35-14,0 1,-1 0,1 1,-1 0,0 1,14 13,24 16,48 36,-63-46,45 28,-26-19,-32-21,37 19,-51-30,0 1,-1-1,1 1,10 10,8 7,-14-16,-6-3,1 0,-1 1,0-1,7 7,-12-10,1 1,-1-1,0 0,1 1,-1-1,0 0,1 1,-1-1,0 1,0-1,1 1,-1-1,0 1,0-1,0 1,0-1,0 1,0-1,0 1,0-1,0 1,0-1,0 1,0 0,-1 0,1 0,-1-1,0 1,1 0,-1-1,0 1,0 0,0-1,0 1,0-1,1 1,-1-1,0 1,0-1,0 0,0 1,-2-1,-95 20,9-3,52-10,29-6,0 0,1 1,-1 0,1 0,0 0,-1 1,1 0,0 1,1 0,-9 5,2 1,-22 18,-58 57,20-8,50-48,-19 32,35-48,0-1,2 1,-9 26,10-26,0-1,-1 0,-1 0,-11 20,14-29,0 0,0 0,0 0,-1-1,1 1,0-1,-1 0,-4 2,-11 7,18-10,1-1,-1 1,1-1,-1 1,0-1,1 1,-1-1,0 0,0 1,1-1,-1 0,0 1,0-1,1 0,-1 0,0 0,0 0,1 0,-1 0,0 0,0 0,0 0,1 0,-1 0,0 0,0-1,0 1,0-1,0 0,0 0,1 0,-1 0,1 0,-1 0,1 0,-1 0,1 0,0 0,-1 0,1 0,0 0,0 0,0-1,0 0,0-7,1 0,0 1,3-15,0-4,0-1,-2 0,-1 0,-4-35,2-2,1-278,0 330,1 1,5-19,-3 17,-1 1,1-17,-4-142,1 160</inkml:trace>
</inkml:ink>
</file>

<file path=ppt/ink/ink3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45.4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1 666,'21'0,"7"1,0-2,0 0,-1-2,51-11,-41 3,0 2,0 2,1 2,74-2,-108 7,-1 0,1 0,0 0,0-1,0 0,0 0,-1 0,1 0,0 0,4-3,-7 3,0 1,0-1,0 0,0 0,0 0,0-1,0 1,0 0,0 0,-1 0,1 0,0-1,-1 1,1 0,-1-1,0 1,1-1,-1 1,0 0,0-1,0 1,0-1,0 1,0 0,0-1,0 1,-1-1,1 1,-1 0,1-1,-1 1,0-2,-2-2,0-1,0 1,-1 0,0 0,0 0,0 1,0-1,-8-5,5 4,0 0,1-1,-7-8,-14-30,17 28,0 1,-16-20,20 27,0 1,1-1,-8-15,-12-19,18 34,1 0,0 0,0 0,1-1,0 1,0-1,1-1,1 1,0 0,-3-21,3 18,1 0,-2 1,-7-20,-4-18,14 50,1-1,0 1,0-1,0 1,0-1,0 1,0-1,-1 1,1-1,0 1,1-1,-1 0,0 1,0-1,0 1,0-1,0 1,0-1,1 1,-1-1,0 1,0-1,1 1,-1-1,0 1,1 0,-1-1,0 1,1-1,-1 1,1 0,-1 0,1-1,1 0,-1 1,1 0,0 0,-1 0,1 0,0 0,-1 0,1 0,-1 0,1 1,2 0,42 18,-43-18,7 4,-1 2,1-1,11 11,23 15,-38-28,-1 0,1 1,-1-1,0 1,0 1,0-1,4 6,-5-4,1-1,0 0,1-1,-1 1,11 6,-13-9,1 0,-1 1,0-1,1 1,-2 0,1 0,0 0,-1 0,0 0,3 6,15 25,46 48,8 14,1-8,-65-78,0 1,1-2,1 1,-1-2,2 1,15 9,17 12,-34-23,1-1,0 0,13 5,-14-7,-1 0,1 1,-1 1,12 8,-22-15,1 1,-1-1,1 0,-1 0,0 1,1-1,-1 1,0-1,1 0,-1 1,0-1,0 1,1-1,-1 1,0-1,0 1,0-1,1 1,-1-1,0 1,0-1,0 1,0-1,0 1,0-1,0 1,0-1,0 1,0-1,-1 1,1-1,0 1,-1 1,0-1,0 0,0 0,-1 0,1 0,0 0,0 0,0-1,-1 1,1 0,-2 0,-39 11,41-12,-6 2,-1 1,1-1,0 1,0 0,0 1,0-1,1 1,0 1,-1-1,-6 8,-6 7,-27 35,-4 4,30-36,-32 45,48-60,0 0,1 1,0-1,0 1,0 0,-1 10,1-8,1 0,-1-1,-1 0,-5 12,8-20,1 0,0-1,-1 1,1 0,-1 0,1 0,-1-1,1 1,-1 0,1-1,-1 1,0 0,0-1,1 1,-1-1,-1 1,0-10,8-26,9-14,-4 0,10-78,-17 73,-4-92,-1 60,0 33,-10-66,6 60,5 40,-2 1,0 0,-7-25,5 27,1-1,1 1,0 0,1-18,-1-10,0 33,-1 1</inkml:trace>
</inkml:ink>
</file>

<file path=ppt/ink/ink3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46.9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0,'47'3,"66"10,-18 0,236 27,-295-35,520 36,-420-34,0 0,1014-8,-1039-6,2 0,84-4,-159 8,43 2,-49 2,-1-2,49-6,-52 3,-15 2</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06.705"/>
    </inkml:context>
    <inkml:brush xml:id="br0">
      <inkml:brushProperty name="width" value="0.035" units="cm"/>
      <inkml:brushProperty name="height" value="0.035" units="cm"/>
      <inkml:brushProperty name="color" value="#AE198D"/>
      <inkml:brushProperty name="inkEffects" value="galaxy"/>
      <inkml:brushProperty name="anchorX" value="-3732.37451"/>
      <inkml:brushProperty name="anchorY" value="-3439.97339"/>
      <inkml:brushProperty name="scaleFactor" value="0.5"/>
    </inkml:brush>
  </inkml:definitions>
  <inkml:trace contextRef="#ctx0" brushRef="#br0">0 57 24575,'3411'-57'0</inkml:trace>
</inkml:ink>
</file>

<file path=ppt/ink/ink3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5:48.6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0,'3211'86'0</inkml:trace>
</inkml:ink>
</file>

<file path=ppt/ink/ink3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50.7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1 235,'17'-1,"30"-5,17-1,-40 6,0 0,32-6,-16 2,0 2,79 4,-42 1,1365-2,-1340 7,2 1,-21-1,1-1,19-7,114 2,-166 6,-32-3,31 0,398-5,-429-1,0 0,0-2,0-1,0 0,25-12,-35 14,91-38,-60 31,-31 8,0 0,0 0,12-5,88-47,-59 35,-37 15,1-1,21-10,-27 10,0 1,0 0,1 1,-1 0,1 0,0 1,0 0,0 0,0 1,18 0,-12 1,0-2,19-4,2 0,-25 4,-2-1</inkml:trace>
</inkml:ink>
</file>

<file path=ppt/ink/ink3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53.6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1 101,'826'0,"-673"-8,1 0,170 9,-309-2,1-1,0-1,-1-1,1 0,15-6,31-9,-16 7,-32 8,-1 0,1 1,1 1,24-2,5 5,-12 0,-1-2,62-8,-65 5,-15 2</inkml:trace>
</inkml:ink>
</file>

<file path=ppt/ink/ink3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55.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1,'18'0,"0"1,0 0,0 2,-1 0,23 7,-1 3,1-1,0-3,1-1,52 3,-51-8,78 16,-73-10,251 25,-133-19,60 2,46-12,-154-7,-28 0,96 4,-143 5,-28-4,-1-1,17 0,170-2,-187 0</inkml:trace>
</inkml:ink>
</file>

<file path=ppt/ink/ink3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5:57.3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1,'711'0,"-528"15,-60-1,-86-11,199 8,1371-12,-1595 1,-1-1,18-5,18-1,-35 7</inkml:trace>
</inkml:ink>
</file>

<file path=ppt/ink/ink3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06:01.9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1 216,'45'-1,"68"-10,32-1,-65 6,124 5,-90 3,594-3,-684 3,30 4,19 1,10 1,6-1,12 0,8 0,-68-7,74 11,-69-7,0-2,53-3,-18-1,16 4,105-4,-179-1,29-8,-34 6,-1 2,1 0,25-1,-13 2,32-5,-11 1,-2 0,-21 2,38 0,-30 3,56-8,-20 4,-50 5,41-7,-40 4,40-1,-40 3,40-6,-41 4,36-1,-34 3,28-5,-27 3,48 0,-49 3,0-2,30-4,49-11,-62 13,0 2,54 4,-18 0,-45-4,41-7,-36 4,120-23,-72 13,-20 2,-49 9,0 0,1 1,26-1,55-3,5 0,639 7,-729 1,-1 0,20 5,-19-4,0 1,18-1,-1 0,0 2,35 8,-5-2,83 19,-112-23,-19-3,-1-1,21 1,35 5,-46-5,34 1,-35-3,30 5,-29-3,30 1,-39-4,0 0,0 1,0 0,17 5,-19-3</inkml:trace>
</inkml:ink>
</file>

<file path=ppt/ink/ink3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6:08.964"/>
    </inkml:context>
    <inkml:brush xml:id="br0">
      <inkml:brushProperty name="width" value="0.035" units="cm"/>
      <inkml:brushProperty name="height" value="0.035" units="cm"/>
      <inkml:brushProperty name="color" value="#AE198D"/>
      <inkml:brushProperty name="inkEffects" value="galaxy"/>
      <inkml:brushProperty name="anchorX" value="-2594.79639"/>
      <inkml:brushProperty name="anchorY" value="-2485.78467"/>
      <inkml:brushProperty name="scaleFactor" value="0.5"/>
    </inkml:brush>
  </inkml:definitions>
  <inkml:trace contextRef="#ctx0" brushRef="#br0">0 487 24575,'0'0'0,"3"-3"0,3 0 0,0-3 0,2 1 0,2 0 0,-1-1 0,1 1 0,-2-2 0,1 0 0,0 3 0,0-3 0,0 2 0,1-2 0,2 2 0,-3-3 0,2 2 0,-3-2 0,0-1 0,2-2 0,1 1 0,1 0 0,2-1 0,-1 2 0,-1-1 0,-4 0 0,1 1 0,0-1 0,1 3 0,2-2 0,0 0 0,2-2 0,-3-1 0,-2-1 0,-1 2 0,-1-1 0,0 4 0,2 1 0,-2 0 0,-1-1 0,1 2 0,-1-3 0,1 2 0,-1-1 0,1-1 0,0-2 0,-3-1 0,3-1 0,-2-1 0,1 2 0,0 1 0,2 2 0,-2 0 0,-1-1 0,1 2 0,-1-1 0,2 1 0,-1 0 0,-1 4 0,-2 5 0,-1 4 0,-1 4 0,-3 0 0,-1 2 0,0 1 0,0 1 0,-2-3 0,1 1 0,0 1 0,-1 0 0,0 0 0,1 2 0,-2 0 0,1 0 0,1 0 0,1 0 0,-1 1 0,0-1 0,1 1 0,-3-1 0,2 0 0,0 1 0,1-1 0,-1 0 0,0 0 0,1 1 0,-3-4 0,2 0 0,0 1 0,1 0 0,1 0 0,-2-1 0,1-1 0,0 1 0,0 1 0,-1-2 0,0 0 0,1 1 0,0 1 0,2 0 0,-3 2 0,1-1 0,-1 2 0,-1-1 0,1 0 0,0 1 0,-2-1 0,1 1 0,1-1 0,-1 0 0,0 1 0,-2-1 0,1 0 0,1 0 0,2 1 0,-2-1 0,1 0 0,1 0 0,0 1 0,2-1 0,0 0 0,1 1 0,-3-1 0,0 0 0,0 0 0,-2-2 0,0-1 0,2 0 0,0 1 0,-2-2 0,1 0 0,0 1 0,2 1 0,-3 0 0,1 1 0,1 1 0,0 0 0,2 1 0,-3-4 0,1 1 0,0-1 0,1 1 0,0 1 0,-2 0 0,1 1 0,0 0 0,0 0 0,2 0 0,0 1 0,0-1 0,1-3 0</inkml:trace>
</inkml:ink>
</file>

<file path=ppt/ink/ink3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6:10.762"/>
    </inkml:context>
    <inkml:brush xml:id="br0">
      <inkml:brushProperty name="width" value="0.035" units="cm"/>
      <inkml:brushProperty name="height" value="0.035" units="cm"/>
      <inkml:brushProperty name="color" value="#AE198D"/>
      <inkml:brushProperty name="inkEffects" value="galaxy"/>
      <inkml:brushProperty name="anchorX" value="-3612.29688"/>
      <inkml:brushProperty name="anchorY" value="-4015.02979"/>
      <inkml:brushProperty name="scaleFactor" value="0.5"/>
    </inkml:brush>
  </inkml:definitions>
  <inkml:trace contextRef="#ctx0" brushRef="#br0">1371 258 24575,'0'0'0,"-3"0"0,0-3 0,-3 0 0,1-3 0,-2 1 0,0-2 0,-1 0 0,-1-1 0,-2 1 0,1-1 0,0 2 0,-2 0 0,3 0 0,-1 1 0,0 1 0,-2 1 0,0-2 0,-2 2 0,3-3 0,0 0 0,0-1 0,-1 1 0,2-2 0,-1 2 0,1 0 0,-2 0 0,-1 1 0,0 1 0,-1 1 0,3-2 0,0 1 0,-1 1 0,0-2 0,-1 1 0,0 0 0,2-2 0,0 1 0,0 1 0,-1 1 0,-1-1 0,0 0 0,-1-2 0,0 0 0,0 2 0,-1 0 0,1-1 0,0 1 0,-1 1 0,1 0 0,0 2 0,-1 0 0,1 0 0,0 1 0,0 0 0,-1-2 0,1-1 0,0 0 0,-1 1 0,1 1 0,0 0 0,0 0 0,-1 1 0,1 0 0,0 0 0,0 0 0,-1 0 0,1 0 0,0 0 0,-1 0 0,1 0 0,0 0 0,0 3 0,-1 0 0,4 3 0,0-1 0,-1 0 0,3 1 0,0-1 0,-2 2 0,0 2 0,-1-1 0,2 1 0,-1-1 0,0-2 0,-1 0 0,-1 3 0,0-2 0,-1 1 0,2 2 0,1-2 0,2 2 0,0-3 0,2 2 0,0 1 0,0 1 0,0 1 0,0 1 0,0-2 0,1 0 0,-2-2 0,2 0 0,-2 1 0,-2 1 0,2 1 0,2 1 0,2 1 0,-2-3 0,-1 0 0,0 1 0,-1 0 0,1 1 0,-1 0 0,1 1 0,-1-3 0,2 0 0,-2-2 0,1 0 0,2 1 0,2 1 0,-2 1 0,1 1 0,-2-3 0,0 2 0,2-1 0,-2 1 0,1 1 0,-2 0 0,1 1 0,-1 0 0,0 0 0,2 1 0,2-1 0,1 1 0,-2-4 0,0 1 0,1-1 0,1 1 0,1 0 0,0 1 0,0 1 0,1 0 0,0 0 0,0 1 0,1-1 0,-1 1 0,0-1 0,0 0 0,0 1 0,0-1 0,0 0 0,0 0 0,0 1 0,0-1 0,0 0 0,0 1 0,0-1 0,0 0 0,0 0 0,0 0 0,0 1 0,0-1 0,0 0 0,0 1 0,3-4 0,0 0 0,3 1 0,-1 0 0,2 0 0,0 1 0,-2 1 0,2-3 0,1 1 0,-1-1 0,-1 1 0,-2 0 0,-1 2 0,1-1 0,-1 2 0,3-4 0,0 0 0,1 1 0,2 0 0,1 1 0,3-3 0,-3 1 0,1-3 0,1-2 0,-3 1 0,1-2 0,-2 1 0,0 0 0,-1 1 0,1-1 0,1-1 0,-1 1 0,1 2 0,1-1 0,-1 2 0,0-2 0,2-2 0,0 2 0,2-1 0,-2 0 0,-1 3 0,2-1 0,0 1 0,0-2 0,-1 2 0,0-3 0,0 0 0,1 0 0,1-1 0,0 2 0,1-2 0,0 0 0,-3 1 0,1-1 0,-1-1 0,1 2 0,1-2 0,0 0 0,1-1 0,0-1 0,0 2 0,1-1 0,-1 0 0,0-1 0,1-1 0,-1 0 0,0 0 0,0-1 0,1 0 0,-1 0 0,0-1 0,1 1 0,-1 0 0,0 0 0,0 0 0,1 0 0,-1 0 0,0 0 0,1 0 0,-1 0 0,0 0 0,0 0 0,1 0 0,-1 0 0,0 0 0,0 0 0,1 0 0,-4-3 0,1 1 0,-1-1 0,1-2 0,0 0 0,1 1 0,1-2 0,0 1 0,-3-2 0,1 1 0,-1 1 0,1 2 0,1 1 0,0 1 0,-2-3 0,0 1 0,0-2 0,1 0 0,-2-2 0,1 0 0,-1 2 0,2-1 0,1 0 0,-3-1 0,1 2 0,0 0 0,1 2 0,1-2 0,0-2 0,1 0 0,-3-1 0,1 1 0,-1-1 0,1-2 0,1 2 0,-3-1 0,1 1 0,-3-1 0,1 3 0,1-2 0,-2-2 0,1 2 0,-2-1 0,2 2 0,-3-2 0,2 0 0,1 1 0,-1-2 0,-1 0 0,-3-1 0,2-2 0,-2 0 0,2-1 0,0 0 0,1-1 0,-1 1 0,-1-1 0,1 1 0,-1-1 0,-1 1 0,2 0 0,-1-1 0,-1 1 0,-2 0 0,3 0 0,-1-1 0,-1 1 0,-1 0 0,0 0 0,-1-1 0,-1 1 0,0 0 0,0-1 0,0 1 0,0 0 0,0 0 0,0-1 0,-1 1 0,1 0 0,0 0 0,0-1 0,0 1 0,0 0 0,0 0 0,0-1 0,0 1 0,0 0 0,0-1 0,0 1 0,0 0 0,-2 0 0,-1-1 0,0 1 0,1 0 0,-3 2 0,1 1 0,0 0 0,-1 2 0,0-1 0,1 0 0,1-1 0,-2 1 0,2 0 0,-4-1 0,2-1 0,-2 0 0,1-2 0,-2 1 0,-2 1 0,2 1 0,-1 2 0,1 0 0,0 2 0,1-1 0,-1 2 0,1-2 0,2-1 0,-1-1 0,-2 1 0,-2 1 0,2 0 0,-2-1 0,-1 2 0,2-2 0,2-1 0,-1 2 0,3-2 0,-2 3 0,1-2 0,-2 2 0,-1 2 0,2-1 0,-3 1 0,3-2 0,-2 2 0,2-3 0,-1 2 0,-1-2 0,-2 2 0,-1-2 0,-1 1 0,-1 2 0,2-1 0,1 1 0,-1 1 0,0 1 0,0 1 0,-2 1 0,1 1 0,-1 0 0,-1 0 0,1 0 0,0 1 0,-1-1 0,1 0 0,2 0 0</inkml:trace>
</inkml:ink>
</file>

<file path=ppt/ink/ink3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6:13.740"/>
    </inkml:context>
    <inkml:brush xml:id="br0">
      <inkml:brushProperty name="width" value="0.035" units="cm"/>
      <inkml:brushProperty name="height" value="0.035" units="cm"/>
      <inkml:brushProperty name="color" value="#AE198D"/>
      <inkml:brushProperty name="inkEffects" value="galaxy"/>
      <inkml:brushProperty name="anchorX" value="-2411.25903"/>
      <inkml:brushProperty name="anchorY" value="-3082.60132"/>
      <inkml:brushProperty name="scaleFactor" value="0.5"/>
    </inkml:brush>
  </inkml:definitions>
  <inkml:trace contextRef="#ctx0" brushRef="#br0">258 345 24575,'0'0'0,"3"0"0,3-3 0,0-3 0,2 0 0,-1-2 0,1 1 0,-1-2 0,2-1 0,-3-1 0,2 1 0,-1 0 0,1 2 0,-2-1 0,2 2 0,-1-1 0,-2-1 0,-2-2 0,2 2 0,-1-1 0,-1-1 0,2 2 0,0-1 0,-2-1 0,-3 3 0,-4 1 0,-3 2 0,-4 3 0,-2 0 0,-1 2 0,-1 0 0,0 1 0,0-1 0,0 0 0,1 1 0,-1-1 0,1 0 0,-1 3 0,1 3 0,0-1 0,0 3 0,2 2 0,1 2 0,2 1 0,0-2 0,0-3 0,1 1 0,-1 0 0,2 1 0,-1-1 0,1 1 0,-1 1 0,2 0 0,-2 2 0,2 0 0,1 1 0,1 0 0,2 1 0,1-1 0,1 1 0,0-1 0,0 1 0,1-1 0,-1 0 0,0 1 0,0-1 0,0 0 0,0 0 0,0 1 0,0-1 0,0 0 0,0 0 0,0 1 0,0-1 0,-2 0 0,-1 0 0,0 1 0,0-1 0,-2 0 0,1 1 0,1-1 0,0 0 0,-2-2 0,2-1 0,-1 0 0,2 1 0,-3 1 0,1 0 0,1 0 0,0 1 0,2 1 0,0-1 0,0 0 0,1 1 0,0-1 0,0 1 0,1-1 0,-1 0 0,0 1 0,0-1 0,0 0 0,0 0 0,0 1 0,0-1 0,0 0 0,0 0 0,0 1 0,0-1 0,3-3 0,3 1 0,-1-1 0,4-2 0,-2 1 0,-1 0 0,1-2 0,1-2 0,-1 2 0,2-3 0,1 2 0,1 2 0,2-1 0,-3 0 0,1 3 0,1-3 0,0-1 0,1 1 0,0-2 0,1-2 0,0-1 0,-3 1 0,1 0 0,2-1 0,1 0 0,1-2 0,-4 3 0,1-1 0,-1 0 0,1 0 0,-1-2 0,2 0 0,0 0 0,0 2 0,0-1 0,0 1 0,3-1 0,0 0 0,1-1 0,-2-1 0,1 0 0,-2 0 0,0 0 0,-1 0 0,1 0 0,-1 0 0,0 0 0,0 0 0,3 0 0,0 0 0,0 0 0,0 0 0,-1 0 0,-3-3 0,-2 0 0,1 0 0,0 1 0,-2-2 0,0 0 0,0 0 0,2 1 0,0 1 0,2-1 0,-1-4 0,1-2 0,1 1 0,-1-2 0,1 0 0,-1 0 0,-2 0 0,-1 2 0,-2 0 0,0 1 0,-3-1 0,2 1 0,-2 0 0,2 0 0,-2 0 0,2 0 0,-2 0 0,-1-3 0,1 2 0,-1-1 0,-1-1 0,-1-2 0,-2 0 0,3 1 0,-1-3 0,3 0 0,-1-1 0,0 0 0,-2-3 0,-1 0 0,-1 0 0,0 1 0,-1 1 0,0 1 0,0 0 0,-1 0 0,1 1 0,0 0 0,0-3 0,0 0 0,0 0 0,0 0 0,0 1 0,0 1 0,0 0 0,0 1 0,0-1 0,0-2 0,0 0 0,-3 3 0,0 0 0,0 1 0,1 0 0,0-3 0,1 0 0,-2-1 0,0 1 0,-3-3 0,-2 1 0,0 0 0,2 1 0,-2 1 0,2 1 0,-1 0 0,1 1 0,1 0 0,-1 2 0,1 1 0,1 0 0,1-1 0,2 0 0,-3 1 0,0 1 0,1-1 0,-2 2 0,1-1 0,-3 2 0,2 0 0,0-1 0,1-2 0,-1-1 0,1-1 0,-2-1 0,-2 0 0,0-1 0,-1 1 0,1-1 0,0 3 0,-2 1 0,-1 0 0,-1 2 0,-1 2 0,1 0 0,1-2 0,0 2 0,-2-1 0,1 1 0,-2-1 0,0 1 0,0 2 0,0 1 0,0 2 0,-1 1 0,1 1 0,0 0 0,-1 0 0,1 1 0,0-1 0,-1 0 0,1 0 0,0 0 0,0 0 0,-1 0 0,1 0 0,0 3 0,-3 0 0,2 3 0,1-1 0,0 3 0,1-2 0,-4-1 0,1 2 0,-1 1 0,3 2 0,1 2 0,1-2 0,2 1 0,0 0 0,0-2 0,-1-2 0,1 1 0,3 1 0,-1 1 0,3 1 0,-3 2 0,3 1 0,-3-3 0,2-2 0</inkml:trace>
</inkml:ink>
</file>

<file path=ppt/ink/ink3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6:15.485"/>
    </inkml:context>
    <inkml:brush xml:id="br0">
      <inkml:brushProperty name="width" value="0.035" units="cm"/>
      <inkml:brushProperty name="height" value="0.035" units="cm"/>
      <inkml:brushProperty name="color" value="#AE198D"/>
      <inkml:brushProperty name="inkEffects" value="galaxy"/>
      <inkml:brushProperty name="anchorX" value="-1503.22656"/>
      <inkml:brushProperty name="anchorY" value="-2099.02759"/>
      <inkml:brushProperty name="scaleFactor" value="0.5"/>
    </inkml:brush>
  </inkml:definitions>
  <inkml:trace contextRef="#ctx0" brushRef="#br0">43 44 24575,'0'0'0,"0"-2"0,3-2 0,0-1 0,3-1 0,2-1 0,2 1 0,2 0 0,2 2 0,0 2 0,1 1 0,-1 0 0,-2 4 0,0 0 0,-3 3 0,0 0 0,1-1 0,0 1 0,2 0 0,1 1 0,1 2 0,0-1 0,0-2 0,1-2 0,-4 2 0,1-1 0,-3 1 0,0-1 0,-3 2 0,-1 2 0,-1 2 0,-3 1 0,-3 2 0,-3 0 0,-4-3 0,0 1 0,-1-3 0,-2 0 0,3 1 0,-1 1 0,-1-2 0,-1-2 0,2 1 0,0-2 0,-1-1 0,2 0 0,2 3 0,-3-2 0,1 2 0,-1-1 0,-1 2 0,-1-3 0,-1 2 0,0-1 0,-2 1 0,1 1 0,0-1 0,-1 2 0,1-3 0,-1 2 0,4 0 0,0 2 0,-1-1 0,6-3 0,5-2 0,5-2 0,5-1 0,3-1 0,1-1 0,2-1 0,0 1 0,0-1 0,1 1 0,-1 0 0,-1 0 0,1 0 0,-1 0 0,1 0 0,-1 0 0,0 0 0,0 0 0,-2-3 0,-1 0 0,0 0 0,1 0 0,1 2 0,0-1 0,0 2 0,1 0 0,1 0 0,-1 0 0,0 0 0,1 0 0,-1 0 0,0 0 0,1 0 0,-1 0 0,0 0 0,1 0 0,-1 0 0,0 0 0,1 0 0,-1 0 0,0 0 0,0 0 0,1 0 0,-1 0 0,0 0 0,0 0 0,1 0 0,-1 0 0,0 0 0,0 0 0,1 0 0,-1 0 0,0 0 0,1 0 0,-1 0 0,0 0 0,-5 0 0,-7 0 0,-5 0 0,-5 0 0,0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16.380"/>
    </inkml:context>
    <inkml:brush xml:id="br0">
      <inkml:brushProperty name="width" value="0.035" units="cm"/>
      <inkml:brushProperty name="height" value="0.035" units="cm"/>
      <inkml:brushProperty name="color" value="#AE198D"/>
      <inkml:brushProperty name="inkEffects" value="galaxy"/>
      <inkml:brushProperty name="anchorX" value="-9839.9502"/>
      <inkml:brushProperty name="anchorY" value="-5961.18262"/>
      <inkml:brushProperty name="scaleFactor" value="0.5"/>
    </inkml:brush>
  </inkml:definitions>
  <inkml:trace contextRef="#ctx0" brushRef="#br0">1 86 24575,'0'0'0,"2"0"0,4 0 0,3 0 0,2 0 0,2 0 0,1 0 0,0 0 0,1 0 0,0 0 0,0 0 0,-1 0 0,1 0 0,-1 0 0,1 0 0,-1 0 0,0 0 0,0 0 0,1 0 0,-1 0 0,0 0 0,0 0 0,1 0 0,-1 0 0,0 0 0,-2-3 0,-1 0 0,0 1 0,1-1 0,1 2 0,0 0 0,1 0 0,0 1 0,0 0 0,0 0 0,-2-3 0,-1 0 0,1 0 0,0 1 0,0 0 0,1 1 0,1 0 0,-3-2 0,0 1 0,1-1 0,0 1 0,1 0 0,0 1 0,0 1 0,-1-3 0,-1 0 0,0 0 0,1 0 0,1 2 0,0 0 0,1 0 0,0 1 0,0-3 0,1 0 0,-1 0 0,1 1 0,-1 0 0,0 1 0,1 1 0,-1-1 0,0 1 0,0 0 0,1 1 0,-1-1 0,0 0 0,1 0 0,-1 0 0,0 0 0,0 0 0,1 0 0,-1 0 0,0 0 0,0 0 0,1 0 0,-1 0 0,-3-3 0,1 0 0,-1 0 0,1 1 0,1 0 0,0 1 0,0 1 0,1 0 0,0 0 0,1 0 0,-1 0 0,1 0 0,-1 0 0,0 0 0,1 0 0,-1 0 0,0 0 0,1 0 0,-1 0 0,0 0 0,0 0 0,1 0 0,-1 0 0,0 0 0,0 0 0,1 0 0,-1 0 0,0 0 0,1 0 0,-1 0 0,0 0 0,0 0 0,1 0 0,-1 0 0,0 0 0,0 0 0,1 0 0,-1 0 0,0 0 0,1 0 0,-1 0 0,0 0 0,0 0 0,0 0 0,1 0 0,-1 0 0,0 0 0,1 0 0,-1 0 0,0 0 0,0 0 0,1 0 0,-1 0 0,0 0 0,0 0 0,1 0 0,-1 0 0,0 0 0,1 0 0,-1 0 0,0 0 0,0 0 0,1 0 0,-1 0 0,0 0 0,1 0 0,-1 0 0,0 0 0,0 0 0,1 0 0,-1 0 0,0 0 0,0 0 0,1 0 0,-1 0 0,0 0 0,0 0 0,1 0 0,-4 0 0</inkml:trace>
</inkml:ink>
</file>

<file path=ppt/ink/ink3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06:16.738"/>
    </inkml:context>
    <inkml:brush xml:id="br0">
      <inkml:brushProperty name="width" value="0.035" units="cm"/>
      <inkml:brushProperty name="height" value="0.035" units="cm"/>
      <inkml:brushProperty name="color" value="#AE198D"/>
      <inkml:brushProperty name="inkEffects" value="galaxy"/>
      <inkml:brushProperty name="anchorX" value="-3041.53491"/>
      <inkml:brushProperty name="anchorY" value="-3302.45776"/>
      <inkml:brushProperty name="scaleFactor" value="0.5"/>
    </inkml:brush>
  </inkml:definitions>
  <inkml:trace contextRef="#ctx0" brushRef="#br0">1798 373 24575,'0'0'0,"-2"0"0,-1-3 0,-3 0 0,-2 0 0,-2 0 0,-3 1 0,0 1 0,2-2 0,-1 0 0,0 0 0,0 1 0,2-3 0,-1 1 0,0-2 0,0 0 0,1-1 0,0 1 0,-1 1 0,-1-2 0,-1 2 0,0-2 0,-1 1 0,-3 2 0,3-3 0,-3 2 0,0-1 0,0 0 0,1-2 0,0-1 0,-1 1 0,-1-1 0,0 1 0,2 0 0,0 1 0,1 2 0,0-2 0,-3-1 0,1 1 0,-3-1 0,-2-2 0,0 2 0,-1-2 0,4-1 0,-1 3 0,-2-2 0,2 0 0,-2 1 0,1 0 0,-1 1 0,4-1 0,-1 3 0,-2-2 0,2 1 0,-3 2 0,1 2 0,-1 1 0,1-2 0,-1 1 0,-2 0 0,2-2 0,1 1 0,-1 0 0,0 1 0,0 1 0,-1 1 0,2 0 0,-2 1 0,-1 0 0,2 1 0,1-1 0,-1 0 0,2 0 0,2 0 0,1 0 0,1 0 0,1 0 0,0 0 0,1 0 0,0 0 0,0 0 0,0 0 0,0 0 0,0 0 0,0 0 0,-1 0 0,1 0 0,3 3 0,-1 0 0,1 0 0,-1 0 0,-1-2 0,3 3 0,-1 0 0,0 2 0,-1-1 0,3 3 0,-2-2 0,1-1 0,1 2 0,-1-2 0,0 2 0,1 2 0,0-2 0,-2 2 0,0-1 0,1 0 0,0-1 0,-1 1 0,-1 2 0,2 0 0,0 0 0,2 0 0,-1-2 0,2 1 0,-1 1 0,-1 1 0,1 1 0,-1-2 0,2 1 0,-2-2 0,3 0 0,1 1 0,1 1 0,2 1 0,1 1 0,1 0 0,-3-1 0,0-1 0,1 1 0,0 0 0,0 1 0,1 0 0,0 1 0,1 0 0,0 0 0,0 0 0,0 1 0,1-1 0,-1 0 0,3 1 0,0-1 0,2 0 0,1 1 0,1-1 0,3 3 0,1-2 0,-2-1 0,4-1 0,-1 1 0,0 0 0,-3-1 0,4 1 0,0 0 0,2-2 0,-1 2 0,1-3 0,0 4 0,3 0 0,-1 1 0,-2-1 0,-2 0 0,1 0 0,1-3 0,2 2 0,2-2 0,0-3 0,-1 0 0,-3 1 0,2 0 0,-2 2 0,4-2 0,-1 0 0,-1 2 0,3-1 0,2-1 0,-1 1 0,2 0 0,-1 0 0,1-1 0,1 1 0,-2-1 0,-1-1 0,1 1 0,1 0 0,-1-1 0,0 0 0,3 2 0,0-3 0,2 2 0,-2-3 0,0 2 0,1-2 0,-3 1 0,1-2 0,-5 2 0,4-2 0,-2-1 0,2-2 0,1-1 0,1-1 0,2 3 0,1-2 0,0 1 0,1-1 0,-1 0 0,1-1 0,0-1 0,0 0 0,-3 0 0,-1 0 0,1 0 0,0 0 0,-2 0 0,1 0 0,-3 0 0,1 0 0,-2 0 0,1 0 0,-1 0 0,-2 0 0,-2-3 0,-1 0 0,-1 0 0,0 1 0,-1 0 0,0 1 0,0 0 0,0 1 0,0 0 0,0 0 0,1 0 0,-1-3 0,0 0 0,0 0 0,1 1 0,-1 0 0,0 1 0,0-2 0,1 0 0,-1 0 0,0 1 0,0-3 0,1 1 0,-1 1 0,0 0 0,1 1 0,-1 1 0,0 1 0,-3-3 0,1 0 0,-1-2 0,1-1 0,1 2 0,0-2 0,0-2 0,2 0 0,-1 3 0,0-3 0,-2 0 0,-1 0 0,0 2 0,-1-1 0,-1 2 0,-1-3 0,-3 0 0,-1-3 0,-2-1 0,-1-1 0,-1-1 0,0 0 0,-1-1 0,1 1 0,-3-1 0,0 1 0,-3 2 0,0 1 0,1-1 0,2 0 0,-3 0 0,-1-1 0,1-1 0,-2 3 0,1 0 0,-1 2 0,1 0 0,-2-1 0,3-1 0,-2-1 0,1-1 0,0 3 0,-3-2 0,0 1 0,-3-1 0,0-1 0,-1 2 0,3 1 0,-1 1 0,1 0 0,-1 3 0,-1-2 0,0 1 0,2 0 0,0 1 0,-1-2 0,0 2 0,0 1 0,-5 1 0,4-1 0,-2 1 0,2-2 0,-1 1 0,0 1 0,0 0 0,0 2 0,0 1 0,0 1 0,0-1 0,-1 2 0,4-4 0,0 0 0,-1 0 0,3 1 0</inkml:trace>
</inkml:ink>
</file>

<file path=ppt/ink/ink3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7:58.268"/>
    </inkml:context>
    <inkml:brush xml:id="br0">
      <inkml:brushProperty name="width" value="0.1" units="cm"/>
      <inkml:brushProperty name="height" value="0.1" units="cm"/>
      <inkml:brushProperty name="color" value="#AE198D"/>
      <inkml:brushProperty name="inkEffects" value="galaxy"/>
      <inkml:brushProperty name="anchorX" value="-8330.84766"/>
      <inkml:brushProperty name="anchorY" value="-12600.38281"/>
      <inkml:brushProperty name="scaleFactor" value="0.5"/>
    </inkml:brush>
  </inkml:definitions>
  <inkml:trace contextRef="#ctx0" brushRef="#br0">258 1 24575,'0'0'0,"2"99"0,1 68 0,-1 19 0,-1 18-3823,0 8 4575,-1 4-1201,2 2 401,1 2 48,3-2 0,3-3 0,4-8 0,4-12 0,3-19 0,3-22-9,1-26 12,-1-28-4,-3-28 970,-3-26-1246,-5-21 415,-12-26-138,0 1 0,0 0 0,0 1 0,0-1 0,1 0 0,-1 0 0,0 0 0,0 0 0,0 0 0,0 0 0,0 0 0,0 0 0,1 1 0,-1-1 0,0 0 0,0 0 0,0 0 0,0 0 0,1 0 0,-1 0 0,0 0 0,0 0 0,0 0 0,0 0 0,1 0 0,-1 0 0,0 0 0,0 0 0,0 0 0,0 0 0,0 0 0,1 0 0,-1-1 0,0 1 0,0 0 0,0 0 0,0 0 0,0 0 0,1 0 0,-1 0 0,0 0 0,0 0 0,0-1 0,0 1 0,0 0 0,0 0 0,0 0 0,0 0 0,1 0 0,-1 0 0,0-1 0,0 1 0,0 0 0,0 0 0,0 0 0,0 0 0,0-1 0,0 1 0,0 0 0,0 0 0,0 0 0,0 0 0,0-1 0,0 1 0,0 0 0,0 0 0,0 0 0,-1-1 0,2-27 2079,-8-25-2673,-5-22 2015,-5-22-1742,-7-19 481,-4-15-160,-4-12 0,-4-6-1068,-2-3 1373,-2-1-458,-1 1 153,1 5 0,2 4 0,5 4 0,6 3 0,5 4 0,7 4 0,6 6-353,5 9 454,6 9-151,3 11 50,3 12 0,1 16 0,1 14 0,0 16 1051,0 14-1351,-10 21 315,0 0 0,0 0 1,1-1-1,-1 1 0,0 0 1,0 0-1,0-1 0,1 1 1,-1 0-1,0 0 0,0-1 0,1 1 1,-1 0-1,0 0 0,0 0 1,1 0-1,-1 0 0,0-1 1,1 1-1,-1 0 0,0 0 0,0 0 1,1 0-1,-1 0 0,0 0 1,1 0-1,-1 0 0,0 0 1,1 0-1,-1 0 0,0 0 0,1 0 1,-1 1-1,1-1-23,0 1 0,0 0 0,-1-1 0,1 1-1,0 0 1,-1 0 0,1 0 0,0-1 0,-1 1 0,1 0 0,-1 0 0,1 2-1,8 26 62,-1 15-53,0 16 0,1 16 0,-1 16 0,1 14 0,-1 14 0,0 14 0,0 10-871,0 11 1120,0 7-374,0 8 125,-1 5 0,-1 3 0,-2 3-1580,-2-2 2031,0-3-676,-3-8 225,1-9 0,-1-11-838,0-15 1078,1-18-360,0-18 120,1-21 0,1-20 780,-1-21-1003,0-14 1911,-1-20-1970,-1-3 113,-1-14 1328,-2-16-1426,-4-14 400,-3-14-133,1-13 0,2-14 0,2 12 0</inkml:trace>
</inkml:ink>
</file>

<file path=ppt/ink/ink3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8:00.544"/>
    </inkml:context>
    <inkml:brush xml:id="br0">
      <inkml:brushProperty name="width" value="0.1" units="cm"/>
      <inkml:brushProperty name="height" value="0.1" units="cm"/>
      <inkml:brushProperty name="color" value="#AE198D"/>
      <inkml:brushProperty name="inkEffects" value="galaxy"/>
      <inkml:brushProperty name="anchorX" value="-5699.30566"/>
      <inkml:brushProperty name="anchorY" value="-15097.77246"/>
      <inkml:brushProperty name="scaleFactor" value="0.5"/>
    </inkml:brush>
  </inkml:definitions>
  <inkml:trace contextRef="#ctx0" brushRef="#br0">0 1 24575,'0'0'0,"85"14"0,45 8 0,-2-3 0,-5-2 0,-13-4 0,-14-5 0,-13-2 0,-9-3 0,-8-3 0,-4-1 0,-3-2 0,0-1 0,-2-2 0,1 0 0,-1-1 0,-1 0 0,-1 2 0,-1 0 0,-2 3 0,-1 1 0,-2 1 0,0 2 0,-1 0 0,0 1 0,-1-1 0,2 1 0,-2 0 0,1 0 0,0-1 0,-1-1 0,0 1 0,-1-1 0,-2 2 0,-1-1 0,-3 2 0,-3 0 0,-4 0 0,-4 0 0,-3 0 0,-5 0 0,-4-1 0,-4-1 0,-4 0 0,-3-1 0,-3 0 0,-3-1 0,-2-1 0,-3-1 0,-1-1 0,-2 0 0,-1-2 0,-2-2 0,-1-1 0,2-3 0,1-4 0,2 1 0</inkml:trace>
</inkml:ink>
</file>

<file path=ppt/ink/ink3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8:02.207"/>
    </inkml:context>
    <inkml:brush xml:id="br0">
      <inkml:brushProperty name="width" value="0.1" units="cm"/>
      <inkml:brushProperty name="height" value="0.1" units="cm"/>
      <inkml:brushProperty name="color" value="#AE198D"/>
      <inkml:brushProperty name="inkEffects" value="galaxy"/>
      <inkml:brushProperty name="anchorX" value="-8663.60059"/>
      <inkml:brushProperty name="anchorY" value="-15781.4082"/>
      <inkml:brushProperty name="scaleFactor" value="0.5"/>
    </inkml:brush>
  </inkml:definitions>
  <inkml:trace contextRef="#ctx0" brushRef="#br0">0 160 24575,'0'0'0,"90"-10"0,50-5 0,-1 0 0,-3 2 0,-11 3 0,-14 3 0,-11 2 0,-9 3 0,-4 0 0,-3 1 0,0 0 0,1 0 0,1-2 0,1 0 0,3-2 0,1-1 0,2-1 0,0-1 0,1 0 0,0 1 0,-1 1 0,-1 1 0,0 2 0,-3 2 0,-2 0 0,-2 2 0,-5 1 0,-4 0 0,-5 1 0,-6 0 0,-5 0 0,-6 0 0,-6-2 0,-6 0 0,-8-2 0,-7 0 0,-7-2 0,-5 0 0,-7-1 0,-5 1 0,-4-1 0,-4 1 0,-3 1 0,-2-1 0,-1 1 0,0 1 0,0 0 0,0 1 0,1 1 0,0-1 0,1 0 0,3-1 0,2 0 0,3-1 0</inkml:trace>
</inkml:ink>
</file>

<file path=ppt/ink/ink3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8:13.815"/>
    </inkml:context>
    <inkml:brush xml:id="br0">
      <inkml:brushProperty name="width" value="0.1" units="cm"/>
      <inkml:brushProperty name="height" value="0.1" units="cm"/>
      <inkml:brushProperty name="color" value="#AE198D"/>
      <inkml:brushProperty name="inkEffects" value="galaxy"/>
      <inkml:brushProperty name="anchorX" value="-12330.90039"/>
      <inkml:brushProperty name="anchorY" value="-16257.21582"/>
      <inkml:brushProperty name="scaleFactor" value="0.5"/>
    </inkml:brush>
  </inkml:definitions>
  <inkml:trace contextRef="#ctx0" brushRef="#br0">1 50 24575,'0'0'0,"87"9"0,44 0 0,-6-5 0,-8-5 0,-17-5 0,-16-4 0,-15-2 0,-11 0 0,-6 2 0,-4 1 0,-1 3 0,1 2 0,1 2 0,3 2 0,2 2 0,1 0 0,1 0 0,0 0 0,0 0 0,-2-1 0,1 1 0,0-1 0,-1 0 0,1 1 0,1 0 0,1 0 0,1-1 0,1 0 0,1 0 0,-1 0 0,-1 1 0,2-1 0,-1 2 0,0-1 0,2 2 0,0 0 0,1 0 0,1 1 0,1 0 0,0-1 0,-2 1 0,1 0 0,-1-1 0,0 2 0,2-1 0,2 0 0,2 0 0,3-1 0,2-1 0,1 0 0,0 0 0,0 0 0,0 0 0,1 2 0,2 0 0,1 0 0,1 0 0,1 0 0,-1-1 0,-1-2 0,-1 0 0,-1-1 0,0-1 0,1-1 0,0-1 0,-1-3 0,0 0 0,-2-2 0,-3 0 0,-1 1 0,-1 0 0,0 1 0,0 1 0,1 0 0,1 0 0,0 1 0,0 1 0,-2 1 0,-1 2 0,-1 2 0,0 2 0,2 2 0,1 1 0,1 2 0,1-1 0,0 1 0,0 0 0,0 0 0,1 0 0,1-1 0,2 0 0,2-3 0,0-1 0,2-3 0,-2-1 0,0-1 0,-1-2 0,1 1 0,1 0 0,3-1 0,2-1 0,0 1 0,1 0 0,1 0 0,1 2 0,1 1 0,1 1 0,2 0 0,0 0 0,-2 2 0,-2 0 0,-3 2 0,-4 0 0,-3 2 0,-3 2 0,-3 0 0,-3 1 0,-3-1 0,-5 2 0,-3-2 0,-6 1 0,-5 0 0,-3-1 0,-5-1 0,-2 1 0,-4-1 0,-2-1 0,-3-2 0,-2-2 0,-2-2 0,-2-5 0,-3-4 0,-2-6 0,-1-8 0,1-13 0,1-16 0,-2 3 0</inkml:trace>
</inkml:ink>
</file>

<file path=ppt/ink/ink3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8:14.806"/>
    </inkml:context>
    <inkml:brush xml:id="br0">
      <inkml:brushProperty name="width" value="0.1" units="cm"/>
      <inkml:brushProperty name="height" value="0.1" units="cm"/>
      <inkml:brushProperty name="color" value="#AE198D"/>
      <inkml:brushProperty name="inkEffects" value="galaxy"/>
      <inkml:brushProperty name="anchorX" value="-21982.54102"/>
      <inkml:brushProperty name="anchorY" value="-17030.55078"/>
      <inkml:brushProperty name="scaleFactor" value="0.5"/>
    </inkml:brush>
  </inkml:definitions>
  <inkml:trace contextRef="#ctx0" brushRef="#br0">1 233 24575,'0'0'0,"89"-19"0,54-10 0,6 1 0,2 0-2206,-5 4 2836,-10 4-945,-9 4 315,-6 5 669,-5 3-860,-4 1 286,-3 3-95,-6 1 375,-5 1-482,-6 1 160,-6 2-53,-9 2 1129,-7 0-1452,-9 1 519,-8-1-206,-10 1 15,-8-2-5,-8 0 0,-10-3 0,-6-2 0,-6-3 0,-3-4 0,-2-8 0,-1 2 0</inkml:trace>
</inkml:ink>
</file>

<file path=ppt/ink/ink3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49:38.351"/>
    </inkml:context>
    <inkml:brush xml:id="br0">
      <inkml:brushProperty name="width" value="0.1" units="cm"/>
      <inkml:brushProperty name="height" value="0.1"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1034 1 24575,'0'0'0,"-57"76"0,-34 42 0,-4 0 0,0-5-1978,4-12 2543,7-13-848,9-14 924,8-11-824,7-9 602,6-7-513,7-4 141,5-6-47,6-3 1011,5-3-1300,5-2 433,5-4-144,5-1 0,2-3 0,3-1 0,3-2 0,2-1 0,2-3 0,1-1 0,3-2 0,1-1 0,3-3 0,0-1 0,3-2 0,1 0 0,2-2 0,2 0 0,2 0 0,3 0 0,5 0 0,4 2 0,5 2 0,4 1 0,6 2 0,4 0 0,5 3 0,3 2 0,4 1 0,3 2 0,2 2 0,1 2 0,1 1 0,1 1 0,-1 1 0,0 1 0,-1 0 0,-3 0 0,-1 1 0,-3-1 0,-3 1 0,-2 0 0,-3-1 0,-4-1 0,-3 0 0,-3 0 0,-3-2 0,-4-1 0,-5-1 0,-2-2 0,-5-2 0,-4-2 0,-3-2 0,-4-2 0,-4-3 0,-1-2 0,-4-2 0,-1-3 0,-3-2 0,0-2 0,-2-1 0,-1-4 0,-2-2 0,-2-5 0,-1-4 0,1-5 0,8-4 0,3 4 0</inkml:trace>
</inkml:ink>
</file>

<file path=ppt/ink/ink3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3:21:10.197"/>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24575,'0'0'0</inkml:trace>
</inkml:ink>
</file>

<file path=ppt/ink/ink3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3:21:25.904"/>
    </inkml:context>
    <inkml:brush xml:id="br0">
      <inkml:brushProperty name="width" value="0.05" units="cm"/>
      <inkml:brushProperty name="height" value="0.05" units="cm"/>
      <inkml:brushProperty name="color" value="#AE198D"/>
      <inkml:brushProperty name="inkEffects" value="galaxy"/>
      <inkml:brushProperty name="anchorX" value="-1270"/>
      <inkml:brushProperty name="anchorY" value="-1270"/>
      <inkml:brushProperty name="scaleFactor" value="0.5"/>
    </inkml:brush>
  </inkml:definitions>
  <inkml:trace contextRef="#ctx0" brushRef="#br0">1045 110 24575,'0'0'0,"7"0"0,1-6 0,-7-2 0,-3-6 0,-8 0 0,-7 2 0,-1-3 0,-5 1 0,-3 4 0,-4 1 0,-2 5 0,-4 2 0,1 0 0,-2 2 0,1 1 0,-1 0 0,0-1 0,0 0 0,1 1 0,0 6 0,0 0 0,8 8 0,-1-1 0,8 5 0,-1-4 0,5 6 0,-3-4 0,4 4 0,4 2 0,5 5 0,2 3 0,10 2 0,8-5 0,3 1 0,5-8 0,-3 3 0,5-6 0,2-6 0,4-3 0,-5 3 0,3-3 0,0-1 0,4-2 0,-6 4 0,1 0 0,-6 5 0,3-1 0,2-3 0,2-3 0,-3-9 0,1-3 0,-5-10 0,-5-6 0,-5-7 0,-5-4 0,-2-4 0,-2-1 0,-2-1 0,1-1 0,-9 8 0,-6 8 0,-8 7 0,-5 7 0,-5 4 0,-2 4 0,5 7 0,0 2 0,8 7 0,-2-1 0,-1-2 0,4 3 0,-2-2 0,-2-3 0,4 4 0,-2 4 0,-4-1 0,6 3 0,-3-3 0,5 3 0,5 3 0,-4 4 0,6 4 0,1 1 0,-2-5 0,1 1 0,3-1 0,3 3 0,1 1 0,-4-6 0,0 2 0,2 0 0,1 2 0,2 2 0,-5-6 0,0 1 0,1 2 0,10 1 0,8-5 0,10-7 0,7-5 0,4-5 0,5-5 0,1 6 0,1-2 0,0-1 0,-1-1 0,0-1 0,0-2 0,-1-1 0,0-1 0,0 0 0,0 0 0,-8-8 0,-13 0 0,-15 8 0,0 0 0,0 0 0,0 0 0,0 0 0,0 0 0,0 0 0,0 0 0,1-1 0,-1 1 0,0 0 0,0 0 0,0-1 0,0 1 0,0 0 0,0-1 0,0 1 0,0 0 0,0 0 0,0 0 0,0 0 0,0 0 0,0-1 0,0 1 0,0 0 0,0-1 0,0 1 0,0 0 0,0 0 0,0-1 0,0 1 0,-1 0 0,1 0 0,0 0 0,0 0 0,0 0 0,0 0 0,0-1 0,0 1 0,-1 0 0,-13-7 0,-3-4 0,0-7 0,-4 2 0,-4 2 0,4-4 0,-4 4 0,-1 2 0,4-3 0,-2 3 0,-3 2 0,6-4 0,-3 2 0,-3 3 0,6-5 0,-3 2 0,-3 2 0,-2 3 0,-2 2 0,-2 3 0,-3 1 0,8-6 0,-1-1 0,-1 2 0,0 0 0,-1 3 0,5 7 0,5 10 0,8 7 0,-2 7 0,4 4 0,2 4 0,3 1 0,3 1 0,1-1 0,2 1 0,0-2 0,1 1 0,0-1 0,-1 0 0,0 0 0,0 0 0,0 0 0,0 0 0,0 0 0,8-7 0,-1-1 0,8-6 0,6-7 0,-2 1 0,4-3 0,-3 4 0,2-4 0,3-2 0,3 4 0,3-3 0,2-3 0,3-1 0,0-4 0,0-1 0,-6 4 0,-1 1 0,0-1 0,-6 6 0,1-2 0,2-1 0,2-3 0,3-2 0,2-3 0,2 0 0,1-2 0,0 0 0,-7-8 0,-7-7 0,-8-7 0,-6-6 0,-11 2 0,-4-2 0,-8 6 0,-6 6 0,-7 4 0,-4 6 0,-4 3 0,0 3 0,-1 0 0,7 8 0,1 0 0,6 8 0,7 5 0,-1-2 0,-3-2 0,-4-5 0,3 4 0,4 2 0,-2-1 0,4 4 0,4 4 0,3 3 0,4 4 0,1 1 0,3 3 0,0 0 0,0 0 0,1 1 0,0 0 0,-8-8 0,0 0 0,1 0 0,0 1 0,1 1 0,2 2 0,2 2 0,0 0 0,1 1 0,1 0 0,-1 0 0,0 1 0,7-9 0,8-6 0,7-8 0,6-5 0,5-6 0,2-2 0,-6-9 0,1-1 0,0 0 0,-6-5 0,1 1 0,-6-5 0,2 3 0,-4-5 0,-4-4 0,-6-3 0,-9 3 0,-10-2 0,-9 5 0,-1-1 0,-3 4 0,-4 4 0,5-2 0,-2 4 0,-2 2 0,-1 3 0,-3 3 0,-2 3 0,-1 0 0,-1 1 0,7 8 0,7 7 0,8 7 0,6 7 0,4 4 0,3 2 0,-5-5 0,-1-1 0,1 1 0,1 2 0,2 0 0,0 2 0,2 0 0,1 1 0,0 1 0,0 1 0,0-1 0,1 0 0,6-7 0,7-7 0,1-1 0,6-5 0,4-6 0,-2 5 0,1-4 0,3-2 0,3-3 0,3-2 0,0-2 0,-4 5 0,-7 1 0,-16-1 0,-12-2 0,-12-1 0,-8-2 0,-7-1 0,-4 0 0,-1-1 0,0-1 0,-1 1 0,1 0 0,1 0 0,8 6 0,0 2 0,0-1 0,6 6 0,7 6 0,-3-1 0,6 4 0,2 3 0,12-2 0,-1-23 0,1 2 0,-1-1 0,1 1 0,0-1 0,0 1 0,-1-1 0,1 1 0,0-1 0,0 0 0,0 1 0,1 0 0,19 11 0,0 1 0,3-2 0,5 4 0,2-3 0,2-2 0,3-3 0,-7 4 0,-1-2 0,2-1 0,0-3 0,3-2 0,-7 5 0,1-1 0,1 0 0,2-2 0,2-2 0,1-2 0,1-1 0,2-1 0,0 0 0,0 0 0,0 0 0,1-1 0,-1 1 0,1 0 0,-1-8 0,-8-6 0,-6-8 0,-8-6 0,-6-4 0,-5-4 0,-9 7 0,-2-1 0,-8 7 0,-6 6 0,-6 7 0,-3 5 0,-4 2 0,-1 3 0,-1 0 0,-1 2 0,8-8 0,1-1 0,0 0 0,-1 1 0,-2 3 0,-1 0 0,-2 9 0,7 7 0,7 10 0,0-2 0,5 3 0,5 5 0,-4-5 0,4 1 0,2 3 0,-4-5 0,2 1 0,1 3 0,4 1 0,2 4 0,-6-6 0,-6 1 0,1 1 0,3 2 0,2 3 0,-4-7 0,2 2 0,3-1 0,2 4 0,10-6 0,10-6 0,0 1 0,8-5 0,5-5 0,3-2 0,4-4 0,2-3 0,1 0 0,1-2 0,0 0 0,-1 1 0,1-1 0,-15 0 0,-15 1 0,-7-7 0,-12 0 0,-10-1 0,1-5 0,-5 1 0,-3 2 0,-2 3 0,-2 1 0,5 11 0,6 8 0,0 8 0,7 8 0,3 4 0,5 3 0,-4-6 0,2 0 0,-6-8 0,3 2 0,0 2 0,5 2 0,-6 2 0,3 3 0,1 1 0,3 1 0,1 1 0,3 1 0,-6-8 0,0 1 0,1-2 0,2 2 0,8-5 0,9-6 0,9-7 0,7-12 0,4-4 0,-4-10 0,2 1 0,0-1 0,-5-2 0,0 2 0,2 2 0,2 4 0,3 3 0,1 2 0,-6-5 0,1 0 0,1 1 0,1 1 0,2 3 0,2 0 0,-6-5 0,-1 1 0,-5-8 0,1 2 0,1 2 0,-10 2 0,-6 10 0,-12 4 0,-3 7 0,-9 2 0,1 5 0,-6-2 0,-4-4 0,4 5 0,-4 3 0,-2 4 0,4 4 0,-1-4 0,-3-5 0,5 1 0,5 3 0,5 3 0,12-5 0,1-21 0,0 0 0,-1 1 0,1-1 0,-1 1 0,1-1 0,0 1 0,0-1 0,-1 0 0,2 1 0,-1-2 0,2 3 0,10 17 0,8-5 0,5-4 0,4-3 0,3-5 0,3 0 0,0-3 0,1 0 0,1-1 0,-2 0 0,1 0 0,-1 1 0,0 0 0,0 0 0,0 0 0,0 0 0,0 0 0,0 0 0,0 0 0,-7-7 0,-1-1 0,1 1 0,1 1 0,-6-5 0,2 0 0,1 2 0,2 2 0,3 3 0,1 1 0,2 2 0,0 0 0,1 2 0,1-1 0,-1 1 0,1-1 0,-1 1 0,0-1 0,0 0 0,0 0 0,0 0 0,0 0 0,-7 7 0,-8 7 0,0 1 0,1-1 0,-3-11 0,-19-3 0,2 0 0,-2-1 0,1 1 0,0 0 0,0-1 0,0 1 0,0 0 0,0 0 0,-1-1 0,1 1 0,0-1 0,0 0 0,-1 1 0,1 0 0,1-2 0,7-16 0,5-1 0,-4-5 0,-1-3 0,-3-5 0,4 6 0,-1-2 0,-1-1 0,6 6 0,-3-2 0,6 6 0,-2-3 0,4 6 0,-3-4 0,-3-3 0,3 4 0,-2 3 0</inkml:trace>
</inkml:ink>
</file>

<file path=ppt/ink/ink3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3:21:39.416"/>
    </inkml:context>
    <inkml:brush xml:id="br0">
      <inkml:brushProperty name="width" value="0.05" units="cm"/>
      <inkml:brushProperty name="height" value="0.05" units="cm"/>
      <inkml:brushProperty name="color" value="#AE198D"/>
      <inkml:brushProperty name="inkEffects" value="galaxy"/>
      <inkml:brushProperty name="anchorX" value="-4141.02881"/>
      <inkml:brushProperty name="anchorY" value="-7549.61523"/>
      <inkml:brushProperty name="scaleFactor" value="0.5"/>
    </inkml:brush>
  </inkml:definitions>
  <inkml:trace contextRef="#ctx0" brushRef="#br0">1469 4065 24575,'0'0'0,"0"6"0,0 9 0,0 7 0,0 6 0,0 4 0,0 3 0,7-5 0,7-7 0,8-1 0,6-4 0,4-6 0,3-5 0,2-3 0,1-3 0,-8 7 0,0-1 0,-1 6 0,2 0 0,1-3 0,-6 6 0,1-3 0,1-3 0,2-2 0,1-3 0,-4 5 0,0-2 0,1 0 0,2-2 0,-5 4 0,0 0 0,-4 6 0,1-3 0,3-2 0,2-2 0,4-4 0,-6 5 0,2-1 0,2-1 0,1-2 0,2-2 0,2-1 0,0-3 0,2 8 0,0-1 0,1-1 0,-1 0 0,1-2 0,-1-2 0,0 0 0,0-1 0,0-1 0,0 0 0,0-1 0,0 1 0,-8 7 0,1 0 0,-8 7 0,1 0 0,-5 5 0,-4 5 0,2-4 0,-3 4 0,-2 3 0,3 2 0,-1 3 0,-3 3 0,5 0 0,-3 1 0,6-7 0,-2 0 0,-3 0 0,3 1 0,-2 2 0,-2 1 0,-5 2 0,6-7 0,-3 1 0,7-7 0,4-7 0,7-5 0,3-4 0,3-4 0,3-2 0,0 0 0,1-1 0,1-1 0,-9-6 0,0 0 0,0 0 0,1 2 0,-5-6 0,1 2 0,1-7 0,2 4 0,2 1 0,2-4 0,2-4 0,1 2 0,0-4 0,1 4 0,-8-4 0,-1 5 0,2-3 0,-8-3 0,2 2 0,-5-2 0,2 4 0,-5-2 0,4-3 0,-4-3 0,3 3 0,-3-2 0,3 5 0,-3-1 0,4 4 0,3 6 0,5 3 0,2 3 0,3 4 0,3 2 0,0 0 0,0 1 0,1 0 0,0-1 0,-1 1 0,1 0 0,-9 6 0,1 0 0,0 1 0,1-2 0,1 5 0,2-1 0,2 6 0,0-2 0,0-2 0,2-3 0,-1-3 0,0-3 0,0-3 0,1 1 0,-1-2 0,0 1 0,0 0 0,0-1 0,0 0 0,0 9 0,0-1 0,0 1 0,7-2 0,0-2 0,0-1 0,-1-1 0,-2-2 0,-1 0 0,6 0 0,-1 0 0,-1 0 0,-1-1 0,-2 1 0,5 0 0,0 0 0,-1 0 0,-9-8 0,-3 1 0,0-7 0,-2 0 0,-4-5 0,-1 3 0,2 2 0,2 5 0,-5-4 0,1 2 0,2-5 0,3 2 0,2-4 0,1 3 0,2 2 0,0-3 0,2 3 0,-1 2 0,1-3 0,-1 3 0,-7-7 0,0 4 0,-1 2 0,2 4 0,-5 9 0,0 5 0,-4 7 0,0 0 0,3 6 0,3-1 0,4-4 0,-5 2 0,1-1 0,1 3 0,3-3 0,1 3 0,2-2 0,0-3 0,2 3 0,0-4 0,0-1 0,0 3 0,1-3 0,-8 7 0,7-4 0,0-2 0,1-4 0,-6 4 0,-1-1 0,7-3 0,1 5 0,2-1 0,-1-3 0,0-1 0,-8 3 0,-2-1 0,1-2 0,0-1 0,2 3 0,1 0 0,1-2 0,2-2 0,-1-1 0,1-3 0,0 6 0,1 0 0,-1-1 0,0-1 0,0-2 0,0-1 0,0-2 0,-7 6 0,-1 1 0,1-1 0,1-1 0,1-3 0,2 0 0,2-2 0,0 0 0,1-1 0,0 0 0,0-1 0,1 1 0,-1 0 0,0-1 0,1 1 0,-1 0 0,-1 0 0,-6-6 0,0-2 0,-2 1 0,3 1 0,-5-6 0,1 2 0,1 1 0,2 2 0,-4-4 0,1 0 0,1-4 0,3 2 0,1-6 0,2 3 0,3 3 0,-8-3 0,1 3 0,0 3 0,1 2 0,2-3 0,1-6 0,2 1 0,1 3 0,0-4 0,0 3 0,0 3 0,0 2 0,0 5 0,0 1 0,-6-5 0,-2 1 0,1 0 0,1 2 0,1 1 0,2 2 0,2-6 0,0-1 0,1 2 0,0 1 0,0 2 0,1 1 0,-1 2 0,0 1 0,0 0 0,0 0 0,0 0 0,0 0 0,0 1 0,0-1 0,0 0 0,0 0 0,0 0 0,0 0 0,0 0 0,-1 0 0,1 0 0,0 0 0,0 0 0,0 0 0,0 0 0,0 0 0,0 0 0,0 0 0,0 0 0,0 0 0,-1 0 0,1 0 0,0 0 0,0 0 0,0 0 0,0 0 0,0 0 0,0 0 0,0 0 0,0 0 0,0 0 0,0 0 0,0 0 0,-1 0 0,1 0 0,0 0 0,0 0 0,0 8 0,0-1 0,0 1 0,0-2 0,0-2 0,0-1 0,0-1 0,0-2 0,0 0 0,0 0 0,0 0 0,0 6 0,0 2 0,0-1 0,0-1 0,0-3 0,0 0 0,0 6 0,0 0 0,0 5 0,0-1 0,0-1 0,-1-4 0,2-2 0,-2-3 0,-6 6 0,0-2 0,-1 1 0,2-2 0,2 4 0,1 0 0,1-2 0,1 6 0,1-2 0,0-2 0,0-3 0,1-2 0,-1 5 0,0-2 0,1 7 0,-1-3 0,0 0 0,-8 3 0,1-2 0,-7 5 0,-1-4 0,4-2 0,2-3 0,-4 4 0,1-3 0,3 6 0,3-3 0,2-2 0,-6 5 0,2-3 0,0-3 0,3-2 0,1-4 0,1-1 0,3-3 0,-1 0 0,1 0 0,0 0 0,1-1 0,-1 1 0,0-1 0,0 1 0,0 0 0,0 0 0,0 0 0,0 0 0,0 0 0,0 0 0,0 0 0,0 0 0,0 0 0,0 0 0,0 0 0,-8-7 0,1-1 0,-1 1 0,2 1 0,2-6 0,1 2 0,1 1 0,1 3 0,-6-6 0,0 2 0,-7-6 0,0 2 0,3 3 0,2-5 0,4 3 0,1 3 0,3-5 0,0 3 0,2 2 0,-8-3 0,0 1 0,0 2 0,1 3 0,2 3 0,1 1 0,1 3 0,2 0 0,0 0 0,0 0 0,0 1 0,0-1 0,1 1 0,-1-1 0,0 0 0,-1 0 0,1 0 0,0 0 0,0 0 0,0 7 0,0 0 0,0 1 0,0-2 0,0-3 0,0 0 0,0-1 0,0 5 0,0 1 0,0-1 0,-7 6 0,6-2 0,1-1 0,2-2 0,-1-3 0,1 5 0,-1-1 0,0-2 0,0-2 0,-1 7 0,-7 5 0,-1-1 0,-7 5 0,2-3 0,1-4 0,-5 3 0,5-3 0,-6 4 0,2-4 0,4-2 0,4-4 0,2-3 0,-4-9 0,2-3 0,0 0 0,3 0 0,-6-5 0,1-6 0,8 1 0,-4-4 0,2 3 0,0 3 0,1 5 0,1-4 0,8-4 0,1 3 0,0 1 0,-1-2 0,-1 1 0,5 4 0,-8-3 0,-2 2 0,-8-5 0,-1 3 0,7 2 0,-6-3 0,3 2 0,0-4 0,1 2 0,2 3 0,0 4 0,-5-4 0,-1 1 0,0-4 0,2 1 0,2 3 0,1 3 0,2 2 0,1 3 0,0 3 0,0 6 0,0 2 0,1-1 0,-1 0 0,0 5 0,0-1 0,0-2 0,0 5 0,0-2 0,0-2 0,-8 5 0,1-3 0,-1-3 0,2-1 0,2-4 0,1-1 0,2-2 0,0-1 0,0 0 0,-5 6 0,-2 1 0,1 0 0,1-1 0,2-3 0,2 0 0,0-1 0,1-1 0,1-1 0,0 0 0,0-1 0,1 1 0,-1-1 0,0 1 0,0 0 0,0 0 0,0 0 0,0 0 0,0 0 0,0 0 0,0 0 0,0 0 0,0 0 0,0 0 0,-1 0 0,1 0 0,0 0 0,0-7 0,-7-8 0,-1 0 0,2 3 0,0 1 0,-6-3 0,2 2 0,1 2 0,2 4 0,-5-6 0,2 2 0,1 2 0,-4-5 0,1 1 0,2 3 0,-4-6 0,2 3 0,2 3 0,3 1 0,2-3 0,2 0 0,2 3 0,1 2 0,0 2 0,1 2 0,-1 1 0,1 1 0,-1 0 0,0 0 0,0 1 0,0-1 0,0 1 0,0-1 0,-7 7 0,0 0 0,-1 1 0,2-2 0,2-3 0,1 8 0,1-2 0,1-1 0,1-2 0,0-1 0,-6 4 0,-2 0 0,1-2 0,1-1 0,2-2 0,1 6 0,1-1 0,2-2 0,0-1 0,-7 5 0,-1-1 0,1-2 0,2 7 0,0-4 0,2-1 0,2-3 0,1-2 0,-1 5 0,2-2 0,-1 0 0,0-3 0,0-1 0,-7 6 0,-1-2 0,1-1 0,1-1 0,1-2 0,3-2 0,1 0 0,0 5 0,1 1 0,0-1 0,0-1 0,1-2 0,-9 6 0,8-2 0,0 0 0,2-2 0,-1-2 0,1-2 0,-1 0 0,0-2 0,-1 0 0,1 0 0,-1-1 0,0 1 0,-1 0 0,1-1 0,0 1 0,0 0 0,0 0 0,-8-6 0,1-2 0,-1 1 0,2 1 0,-5-6 0,1 2 0,1 1 0,2 2 0,2 3 0,-4-6 0,0 2 0,1 0 0,2 2 0,2-5 0,1 2 0,3-7 0,-1 2 0,-6-5 0,0 3 0,0 4 0,-6-5 0,2 4 0,0 2 0,-3-3 0,1 3 0,-5-7 0,4 4 0,-5-5 0,2 4 0,4 2 0,-2-3 0,1 3 0,4 2 0,-4-3 0,2 3 0,2 1 0,4 3 0,1-5 0,-4-4 0,0 0 0,2 2 0,1 5 0,2-6 0,2 4 0,0-5 0,-5-5 0,-1 2 0,-5-4 0,-1 5 0,-5-4 0,4-3 0,-6-3 0,-3-2 0,3 3 0,5 6 0,-3 0 0,-3-2 0,4-3 0,-5-3 0,-2-4 0,-3 0 0,-4-3 0,-1 0 0,-3 0 0,0-1 0,0 1 0,-1-1 0,0 1 0,-6 7 0,-8 7 0,0 1 0,-6 5 0,-4 6 0,3-4 0,-3 3 0,-2 2 0,-3-4 0,5-5 0,-1 0 0,5-3 0,-2 3 0,6-3 0,4-3 0,-3-3 0,-3-5 0,2-2 0,3 0 0,4-3 0,-4 1 0,4-1 0,1 1 0,3-1 0,2 1 0,2 0 0,2 0 0,0 0 0,0 0 0,0 0 0,0 0 0,1 0 0,-1 0 0,0 0 0,1 0 0,-1 0 0,0 0 0,0 1 0,0-1 0,0 0 0,0 0 0,0 0 0,-1 0 0,1 0 0,0 0 0,0 0 0,0 0 0,0 0 0,0 0 0,0 0 0,0 0 0,0 0 0,8 7 0,-1 1 0,0-1 0,6-1 0,-1-1 0,-2-2 0,-2-2 0,-3 0 0,-2-1 0,6 7 0,-2 0 0,0 0 0,-2-1 0,-1-2 0,-2-1 0,0-1 0,-1-1 0,-2-1 0,1 0 0,0-1 0,-1 1 0,1 0 0,0 0 0,0-1 0,0 2 0,0-1 0,0 0 0,-7 7 0,-8 8 0,-6 7 0,-8 6 0,-3 4 0,-3 3 0,5-5 0,0 0 0,0 0 0,-1 1 0,-1 1 0,-2 2 0,-1 1 0,-1 1 0,0 0 0,0 0 0,0 0 0,0 0 0,0-6 0,0-2 0,0 1 0,0 1 0,0 2 0,0 1 0,0 1 0,0 2 0,0 0 0,7-7 0,1-1 0,-1 2 0,-1 0 0,6-6 0,-1 2 0,-3 2 0,-1 1 0,-3 2 0,-1 3 0,-2 1 0,0 1 0,-1 0 0,6-7 0,1-1 0,7-6 0,7-6 0,6-6 0,3-5 0,4-3 0,2-1 0,1-2 0,0 0 0,0 0 0,1 0 0,-2 0 0,0 1 0,0 0 0,1 0 0,-1 0 0,-1 0 0,1 0 0,0 0 0,0 0 0,0 0 0,0 0 0,0 0 0,0 0 0,0 0 0,0 0 0,0 0 0,0 0 0,-6 7 0,-9 8 0,-7 7 0,-7 6 0,-3 5 0,-3 2 0,-2 2 0,0 0 0,-1 1 0,1-1 0,0 0 0,1 0 0,-1-1 0,1 0 0,0 0 0,0 0 0,1 0 0,-1 0 0,0 0 0,7 6 0,0 2 0,1-1 0,-2-1 0,-2-2 0,6 7 0,0-2 0,-3-1 0,0-2 0,-3-2 0,-1-1 0,-2-2 0,-1-1 0,8 8 0,-2-2 0,1 1 0,-1-2 0,5 7 0,-1-2 0,-1-1 0,-2-2 0,-3-3 0,-1-1 0,6 6 0,-1-2 0,-1 0 0,-1-1 0,-3-2 0,0-2 0,-2-1 0,0-1 0,-1 0 0,-1 0 0,1 0 0,0 0 0,0-1 0,0 1 0,0 0 0,-1 0 0,2 0 0,-2 0 0,2 0 0,-2 0 0,2 0 0,-1 0 0,0 0 0,0 0 0,0 0 0,0 0 0,0 0 0,1 0 0,-2 0 0,2 0 0,-2 0 0,2 0 0,-2 0 0,1 0 0,1 0 0,-1 0 0,0 7 0,0 1 0,0-1 0,0-1 0,0-1 0,0-2 0,0-2 0,0 0 0,0-1 0,1 0 0,5 7 0,3 0 0,-2-1 0,-1 0 0,-1-2 0,-3-1 0,-1-1 0,0-2 0,-1 0 0,0 0 0,0 0 0,-1 0 0,1 0 0,0-1 0,0 1 0,0 0 0,0 0 0,0 0 0,0 0 0,0 0 0,0 0 0,0 0 0,0 0 0,0 0 0,0 0 0,1 0 0,-1 0 0,0 0 0,0 0 0,0 0 0,0 0 0,0 0 0,0 0 0,0 0 0,0 0 0,8-7 0,-1 0 0,0-1 0,0 2 0,-3 2 0,6-6 0,-1 1 0,-1 1 0,-2 2 0,-1 1 0,4-4 0,0 0 0,-2 2 0,0-6 0,-3 1 0,5-5 0,0 2 0,-1 3 0,-2 3 0,5-3 0,-1 1 0,-1 2 0,-3 3 0,-2 2 0,-1-5 0,-2 0 0,7-5 0,-1 1 0,0 2 0,-2 3 0,0-5 0,-3 3 0,-1 1 0,0 2 0,-1 3 0,8-6 0,-2 2 0,2 1 0,-2 1 0,-2 3 0,5-7 0,0 1 0,0 1 0,4-5 0,-2 2 0,-1 1 0,-2 3 0,-3 2 0,-2 3 0,-2 0 0,-1 2 0,0 0 0,0 1 0,-1 0 0,1-1 0,-1 0 0,1 0 0,0 7 0,0 1 0,0-1 0,0-1 0,0-2 0,0 6 0,1-1 0,-1 0 0,0 3 0,0 0 0,0-2 0,0 4 0,0 6 0,0-3 0,0-2 0,0-4 0,7 2 0,1-2 0,-1-2 0,-1-3 0,-1-2 0,5 6 0,-1-2 0,-1 0 0,5 4 0,-1 0 0,-3-3 0,-1-2 0,3 5 0,0-1 0,-2-2 0,-3-3 0,-2-2 0,6 5 0,-2 0 0,0-2 0,-2-1 0,-2-2 0,-2-2 0,7 7 0,-2-2 0,1 1 0,-3-2 0,-1-2 0,-1-1 0,-2-3 0,0 1 0,-1-1 0,0 0 0,0-1 0,-1 1 0,1 0 0,-1 0 0,1 0 0,0 0 0,0 0 0,1 0 0,-1 0 0,0 0 0,0 0 0,0 0 0,0 0 0,0 0 0,0 0 0,0 0 0,0 0 0,0 0 0,1 0 0,-1 0 0,0 0 0,0 0 0,0 0 0,0 0 0,0 0 0,0 0 0,0 0 0,0 0 0,7 6 0,1 2 0,-1-1 0,-1-1 0,6 6 0,-2-2 0,-1-1 0,-2-2 0,-3-3 0,-1-1 0,-2-2 0,0 0 0,6 6 0,-1-1 0,2 1 0,-3-2 0,0 0 0,-3-3 0,-1 0 0,0-2 0,0 0 0,-2 0 0,1 7 0,0 1 0,-1-2 0,1 0 0,0-1 0,0-2 0,0-2 0,0 0 0,0-1 0,0 0 0,1-1 0,-1 1 0,0 0 0,0 0 0,-7 0 0,-1 0 0,1 0 0,1 0 0,2 0 0,1 0 0,1 0 0,2 0 0,0 0 0,0 0 0,1 0 0,-1 0 0,0 0 0,0 0 0,1 0 0,-1 0 0,0 0 0,0 0 0,0 0 0,0 0 0,0 0 0,1 0 0,-1 0 0,0 0 0,0 0 0,0 0 0,0-8 0,0 1 0,0-1 0,0 2 0,0 2 0,0 1 0,0 1 0,0 1 0,7-5 0,1-2 0,-1 1 0,-1 2 0,-1 1 0,4-6 0,0 1 0,0 1 0,-3 2 0,-2 1 0,-2 3 0,7-6 0,-1 0 0,-1 1 0,-1 1 0,-2 2 0,-2 2 0,7-7 0,-1 1 0,-1 1 0,-1 1 0,-2 2 0,-2 1 0,0 2 0,-1 0 0,-1 1 0,6-6 0,2-1 0,-1 0 0,-1 1 0,-2 2 0,-2 1 0,7-6 0,0 1 0,-2 1 0,-2 1 0,0 2 0,-3 1 0,0 2 0,-2 0 0,0 1 0,0 0 0,0 1 0,0-1 0,0 1 0,-1-1 0,1 0 0,0 0 0,0 0 0,1 0 0,-1 0 0,0 0 0,0 0 0,0 0 0,0 0 0,0 0 0,0 0 0,0 7 0,0 1 0,0-1 0,0-1 0,0-1 0,0-2 0,0-2 0,0 7 0,0-1 0,0 0 0,0-1 0,0-2 0,0-1 0,0-2 0,0-1 0,0 0 0,0 0 0,1 0 0,-1 0 0,0 0 0,0-1 0,0 1 0,0 0 0,7 7 0,0 1 0,1-1 0,-2-1 0,-2-1 0,-1-2 0,-1-2 0,-1 0 0,-1-1 0,0 0 0,0-1 0,0 1 0,-1 0 0,1 0 0,0 0 0,0 0 0,0 0 0,0 0 0,0 0 0,0 0 0,1 0 0,-1 0 0,0 0 0,0 0 0,0 0 0,0 0 0,0 0 0,0 0 0,0 0 0,0 0 0,0 0 0,0 0 0,0 0 0,0 0 0,0 0 0,0 0 0,0 0 0,7 6 0,1 2 0,-1-1 0,-1-1 0,-1-2 0,-2-1 0,-2-1 0,0-2 0,-1 0 0,0 0 0,0 0 0,-1 0 0,1 0 0,0-1 0,0 1 0,0 0 0,-1 0 0,2 0 0,-1 0 0,0 0 0,0 0 0,0 0 0,0 0 0,0 0 0,1 0 0,-2 0 0,2 0 0,-2 0 0,2 0 0,-1 0 0,0 0 0,0 0 0,0 0 0,0 0 0,0 0 0,0 0 0,0 0 0,0 0 0,0 0 0,0 0 0,0 0 0,0 0 0,1 0 0,-1 0 0,0 0 0,0 0 0,0 0 0,0 0 0,0 0 0,0 0 0,0 0 0,0 0 0,0 0 0,0 0 0,0 0 0,0 0 0,0 0 0,0 0 0,0 0 0,0 0 0,0 0 0,0 0 0,0 0 0,0 0 0,0 0 0,0 0 0,0 0 0,1 0 0,-1 0 0,0 0 0,0 0 0,0 0 0,0 0 0,0 0 0,0 0 0,0 0 0,0 0 0,0 0 0,1 0 0,-1 0 0,0 0 0,0 0 0,0 0 0,0 0 0,0 0 0,7-7 0,0 0 0,1-1 0,-2 2 0,-2 2 0,-1 1 0,-1 2 0,-2 0 0,1 1 0,6-7 0,0 0 0,0-1 0,-1 2 0,-2 3 0,-1 0 0,-2 1 0,0 1 0,-1 1 0,0 0 0,0 1 0,-1-1 0,1-7 0,0 1 0,0-2 0,7-5 0,1 1 0,-1 2 0,-1 2 0,-1 3 0,-2-5 0,-2 1 0,0 2 0,-1 2 0,0 0 0,0 4 0,-1-1 0,1 2 0,0 0 0,0-7 0,0 0 0,0-1 0,0 3 0,0 1 0,0 1 0,0 1 0,0 1 0,0 1 0,1 0 0,-1 1 0,0-1 0,0 1 0,0-1 0,0 0 0,0 0 0,0 0 0,0 0 0,0 0 0,0 0 0,0 0 0,0 0 0,1 0 0,-2 0 0,2 0 0,-1 0 0,0 0 0,-1 0 0,2 0 0,-1 0 0,0 0 0,0 0 0,0 0 0,0 0 0,0 0 0,0 0 0,0 0 0,0 0 0,0 0 0,0 0 0,0 0 0,0 0 0,0 0 0,8 7 0,-1 1 0,1-1 0,-2-1 0,-2-1 0,-1 5 0,-2-1 0,0-1 0,-1 5 0,0-1 0,0-3 0,-1-1 0,1-4 0,0-1 0,0-1 0,0 5 0,0 0 0,0 0 0,0-2 0,0-1 0,0-2 0,0 0 0,0 6 0,0-1 0,1 0 0,-1-1 0,0-1 0,0-3 0,0-1 0,0 0 0,0-1 0,0 0 0,0-1 0,0 1 0,0 0 0,0 0 0,1 0 0,-1 0 0,7 6 0,0 2 0,0-1 0,-1-1 0,-1-2 0,-2-1 0,5-1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33.608"/>
    </inkml:context>
    <inkml:brush xml:id="br0">
      <inkml:brushProperty name="width" value="0.035" units="cm"/>
      <inkml:brushProperty name="height" value="0.035" units="cm"/>
      <inkml:brushProperty name="color" value="#AE198D"/>
      <inkml:brushProperty name="inkEffects" value="galaxy"/>
      <inkml:brushProperty name="anchorX" value="-31451.54688"/>
      <inkml:brushProperty name="anchorY" value="-10103.37891"/>
      <inkml:brushProperty name="scaleFactor" value="0.5"/>
    </inkml:brush>
  </inkml:definitions>
  <inkml:trace contextRef="#ctx0" brushRef="#br0">5752 259 24575,'0'0'0,"-2"0"0,-1-3 0,-3 0 0,-2 0 0,-3 1 0,2-3 0,-2 1 0,0 1 0,-1 0 0,-1-2 0,-1 1 0,0 1 0,0 0 0,-1 2 0,1 0 0,0 0 0,-1 1 0,1 0 0,0-2 0,-1-1 0,1 0 0,0 1 0,-3-3 0,-3 1 0,-3 1 0,0 0 0,2 1 0,1-1 0,2-1 0,2 1 0,1 1 0,-2 0 0,0 1 0,0 1 0,0-1 0,-1-1 0,0-1 0,0 0 0,1 1 0,-1 0 0,-1 1 0,2 0 0,0 1 0,1 0 0,-2-3 0,0 1 0,1-1 0,-3 1 0,2 0 0,-1 1 0,2 0 0,-2 1 0,1 0 0,0-3 0,-1 1 0,0-1 0,1 0 0,1 2 0,1 0 0,0 0 0,2 1 0,-1 0 0,1 0 0,0 0 0,0 0 0,0-3 0,0 0 0,0 0 0,-1 1 0,1 0 0,0 1 0,-1-2 0,1 0 0,0 0 0,0 0 0,-1 2 0,1 0 0,0 0 0,0 1 0,-1 0 0,1 0 0,0 1 0,0-1 0,-1 0 0,1 0 0,0 0 0,-1 0 0,1 0 0,0 0 0,0 0 0,-1 0 0,1 0 0,0 0 0,2-3 0,1 0 0,0 0 0,-1 1 0,-1 0 0,-3 1 0,-3 0 0,-1 1 0,1 0 0,0 0 0,2 0 0,1 0 0,0 0 0,2 0 0,-4 0 0,-1 0 0,-1 0 0,0 0 0,2 0 0,1 0 0,1 0 0,1 0 0,1 0 0,-3 0 0,0 0 0,0 0 0,0 0 0,1 0 0,1 0 0,-2 0 0,-1 0 0,1 0 0,0 0 0,1 0 0,1 0 0,0 0 0,1 0 0,0 0 0,-1 0 0,1 0 0,0 0 0,0 0 0,0 0 0,-3 0 0,0 0 0,-1 0 0,2 0 0,0 0 0,0 0 0,1 0 0,-2 0 0,0 0 0,0 0 0,0 0 0,1 0 0,1 0 0,0 0 0,1 0 0,-1 0 0,1 0 0,0 0 0,-3 0 0,0 0 0,0 0 0,0 0 0,1 0 0,1 0 0,0 0 0,0 0 0,1 0 0,0 0 0,0 0 0,0 0 0,-3 0 0,-3 0 0,0 0 0,0-3 0,2 0 0,0 0 0,2 1 0,1 0 0,1 1 0,-3 0 0,0 1 0,0 0 0,0 0 0,2 0 0,-1 1 0,1-1 0,1 0 0,0 0 0,0 0 0,-1 0 0,1 0 0,-3-3 0,0 0 0,0 0 0,-3 1 0,1 0 0,1 1 0,1 1 0,-2-1 0,1 1 0,-3-2 0,1-1 0,1 0 0,2 1 0,0 0 0,2 1 0,0 0 0,1 1 0,-3 0 0,0-3 0,-3 1 0,1-1 0,0 1 0,-2 0 0,2 1 0,0-2 0,-1-1 0,1 1 0,1 1 0,1 0 0,1 1 0,-2 1 0,0 0 0,1 0 0,0 0 0,1 0 0,1 0 0,1-3 0,-1 0 0,1 0 0,0 1 0,0 0 0,0 1 0,-4 0 0,1 1 0,0 0 0,0 0 0,1 0 0,1 0 0,0 0 0,1 1 0,-1-1 0,1 0 0,0 0 0,0 0 0,0 0 0,0 0 0,-1 0 0,1 0 0,0 0 0,0 0 0,-4 0 0,1 0 0,0 0 0,0 0 0,1 0 0,1 0 0,0 0 0,1 0 0,-1 0 0,1 0 0,0 0 0,0 0 0,0 0 0,0 0 0,-1 0 0,1 0 0,0 0 0,-1 0 0,1 0 0,0 0 0,0 0 0,-1 0 0,1 0 0,0 0 0,0 0 0,-1 0 0,1 0 0,0 0 0,-1 0 0,1 0 0,0 0 0,0 0 0,-1 0 0,1 0 0,0 0 0,0 0 0,-1 0 0,1 0 0,0 2 0,-3 1 0,0 0 0,-1 0 0,2 2 0,0-1 0,0-1 0,1 3 0,1-2 0,0 0 0,-1-1 0,1 2 0,0-1 0,0-1 0,0 2 0,-1 0 0,1-1 0,0-2 0,0 0 0,-1-1 0,4 2 0,0 1 0,-1-2 0,0 1 0,0 1 0,-1 0 0,-1 0 0,3 1 0,-3 0 0,-1-2 0,0 3 0,0-1 0,0-1 0,1 2 0,-1-1 0,0-1 0,1-2 0,3 3 0,-1-1 0,1-1 0,-1-1 0,-1 0 0,0-1 0,0-1 0,-1 0 0,0 3 0,-1 0 0,4 3 0,-4-1 0,1 2 0,-1 0 0,0-2 0,0 1 0,0 0 0,1-2 0,2 2 0,1-1 0,-1-1 0,3 1 0,0 0 0,-2-2 0,0 0 0,-1 2 0,-1-1 0,2 2 0,0-1 0,-1 2 0,0 0 0,2 1 0,0-2 0,-1 2 0,-1 2 0,0-2 0,-1-2 0,2 2 0,0-2 0,2 1 0,0 1 0,-1 0 0,2 1 0,-1-1 0,2 0 0,-2-1 0,0 1 0,1 1 0,-1-1 0,1 1 0,3 1 0,-2 2 0,2 0 0,-2-1 0,-2 0 0,2 0 0,-2-1 0,2-1 0,1 2 0,-1-2 0,2 0 0,1 1 0,-2 2 0,2 0 0,0 1 0,-2-2 0,2 0 0,0 1 0,-1 0 0,-3 1 0,1 0 0,1 1 0,-1-3 0,2 1 0,0-1 0,2 1 0,-1 1 0,0 0 0,0 1 0,2 0 0,0 0 0,2 0 0,-1 1 0,1-1 0,0 0 0,-3-2 0,1-1 0,-1 1 0,0 0 0,2 0 0,0 1 0,0 1 0,1 0 0,0 0 0,0 0 0,0 1 0,0-1 0,0 1 0,0-1 0,0 0 0,0 1 0,0-1 0,0 0 0,3 0 0,0 1 0,0-1 0,3-3 0,1-2 0,0-1 0,2 1 0,1-2 0,-1 2 0,1-2 0,-3 1 0,-1 1 0,1-1 0,1 1 0,2-1 0,2-3 0,-3 2 0,2-2 0,-3 2 0,1 2 0,1-2 0,-1 2 0,0-2 0,1-1 0,2 1 0,0-2 0,1 2 0,1-1 0,0 1 0,1-1 0,-4 2 0,1-1 0,-1 0 0,1 0 0,1 1 0,0-2 0,-2 2 0,0-1 0,0-2 0,1-2 0,1-1 0,0 2 0,1 0 0,0-1 0,0 1 0,1 1 0,-1 1 0,1 0 0,-1-1 0,0-2 0,1 0 0,-1 0 0,0 1 0,1-1 0,-1-1 0,0 2 0,0 0 0,1 2 0,2 0 0,0-1 0,0-2 0,0-1 0,-1 0 0,-1-2 0,0 3 0,0 0 0,-1-1 0,0 0 0,0 0 0,-3 2 0,1-1 0,-1 0 0,1 0 0,3 1 0,4 0 0,1 3 0,-1-2 0,-1 0 0,-1 1 0,0-1 0,-2-1 0,0 2 0,-1-1 0,0-1 0,0-1 0,0-2 0,0 0 0,0 3 0,1-2 0,-1 1 0,0-1 0,0 3 0,1-2 0,-1 1 0,0 1 0,0 0 0,1-1 0,-1 1 0,0 0 0,1 2 0,-1-1 0,3-1 0,0 1 0,0-1 0,0-1 0,-1-1 0,-1-1 0,3 1 0,0 1 0,-1-1 0,-1 2 0,0-1 0,-1 0 0,0 2 0,0-1 0,-1-1 0,0-2 0,0 3 0,0-1 0,1-1 0,-1 3 0,0-2 0,0 0 0,1-1 0,-4 2 0,0-1 0,1-1 0,-1-1 0,2 3 0,0-1 0,1-1 0,3 0 0,0-2 0,0 0 0,0 0 0,-1 2 0,2 0 0,0 2 0,3 0 0,-2 0 0,0 1 0,2-1 0,-2 0 0,0-2 0,-2 1 0,2 0 0,-1-1 0,-1 0 0,0-2 0,-1 3 0,-1-1 0,3 0 0,-1 0 0,-3 1 0,0 0 0,-1 0 0,0-2 0,0 0 0,0-1 0,1 0 0,-1-1 0,2 0 0,-1-1 0,0 1 0,0 0 0,1 0 0,-1 0 0,0 0 0,1 0 0,-1 0 0,0 0 0,0 0 0,1 0 0,-1 3 0,0-1 0,1 1 0,-1 0 0,0-2 0,0 0 0,1 0 0,-1-1 0,0 0 0,0 0 0,1 0 0,-1 0 0,0 0 0,1 0 0,-1 0 0,0 0 0,0 0 0,1 0 0,-1 0 0,0 0 0,0 0 0,1 0 0,-1 0 0,0 0 0,0 0 0,1 0 0,-1 0 0,0 0 0,1 0 0,-1 0 0,0 0 0,0 0 0,1 0 0,-1 0 0,0 0 0,0 0 0,1 0 0,-1 0 0,0 0 0,1 0 0,-1 0 0,3 0 0,0 0 0,0 0 0,0 0 0,-1 0 0,-1 0 0,0 0 0,0 0 0,-1 0 0,0 0 0,0 0 0,1 0 0,-1 0 0,0 0 0,0 0 0,0 0 0,1 0 0,-1 0 0,0 0 0,1 0 0,-1 0 0,0 0 0,0 0 0,1 0 0,-1 0 0,0 0 0,0 0 0,1 0 0,-1 0 0,0 0 0,3 0 0,0 0 0,3 0 0,3 0 0,-1 0 0,-1 0 0,-3 0 0,0 0 0,-2 0 0,-1 0 0,-1 0 0,1 0 0,-1 0 0,0 0 0,0 0 0,0 0 0,0 0 0,3 0 0,0 0 0,0 0 0,0 0 0,-1 0 0,-1 0 0,0 0 0,0 0 0,-1 0 0,3 0 0,0 0 0,3 0 0,-1 0 0,0 0 0,-1 0 0,-1 0 0,-2 0 0,0 0 0,0 0 0,-1 0 0,0 0 0,0 0 0,0 0 0,0 0 0,0 0 0,0 0 0,1 0 0,-1 0 0,0 0 0,1 0 0,-1 0 0,0 0 0,0 2 0,1 2 0,-1-2 0,0 1 0,0-1 0,1-1 0,-1-1 0,0 1 0,0-1 0,1 0 0,-1 0 0,0-1 0,1 1 0,-1 0 0,0 0 0,0 0 0,1 0 0,-1 0 0,0 0 0,0 0 0,1 0 0,-1 0 0,0 0 0,0 0 0,1 0 0,-1 0 0,0 0 0,1 0 0,-1-3 0,0 0 0,0 0 0,1 1 0,-1-3 0,0 1 0,1 1 0,-1-3 0,0 2 0,0 0 0,1 1 0,-1-2 0,0 1 0,0-2 0,1 0 0,-1 2 0,0 1 0,1 1 0,-4-2 0,0 0 0,1 1 0,-1 1 0,2 0 0,0 1 0,1 1 0,0-3 0,0 0 0,0 1 0,1-1 0,-1 2 0,-2-3 0,-1 0 0,1 1 0,-3-2 0,0 0 0,1 1 0,2 1 0,0-1 0,1 0 0,-2-3 0,0 2 0,1-2 0,0 0 0,0 2 0,2 1 0,0 2 0,-3-2 0,0 1 0,1 0 0,0-2 0,0 1 0,1 0 0,-2-2 0,0 1 0,1-2 0,0 2 0,-2-3 0,0 2 0,1-2 0,0 1 0,-1-1 0,1 2 0,-3-2 0,0 1 0,2 0 0,1 0 0,-2-1 0,1 2 0,-2-2 0,1-1 0,-2-2 0,1 2 0,1 1 0,-1 0 0,-2-1 0,2 2 0,-3-2 0,2 2 0,-1-2 0,2 3 0,-2-2 0,2 1 0,-2 0 0,-1-3 0,-1 0 0,-2-2 0,2 1 0,-1 0 0,3 3 0,-1-1 0,2 2 0,-1-2 0,2 0 0,-2-1 0,3 0 0,-3 0 0,-1-1 0,2 2 0,-2 0 0,-1-2 0,1 3 0,0-2 0,2 3 0,-2-2 0,0 0 0,1 0 0,-1 0 0,2 2 0,-1-2 0,2 3 0,-2-2 0,-1-2 0,1 0 0,-1-2 0,-1-2 0,2 3 0,-1 0 0,-1-1 0,-2 0 0,3 2 0,-1 0 0,-1-1 0,2-1 0,0 0 0,-1-1 0,1-1 0,0 0 0,-1-1 0,-1 1 0,-1-1 0,-1 1 0,2 2 0,0 1 0,0 0 0,-1-1 0,-1-1 0,0 0 0,-1-1 0,1 0 0,-1 0 0,0 0 0,-1-1 0,1 1 0,0 0 0,0-1 0,0 1 0,0 0 0,0 0 0,0-1 0,0 1 0,0 0 0,0-1 0,0 1 0,0 0 0,0-1 0,0 1 0,0 0 0,0 0 0,0 0 0,0-1 0,0 1 0,0 0 0,0-1 0,0 1 0,0 0 0,0 0 0,0-1 0,0 1 0,0 0 0,0 0 0,0-1 0,0 1 0,0 0 0,0-1 0,-3 4 0,1 0 0,-4-1 0,0 0 0,-1 3 0,-2-2 0,1 1 0,-2-2 0,2 0 0,0 1 0,1 1 0,-2 1 0,3 3 0</inkml:trace>
</inkml:ink>
</file>

<file path=ppt/ink/ink3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4:25:09.025"/>
    </inkml:context>
    <inkml:brush xml:id="br0">
      <inkml:brushProperty name="width" value="0.05" units="cm"/>
      <inkml:brushProperty name="height" value="0.05" units="cm"/>
      <inkml:brushProperty name="color" value="#AE198D"/>
      <inkml:brushProperty name="inkEffects" value="galaxy"/>
      <inkml:brushProperty name="anchorX" value="-10734.01367"/>
      <inkml:brushProperty name="anchorY" value="-15296.96387"/>
      <inkml:brushProperty name="scaleFactor" value="0.5"/>
    </inkml:brush>
  </inkml:definitions>
  <inkml:trace contextRef="#ctx0" brushRef="#br0">0 1 24575,'0'0'0,"0"6"0,0 10 0,0 6 0,0 5 0,0 6 0,0 2 0,0 2 0,0 0 0,7 1 0,0-1 0,1 0 0,-2 0 0,5-8 0,0-1 0,-2 1 0,-3 1 0,-1 1 0,5-5 0,-2 1 0,0 1 0,-3 2 0,7 1 0,5-5 0,-1 2 0,-3 1 0,-2 1 0,3-6 0,-3 3 0,-1 0 0,-4 2 0,5-4 0,-1 1 0,5-7 0,-2 4 0,-1 1 0,3-3 0,-2 1 0,-2 4 0,-4 3 0,4-5 0,-1 2 0,-2 2 0,6 2 0,-3 2 0,-1 1 0,-3 3 0,5-1 0,5 1 0,-1 1 0,-2-1 0,3-7 0,-3 0 0,-3 0 0,-3 1 0,4-6 0,-2 2 0,5-6 0,6 2 0,4-5 0,5-4 0,-3 2 0,0-2 0,3-4 0,0-3 0,3-2 0,1-2 0,1-1 0,-6 6 0,-7 0 0</inkml:trace>
</inkml:ink>
</file>

<file path=ppt/ink/ink3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4:25:10.562"/>
    </inkml:context>
    <inkml:brush xml:id="br0">
      <inkml:brushProperty name="width" value="0.05" units="cm"/>
      <inkml:brushProperty name="height" value="0.05" units="cm"/>
      <inkml:brushProperty name="color" value="#AE198D"/>
      <inkml:brushProperty name="inkEffects" value="galaxy"/>
      <inkml:brushProperty name="anchorX" value="-13173.4375"/>
      <inkml:brushProperty name="anchorY" value="-18889.11523"/>
      <inkml:brushProperty name="scaleFactor" value="0.5"/>
    </inkml:brush>
  </inkml:definitions>
  <inkml:trace contextRef="#ctx0" brushRef="#br0">0 866 24575,'0'0'0,"6"0"0,10 0 0,6 0 0,6 0 0,4 0 0,-4 8 0,1-1 0,1 0 0,-6 7 0,2-3 0,1-1 0,-5 5 0,2-3 0,1 6 0,4-3 0,-5 4 0,2-3 0,1-3 0,3-4 0,2 3 0,2-1 0,-6-10 0,-27-1 0,1 0 0,0-1 0,-1 1 0,2-1 0,-2 0 0,1 1 0,0-1 0,-1 0 0,1 0 0,2-1 0,-3 1 0,1-1 0,-1 1 0,1 0 0,-1-1 0,0 1 0,0-1 0,1 0 0,-1 1 0,1-5 0,7-19 0,-5-7 0,-3-3 0,-2-2 0,0-8 0,0 0 0,0 0 0,0 2 0,0 2 0,0 2 0,1 0 0,0 3 0,0 0 0,0 0 0,0 0 0,0 1 0,0 0 0,0-1 0,0 1 0,0-1 0,0 0 0,0 0 0,0 0 0,0 0 0,0 0 0,8 6 0,-1 2 0,0-1 0,-1 6 0</inkml:trace>
</inkml:ink>
</file>

<file path=ppt/ink/ink3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3:21:10.197"/>
    </inkml:context>
    <inkml:brush xml:id="br0">
      <inkml:brushProperty name="width" value="0.05" units="cm"/>
      <inkml:brushProperty name="height" value="0.0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24575,'0'0'0</inkml:trace>
</inkml:ink>
</file>

<file path=ppt/ink/ink3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3:21:25.904"/>
    </inkml:context>
    <inkml:brush xml:id="br0">
      <inkml:brushProperty name="width" value="0.05" units="cm"/>
      <inkml:brushProperty name="height" value="0.05" units="cm"/>
      <inkml:brushProperty name="color" value="#AE198D"/>
      <inkml:brushProperty name="inkEffects" value="galaxy"/>
      <inkml:brushProperty name="anchorX" value="-1270"/>
      <inkml:brushProperty name="anchorY" value="-1270"/>
      <inkml:brushProperty name="scaleFactor" value="0.5"/>
    </inkml:brush>
  </inkml:definitions>
  <inkml:trace contextRef="#ctx0" brushRef="#br0">1045 149 24575,'0'0'0,"7"0"0,1-9 0,-7-1 0,-3-10 0,-8 2 0,-7 2 0,-1-5 0,-5 3 0,-3 3 0,-4 4 0,-2 5 0,-4 3 0,1 1 0,-2 2 0,1 1 0,-1 0 0,0 0 0,0-1 0,1 1 0,0 8 0,0 1 0,8 10 0,-1-2 0,8 8 0,-1-4 0,5 6 0,-3-6 0,4 6 0,4 4 0,5 5 0,2 5 0,10 3 0,8-7 0,3 1 0,5-10 0,-3 3 0,5-8 0,2-7 0,4-4 0,-5 2 0,3-3 0,0-1 0,4-3 0,-6 6 0,1-1 0,-6 7 0,3-1 0,2-4 0,2-4 0,-3-13 0,1-3 0,-5-13 0,-5-10 0,-5-8 0,-5-6 0,-2-5 0,-2-2 0,-2-2 0,1 1 0,-9 9 0,-6 11 0,-8 10 0,-5 9 0,-5 6 0,-2 4 0,5 11 0,0 2 0,8 10 0,-2-2 0,-1-2 0,4 3 0,-2-2 0,-2-4 0,4 5 0,-2 7 0,-4-4 0,6 5 0,-3-3 0,5 4 0,5 4 0,-4 4 0,6 6 0,1 3 0,-2-9 0,1 1 0,3 1 0,3 3 0,1 1 0,-4-8 0,0 3 0,2-1 0,1 4 0,2 3 0,-5-9 0,0 2 0,1 1 0,10 3 0,8-7 0,10-10 0,7-6 0,4-8 0,5-5 0,1 7 0,1-3 0,0 0 0,-1-3 0,0 0 0,0-4 0,-1 0 0,0-2 0,0 0 0,0 0 0,-8-11 0,-13 0 0,-15 11 0,0 0 0,0 0 0,0 0 0,0 0 0,0 0 0,0 0 0,0 0 0,1-2 0,-1 2 0,0 0 0,0 0 0,0-1 0,0 1 0,0 0 0,0 0 0,0 0 0,0 0 0,0 0 0,0-2 0,0 2 0,0 0 0,0-1 0,0 1 0,0 0 0,0 0 0,0 0 0,0 0 0,0 0 0,0-2 0,0 2 0,-1 0 0,1 0 0,0-1 0,0 1 0,0 0 0,0 0 0,0 0 0,0 0 0,-1 0 0,-13-9 0,-3-7 0,0-8 0,-4 2 0,-4 3 0,4-5 0,-4 5 0,-1 3 0,4-4 0,-2 4 0,-3 2 0,6-5 0,-3 3 0,-3 3 0,6-5 0,-3 1 0,-3 5 0,-2 1 0,-2 5 0,-2 3 0,-3 1 0,8-7 0,-1-2 0,-1 4 0,0-1 0,-1 2 0,5 12 0,5 13 0,8 9 0,-2 11 0,4 4 0,2 5 0,3 3 0,3 0 0,1-1 0,2 1 0,0-2 0,1 1 0,0-1 0,-1-1 0,0 1 0,0 0 0,0 0 0,0-1 0,0 1 0,8-11 0,-1 1 0,8-9 0,6-10 0,-2 2 0,4-5 0,-3 5 0,2-4 0,3-2 0,3 3 0,3-3 0,2-2 0,3-4 0,0-5 0,0-1 0,-6 6 0,-1 1 0,0-2 0,-6 9 0,1-3 0,2-2 0,2-4 0,3-2 0,2-4 0,2-1 0,1-2 0,0 0 0,-7-10 0,-7-10 0,-8-11 0,-6-6 0,-11 2 0,-4-3 0,-8 8 0,-6 8 0,-7 7 0,-4 6 0,-4 6 0,0 2 0,-1 1 0,7 11 0,1 0 0,6 10 0,7 8 0,-1-3 0,-3-3 0,-4-8 0,3 7 0,4 4 0,-2-5 0,4 8 0,4 5 0,3 4 0,4 5 0,1 2 0,3 3 0,0 2 0,0-1 0,1 0 0,0 1 0,-8-11 0,0 0 0,1 0 0,0 2 0,1 2 0,2 1 0,2 2 0,0 2 0,1 1 0,1 0 0,-1 0 0,0 0 0,7-11 0,8-8 0,7-11 0,6-8 0,5-5 0,2-6 0,-6-11 0,1-1 0,0 0 0,-6-7 0,1 1 0,-6-6 0,2 4 0,-4-6 0,-4-7 0,-6-5 0,-9 6 0,-10-2 0,-9 5 0,-1-1 0,-3 5 0,-4 7 0,5-3 0,-2 3 0,-2 6 0,-1 3 0,-3 3 0,-2 4 0,-1 1 0,-1 1 0,7 10 0,7 10 0,8 11 0,6 7 0,4 7 0,3 3 0,-5-8 0,-1 0 0,1 0 0,1 3 0,2 1 0,0 1 0,2 2 0,1 1 0,0 1 0,0 0 0,0 0 0,1 0 0,6-10 0,7-9 0,1-2 0,6-7 0,4-7 0,-2 6 0,1-5 0,3-3 0,3-4 0,3-3 0,0-2 0,-4 7 0,-7 1 0,-16-2 0,-12-3 0,-12 0 0,-8-3 0,-7-1 0,-4-1 0,-1-1 0,0-1 0,-1 1 0,1-1 0,1 1 0,8 9 0,0 1 0,0-1 0,6 10 0,7 6 0,-3-1 0,6 5 0,2 6 0,12-4 0,-1-31 0,1 3 0,-1-2 0,1 1 0,0 1 0,0-1 0,-1-1 0,1 2 0,0-3 0,0 3 0,0-1 0,1 1 0,19 14 0,0 2 0,3-3 0,5 6 0,2-4 0,2-4 0,3-2 0,-7 3 0,-1 0 0,2-4 0,0-3 0,3-2 0,-7 6 0,1-1 0,1 0 0,2-4 0,2-1 0,1-3 0,1-2 0,2 0 0,0-1 0,0-1 0,0 1 0,1-1 0,-1 1 0,1 0 0,-1-10 0,-8-10 0,-6-9 0,-8-10 0,-6-4 0,-5-5 0,-9 9 0,-2-2 0,-8 10 0,-6 8 0,-6 9 0,-3 7 0,-4 4 0,-1 2 0,-1 2 0,-1 1 0,8-10 0,1-1 0,0-1 0,-1 3 0,-2 2 0,-1 0 0,-2 13 0,7 11 0,7 11 0,0-1 0,5 4 0,5 6 0,-4-7 0,4 2 0,2 4 0,-4-7 0,2 1 0,1 5 0,4 1 0,2 5 0,-6-8 0,-6 2 0,1 1 0,3 2 0,2 5 0,-4-10 0,2 2 0,3 1 0,2 3 0,10-7 0,10-9 0,0 2 0,8-6 0,5-7 0,3-4 0,4-4 0,2-5 0,1 1 0,1-4 0,0 1 0,-1 1 0,1-2 0,-15 1 0,-15 1 0,-7-10 0,-12 1 0,-10-1 0,1-9 0,-5 4 0,-3 1 0,-2 4 0,-2 3 0,5 13 0,6 11 0,0 12 0,7 10 0,3 6 0,5 3 0,-4-7 0,2-1 0,-6-9 0,3 1 0,0 3 0,5 2 0,-6 4 0,3 4 0,1 1 0,3 2 0,1 0 0,3 3 0,-6-12 0,0 0 0,1 0 0,2 2 0,8-8 0,9-8 0,9-7 0,7-18 0,4-6 0,-4-13 0,2 1 0,0 0 0,-5-5 0,0 4 0,2 3 0,2 6 0,3 3 0,1 2 0,-6-6 0,1 1 0,1 1 0,1 1 0,2 3 0,2 2 0,-6-8 0,-1 1 0,-5-10 0,1 2 0,1 3 0,-10 3 0,-6 14 0,-12 4 0,-3 11 0,-9 1 0,1 8 0,-6-3 0,-4-4 0,4 4 0,-4 5 0,-2 7 0,4 4 0,-1-5 0,-3-7 0,5 1 0,5 4 0,5 4 0,12-6 0,1-28 0,0-1 0,-1 2 0,1-1 0,-1 0 0,1 0 0,0 0 0,0-1 0,-1 1 0,2 0 0,-1-1 0,2 3 0,10 23 0,8-7 0,5-5 0,4-5 0,3-5 0,3-2 0,0-2 0,1-2 0,1 0 0,-2 0 0,1 0 0,-1 1 0,0-1 0,0 1 0,0 0 0,0 0 0,0 0 0,0 0 0,0 0 0,-7-9 0,-1-1 0,1 0 0,1 2 0,-6-7 0,2 0 0,1 3 0,2 3 0,3 3 0,1 2 0,2 2 0,0 2 0,1 0 0,1 0 0,-1 2 0,1-2 0,-1 1 0,0-1 0,0 0 0,0 0 0,0 0 0,0 0 0,-7 10 0,-8 9 0,0 1 0,1-1 0,-3-15 0,-19-4 0,2 0 0,-2-1 0,1 1 0,0 0 0,0-2 0,0 2 0,0 0 0,0 0 0,-1-1 0,1 1 0,0-2 0,0 2 0,-1 0 0,1-1 0,1-1 0,7-23 0,5 0 0,-4-8 0,-1-4 0,-3-5 0,4 6 0,-1-2 0,-1-1 0,6 8 0,-3-3 0,6 8 0,-2-3 0,4 7 0,-3-5 0,-3-4 0,3 5 0,-2 5 0</inkml:trace>
</inkml:ink>
</file>

<file path=ppt/ink/ink3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3:21:39.416"/>
    </inkml:context>
    <inkml:brush xml:id="br0">
      <inkml:brushProperty name="width" value="0.05" units="cm"/>
      <inkml:brushProperty name="height" value="0.05" units="cm"/>
      <inkml:brushProperty name="color" value="#AE198D"/>
      <inkml:brushProperty name="inkEffects" value="galaxy"/>
      <inkml:brushProperty name="anchorX" value="-4141.02881"/>
      <inkml:brushProperty name="anchorY" value="-7549.61523"/>
      <inkml:brushProperty name="scaleFactor" value="0.5"/>
    </inkml:brush>
  </inkml:definitions>
  <inkml:trace contextRef="#ctx0" brushRef="#br0">1469 4065 24575,'0'0'0,"0"6"0,0 9 0,0 7 0,0 6 0,0 4 0,0 3 0,7-5 0,7-7 0,8-1 0,6-4 0,4-6 0,3-5 0,2-3 0,0-3 0,-7 7 0,0-1 0,0 6 0,0 0 0,3-3 0,-7 6 0,1-3 0,1-3 0,2-2 0,1-3 0,-5 5 0,1-2 0,2 0 0,1-2 0,-5 4 0,0 0 0,-4 6 0,1-3 0,3-2 0,2-2 0,3-4 0,-4 5 0,1-1 0,1-1 0,2-2 0,3-2 0,0-1 0,2-3 0,1 8 0,0-1 0,1-1 0,-1 0 0,0-2 0,0-2 0,0 0 0,0-1 0,0-1 0,0 0 0,0-1 0,0 1 0,-7 7 0,-1 0 0,-7 7 0,2 0 0,-6 5 0,-4 5 0,2-4 0,-3 4 0,-2 3 0,3 2 0,-2 3 0,-1 3 0,4 0 0,-3 1 0,6-7 0,-3 0 0,-2 0 0,4 1 0,-3 2 0,-3 1 0,-3 2 0,5-7 0,-3 1 0,7-7 0,4-7 0,6-5 0,4-4 0,4-4 0,1-2 0,2 0 0,0-1 0,0-1 0,-7-6 0,-1 0 0,0 0 0,1 2 0,-5-6 0,0 2 0,2-7 0,3 4 0,1 1 0,2-4 0,2-4 0,1 2 0,0-4 0,0 4 0,-6-4 0,-2 5 0,1-3 0,-6-3 0,1 2 0,-5-2 0,2 4 0,-5-2 0,4-3 0,-5-3 0,5 3 0,-4-2 0,3 5 0,-3-1 0,3 4 0,5 6 0,3 3 0,4 3 0,2 4 0,2 2 0,1 0 0,1 1 0,0 0 0,0-1 0,-1 1 0,0 0 0,-7 6 0,-1 0 0,2 1 0,0-2 0,1 5 0,2-1 0,2 6 0,0-2 0,0-2 0,2-3 0,-1-3 0,0-3 0,0-3 0,1 1 0,-1-2 0,0 1 0,0 0 0,0-1 0,0 0 0,0 9 0,0-1 0,0 1 0,6-2 0,2-2 0,-1-1 0,-1-1 0,-2-2 0,-1 0 0,6 0 0,-1 0 0,-1 0 0,-1-1 0,-2 1 0,5 0 0,0 0 0,-2 0 0,-7-8 0,-4 1 0,-1-7 0,0 0 0,-5-5 0,-1 3 0,2 2 0,2 5 0,-5-4 0,1 2 0,2-5 0,2 2 0,4-4 0,0 3 0,2 2 0,0-3 0,2 3 0,-1 2 0,1-3 0,-1 3 0,-7-7 0,-1 4 0,1 2 0,1 4 0,-5 9 0,0 5 0,-5 7 0,2 0 0,2 6 0,3-1 0,4-4 0,-6 2 0,2-1 0,2 3 0,2-3 0,1 3 0,2-2 0,0-3 0,1 3 0,1-4 0,1-1 0,-1 3 0,1-3 0,-8 7 0,6-4 0,2-2 0,0-4 0,-6 4 0,-1-1 0,7-3 0,1 5 0,1-1 0,0-3 0,0-1 0,-7 3 0,-3-1 0,1-2 0,0-1 0,2 3 0,1 0 0,1-2 0,1-2 0,1-1 0,0-3 0,0 6 0,0 0 0,0-1 0,0-1 0,0-2 0,1-1 0,-2-2 0,-5 6 0,-2 1 0,1-1 0,1-1 0,1-3 0,2 0 0,2-2 0,0 0 0,1-1 0,0 0 0,0-1 0,1 1 0,-1 0 0,0-1 0,0 1 0,0 0 0,0 0 0,-7-6 0,-1-2 0,0 1 0,2 1 0,-5-6 0,0 2 0,2 1 0,3 2 0,-6-4 0,3 0 0,0-4 0,3 2 0,1-6 0,2 3 0,2 3 0,-6-3 0,-1 3 0,2 3 0,0 2 0,2-3 0,1-6 0,2 1 0,0 3 0,1-4 0,0 3 0,1 3 0,-1 2 0,0 5 0,0 1 0,-7-5 0,0 1 0,-1 0 0,2 2 0,2 1 0,1 2 0,1-6 0,2-1 0,0 2 0,0 1 0,0 2 0,0 1 0,0 2 0,0 1 0,0 0 0,0 0 0,0 0 0,0 0 0,0 1 0,0-1 0,0 0 0,0 0 0,0 0 0,0 0 0,0 0 0,0 0 0,0 0 0,0 0 0,0 0 0,0 0 0,0 0 0,0 0 0,0 0 0,0 0 0,0 0 0,0 0 0,-1 0 0,1 0 0,0 0 0,0 0 0,0 0 0,0 0 0,0 0 0,0 0 0,0 0 0,0 0 0,0 0 0,0 0 0,0 0 0,-1 0 0,1 0 0,0 0 0,0 0 0,0 8 0,0-1 0,0 1 0,0-2 0,0-2 0,0-1 0,0-1 0,0-2 0,0 0 0,-1 0 0,1 0 0,0 6 0,0 2 0,0-1 0,0-1 0,0-3 0,0 0 0,0 6 0,0 0 0,0 5 0,0-1 0,0-1 0,0-4 0,0-2 0,0-3 0,-7 6 0,-1-2 0,1 1 0,1-2 0,1 4 0,2 0 0,2-2 0,0 6 0,1-2 0,0-2 0,0-3 0,1-2 0,-1 5 0,0-2 0,1 7 0,-1-3 0,0 0 0,-8 3 0,1-2 0,-8 5 0,1-4 0,3-2 0,2-3 0,-5 4 0,3-3 0,2 6 0,3-3 0,2-2 0,-6 5 0,2-3 0,0-3 0,3-2 0,0-4 0,3-1 0,1-3 0,1 0 0,0 0 0,0 0 0,0-1 0,0 1 0,0-1 0,1 1 0,-1 0 0,0 0 0,0 0 0,0 0 0,0 0 0,-1 0 0,1 0 0,0 0 0,0 0 0,0 0 0,0 0 0,-7-7 0,-1-1 0,1 1 0,1 1 0,2-6 0,1 2 0,1 1 0,1 3 0,-6-6 0,0 2 0,-7-6 0,0 2 0,3 3 0,2-5 0,4 3 0,1 3 0,2-5 0,2 3 0,0 2 0,-6-3 0,-1 1 0,-1 2 0,3 3 0,1 3 0,1 1 0,1 3 0,1 0 0,1 0 0,0 0 0,1 1 0,-1-1 0,1 1 0,-1-1 0,0 0 0,-1 0 0,1 0 0,0 0 0,0 0 0,0 7 0,0 0 0,0 1 0,0-2 0,0-3 0,0 0 0,0-1 0,0 5 0,0 1 0,-1-1 0,-5 6 0,5-2 0,1-1 0,1-2 0,1-3 0,-1 5 0,1-1 0,-1-2 0,-1-2 0,0 7 0,-6 5 0,-3-1 0,-5 5 0,1-3 0,1-4 0,-5 3 0,4-3 0,-5 4 0,3-4 0,3-2 0,3-4 0,4-3 0,-5-9 0,1-3 0,2 0 0,2 0 0,-7-5 0,3-6 0,7 1 0,-4-4 0,2 3 0,0 3 0,1 5 0,1-4 0,8-4 0,1 3 0,0 1 0,-1-2 0,-2 1 0,7 4 0,-10-3 0,0 2 0,-9-5 0,-1 3 0,7 2 0,-6-3 0,3 2 0,0-4 0,1 2 0,2 3 0,0 4 0,-5-4 0,-2 1 0,2-4 0,1 1 0,2 3 0,1 3 0,2 2 0,1 3 0,0 3 0,0 6 0,0 2 0,0-1 0,0 0 0,0 5 0,0-1 0,0-2 0,0 5 0,0-2 0,0-2 0,-7 5 0,-1-3 0,1-3 0,1-1 0,1-4 0,3-1 0,1-2 0,0-1 0,0 0 0,-6 6 0,0 1 0,0 0 0,1-1 0,2-3 0,1 0 0,2-1 0,0-1 0,1-1 0,0 0 0,0-1 0,1 1 0,-1-1 0,0 1 0,0 0 0,0 0 0,0 0 0,0 0 0,0 0 0,0 0 0,0 0 0,0 0 0,0 0 0,0 0 0,-1 0 0,1 0 0,0 0 0,0-7 0,-7-8 0,-1 0 0,1 3 0,1 1 0,-6-3 0,3 2 0,0 2 0,2 4 0,-5-6 0,1 2 0,3 2 0,-5-5 0,1 1 0,2 3 0,-4-6 0,2 3 0,2 3 0,2 1 0,4-3 0,1 0 0,2 3 0,1 2 0,0 2 0,1 2 0,-1 1 0,1 1 0,-1 0 0,0 0 0,0 1 0,0-1 0,0 1 0,0-1 0,-7 7 0,-1 0 0,1 1 0,1-2 0,1-3 0,2 8 0,2-2 0,0-1 0,0-2 0,2-1 0,-8 4 0,0 0 0,0-2 0,1-1 0,2-2 0,1 6 0,1-1 0,1-2 0,1-1 0,-6 5 0,-2-1 0,1-2 0,1 7 0,2-4 0,1-1 0,1-3 0,2-2 0,0 5 0,0-2 0,0 0 0,0-3 0,1-1 0,-8 6 0,-1-2 0,1-1 0,1-1 0,1-2 0,3-2 0,0 0 0,2 5 0,0 1 0,0-1 0,0-1 0,0-2 0,-7 6 0,7-2 0,0 0 0,1-2 0,1-2 0,-1-2 0,1 0 0,-1-2 0,-1 0 0,0 0 0,0-1 0,0 1 0,0 0 0,0-1 0,0 1 0,0 0 0,0 0 0,-8-6 0,1-2 0,-1 1 0,2 1 0,-5-6 0,0 2 0,2 1 0,3 2 0,1 3 0,-5-6 0,2 2 0,0 0 0,2 2 0,2-5 0,1 2 0,2-7 0,1 2 0,-7-5 0,0 3 0,0 4 0,-6-5 0,2 4 0,0 2 0,-3-3 0,1 3 0,-5-7 0,4 4 0,-6-5 0,4 4 0,3 2 0,-3-3 0,3 3 0,3 2 0,-4-3 0,2 3 0,2 1 0,3 3 0,3-5 0,-5-4 0,0 0 0,2 2 0,1 5 0,2-6 0,1 4 0,2-5 0,-7-5 0,1 2 0,-7-4 0,1 5 0,-6-4 0,3-3 0,-4-3 0,-4-2 0,3 3 0,5 6 0,-3 0 0,-3-2 0,3-3 0,-3-3 0,-3-4 0,-3 0 0,-4-3 0,-2 0 0,-1 0 0,-2-1 0,1 1 0,0-1 0,-1 1 0,-7 7 0,-7 7 0,0 1 0,-5 5 0,-5 6 0,3-4 0,-3 3 0,-3 2 0,-1-4 0,4-5 0,-2 0 0,6-3 0,-1 3 0,5-3 0,4-3 0,-3-3 0,-3-5 0,1-2 0,5 0 0,2-3 0,-2 1 0,2-1 0,3 1 0,1-1 0,4 1 0,1 0 0,1 0 0,1 0 0,0 0 0,1 0 0,-1 0 0,1 0 0,-1 0 0,0 0 0,1 0 0,-1 0 0,0 0 0,0 1 0,0-1 0,0 0 0,0 0 0,0 0 0,-1 0 0,1 0 0,0 0 0,0 0 0,0 0 0,0 0 0,0 0 0,0 0 0,0 0 0,0 0 0,7 7 0,1 1 0,-1-1 0,6-1 0,-1-1 0,-2-2 0,-2-2 0,-3 0 0,-2-1 0,6 7 0,-2 0 0,0 0 0,-2-1 0,-1-2 0,-2-1 0,0-1 0,-2-1 0,0-1 0,0 0 0,0-1 0,-1 1 0,1 0 0,0 0 0,0-1 0,0 2 0,0-1 0,0 0 0,-8 7 0,-6 8 0,-8 7 0,-6 6 0,-4 4 0,-4 3 0,7-5 0,-1 0 0,0 0 0,-1 1 0,-2 1 0,0 2 0,-3 1 0,1 1 0,-1 0 0,0 0 0,0 0 0,0 0 0,-1-6 0,1-2 0,0 1 0,0 1 0,0 2 0,0 1 0,0 1 0,0 2 0,1 0 0,6-7 0,0-1 0,1 2 0,-2 0 0,6-6 0,-2 2 0,-1 2 0,-3 1 0,-1 2 0,-2 3 0,-2 1 0,-1 1 0,0 0 0,7-7 0,0-1 0,7-6 0,7-6 0,5-6 0,5-5 0,3-3 0,2-1 0,1-2 0,0 0 0,0 0 0,0 0 0,-1 0 0,1 1 0,-1 0 0,1 0 0,-1 0 0,-1 0 0,1 0 0,0 0 0,0 0 0,0 0 0,0 0 0,0 0 0,0 0 0,0 0 0,0 0 0,0 0 0,0 0 0,-7 7 0,-8 8 0,-6 7 0,-8 6 0,-3 5 0,-3 2 0,-2 2 0,-1 0 0,1 1 0,-1-1 0,2 0 0,0 0 0,-1-1 0,1 0 0,0 0 0,0 0 0,1 0 0,-1 0 0,0 0 0,6 6 0,2 2 0,-1-1 0,-1-1 0,-1-2 0,5 7 0,-1-2 0,-1-1 0,-1-2 0,-3-2 0,-2-1 0,0-2 0,-2-1 0,7 8 0,0-2 0,0 1 0,-1-2 0,5 7 0,-1-2 0,-1-1 0,-2-2 0,-3-3 0,-1-1 0,5 6 0,1-2 0,-3 0 0,0-1 0,-2-2 0,-2-2 0,0-1 0,-1-1 0,-1 0 0,-1 0 0,1 0 0,0 0 0,0-1 0,0 1 0,0 0 0,-1 0 0,2 0 0,-2 0 0,2 0 0,-2 0 0,2 0 0,-1 0 0,0 0 0,0 0 0,0 0 0,0 0 0,0 0 0,1 0 0,-2 0 0,2 0 0,-2 0 0,2 0 0,-2 0 0,1 0 0,1 0 0,-1 0 0,0 7 0,0 1 0,0-1 0,0-1 0,0-1 0,0-2 0,0-2 0,0 0 0,0-1 0,0 0 0,7 7 0,1 0 0,0-1 0,-2 0 0,-2-2 0,-1-1 0,-2-1 0,0-2 0,-1 0 0,0 0 0,0 0 0,-1 0 0,1 0 0,0-1 0,0 1 0,0 0 0,0 0 0,0 0 0,0 0 0,0 0 0,0 0 0,0 0 0,0 0 0,0 0 0,0 0 0,1 0 0,-1 0 0,0 0 0,0 0 0,0 0 0,0 0 0,0 0 0,0 0 0,0 0 0,0 0 0,7-7 0,1 0 0,-1-1 0,-1 2 0,-1 2 0,5-6 0,-1 1 0,-1 1 0,-2 2 0,-2 1 0,6-4 0,-2 0 0,0 2 0,-1-6 0,-4 1 0,7-5 0,-2 2 0,1 3 0,-3 3 0,5-3 0,-1 1 0,-1 2 0,-3 3 0,-2 2 0,-1-5 0,-2 0 0,6-5 0,1 1 0,-1 2 0,-2 3 0,-1-5 0,-1 3 0,-2 1 0,0 2 0,-1 3 0,7-6 0,0 2 0,1 1 0,-2 1 0,-3 3 0,7-7 0,-1 1 0,-1 1 0,6-5 0,-3 2 0,-1 1 0,-3 3 0,-1 2 0,-3 3 0,-3 0 0,1 2 0,-2 0 0,1 1 0,0 0 0,0-1 0,-1 0 0,1 0 0,0 7 0,0 1 0,0-1 0,0-1 0,0-2 0,0 6 0,1-1 0,-1 0 0,0 3 0,0 0 0,0-2 0,0 4 0,0 6 0,0-3 0,0-2 0,0-4 0,7 2 0,1-2 0,-1-2 0,-1-3 0,-1-2 0,4 6 0,0-2 0,0 0 0,4 4 0,-2 0 0,-1-3 0,-2-2 0,3 5 0,-1-1 0,-1-2 0,-3-3 0,-1-2 0,5 5 0,-2 0 0,-1-2 0,-1-1 0,-1-2 0,-3-2 0,6 7 0,0-2 0,-1 1 0,-1-2 0,-2-2 0,-2-1 0,0-3 0,-1 1 0,-1-1 0,0 0 0,0-1 0,-1 1 0,1 0 0,-1 0 0,1 0 0,0 0 0,0 0 0,1 0 0,-1 0 0,0 0 0,0 0 0,0 0 0,0 0 0,0 0 0,0 0 0,0 0 0,0 0 0,0 0 0,1 0 0,-1 0 0,0 0 0,0 0 0,0 0 0,0 0 0,0 0 0,0 0 0,0 0 0,0 0 0,7 6 0,1 2 0,-2-1 0,0-1 0,6 6 0,-1-2 0,-2-1 0,-2-2 0,-3-3 0,-1-1 0,-2-2 0,0 0 0,5 6 0,1-1 0,1 1 0,-3-2 0,-1 0 0,-1-3 0,-2 0 0,0-2 0,0 0 0,-2 0 0,1 7 0,0 1 0,-1-2 0,1 0 0,0-1 0,0-2 0,0-2 0,0 0 0,0-1 0,0 0 0,1-1 0,-1 1 0,0 0 0,0 0 0,-8 0 0,1 0 0,-1 0 0,2 0 0,3 0 0,0 0 0,1 0 0,2 0 0,0 0 0,0 0 0,1 0 0,-1 0 0,0 0 0,0 0 0,1 0 0,-1 0 0,0 0 0,0 0 0,0 0 0,0 0 0,0 0 0,0 0 0,0 0 0,0 0 0,0 0 0,0 0 0,0-8 0,0 1 0,0-1 0,0 2 0,0 2 0,0 1 0,1 1 0,-2 1 0,9-5 0,-1-2 0,1 1 0,-2 2 0,-2 1 0,6-6 0,-1 1 0,-1 1 0,-2 2 0,-1 1 0,-3 3 0,6-6 0,1 0 0,-2 1 0,-1 1 0,-2 2 0,-2 2 0,7-7 0,-1 1 0,-1 1 0,-2 1 0,0 2 0,-3 1 0,0 2 0,-2 0 0,0 1 0,7-6 0,1-1 0,-2 0 0,0 1 0,-1 2 0,-3 1 0,7-6 0,-1 1 0,0 1 0,-3 1 0,0 2 0,-3 1 0,-1 2 0,0 0 0,-1 1 0,0 0 0,-1 1 0,1-1 0,0 1 0,0-1 0,0 0 0,0 0 0,0 0 0,0 0 0,0 0 0,0 0 0,0 0 0,0 0 0,0 0 0,0 0 0,0 0 0,0 7 0,0 1 0,0-1 0,0-1 0,0-1 0,1-2 0,-1-2 0,0 7 0,0-1 0,0 0 0,0-1 0,0-2 0,0-1 0,0-2 0,0-1 0,0 0 0,0 0 0,1 0 0,-1 0 0,0 0 0,0-1 0,0 1 0,0 0 0,7 7 0,0 1 0,1-1 0,-2-1 0,-2-1 0,-1-2 0,-1-2 0,-2 0 0,1-1 0,-2 0 0,1-1 0,0 1 0,0 0 0,0 0 0,0 0 0,0 0 0,0 0 0,0 0 0,0 0 0,0 0 0,0 0 0,0 0 0,0 0 0,0 0 0,0 0 0,0 0 0,0 0 0,0 0 0,0 0 0,0 0 0,0 0 0,0 0 0,0 0 0,0 0 0,1 0 0,-1 0 0,0 0 0,7 6 0,0 2 0,1-1 0,-2-1 0,-2-2 0,-1-1 0,-1-1 0,-1-2 0,-1 0 0,0 0 0,0 0 0,-1 0 0,1 0 0,0-1 0,0 1 0,0 0 0,-1 0 0,2 0 0,-1 0 0,0 0 0,0 0 0,0 0 0,0 0 0,0 0 0,1 0 0,-2 0 0,2 0 0,-2 0 0,2 0 0,-1 0 0,0 0 0,0 0 0,0 0 0,0 0 0,0 0 0,0 0 0,0 0 0,0 0 0,0 0 0,0 0 0,0 0 0,0 0 0,0 0 0,0 0 0,0 0 0,0 0 0,0 0 0,0 0 0,0 0 0,0 0 0,0 0 0,0 0 0,0 0 0,1 0 0,-1 0 0,0 0 0,0 0 0,0 0 0,0 0 0,0 0 0,0 0 0,0 0 0,0 0 0,0 0 0,0 0 0,0 0 0,0 0 0,1 0 0,-1 0 0,0 0 0,0 0 0,0 0 0,0 0 0,0 0 0,0 0 0,0 0 0,0 0 0,0 0 0,1 0 0,-1 0 0,0 0 0,0 0 0,0 0 0,0 0 0,0 0 0,6-7 0,2 0 0,-1-1 0,-1 2 0,-1 2 0,-2 1 0,-2 2 0,0 0 0,0 1 0,6-7 0,0 0 0,0-1 0,-1 2 0,-2 3 0,-1 0 0,-2 1 0,0 1 0,-1 1 0,0 0 0,0 1 0,-1-1 0,1-7 0,0 1 0,0-2 0,7-5 0,0 1 0,1 2 0,-2 2 0,-2 3 0,-1-5 0,-1 1 0,-1 2 0,-1 2 0,0 0 0,0 4 0,-1-1 0,1 2 0,0 0 0,0-7 0,0 0 0,0-1 0,0 3 0,0 1 0,0 1 0,0 1 0,0 1 0,0 1 0,1 0 0,-1 1 0,0-1 0,0 1 0,0-1 0,0 0 0,0 0 0,0 0 0,0 0 0,0 0 0,0 0 0,0 0 0,0 0 0,0 0 0,0 0 0,0 0 0,0 0 0,0 0 0,0 0 0,0 0 0,0 0 0,0 0 0,0 0 0,0 0 0,0 0 0,0 0 0,0 0 0,0 0 0,0 0 0,0 0 0,0 0 0,0 0 0,0 0 0,1 0 0,7 7 0,-1 1 0,1-1 0,-2-1 0,-2-1 0,-2 5 0,0-1 0,-1-1 0,-1 5 0,0-1 0,0-3 0,-1-1 0,1-4 0,0-1 0,0-1 0,0 5 0,0 0 0,0 0 0,0-2 0,0-1 0,0-2 0,0 0 0,0 6 0,0-1 0,1 0 0,-1-1 0,0-1 0,0-3 0,0-1 0,0 0 0,0-1 0,0 0 0,0-1 0,0 1 0,0 0 0,0 0 0,0 0 0,0 0 0,8 6 0,-1 2 0,0-1 0,-1-1 0,-1-2 0,-2-1 0,5-1 0</inkml:trace>
</inkml:ink>
</file>

<file path=ppt/ink/ink3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4:25:09.025"/>
    </inkml:context>
    <inkml:brush xml:id="br0">
      <inkml:brushProperty name="width" value="0.05" units="cm"/>
      <inkml:brushProperty name="height" value="0.05" units="cm"/>
      <inkml:brushProperty name="color" value="#AE198D"/>
      <inkml:brushProperty name="inkEffects" value="galaxy"/>
      <inkml:brushProperty name="anchorX" value="-10734.01367"/>
      <inkml:brushProperty name="anchorY" value="-15296.96387"/>
      <inkml:brushProperty name="scaleFactor" value="0.5"/>
    </inkml:brush>
  </inkml:definitions>
  <inkml:trace contextRef="#ctx0" brushRef="#br0">0 1 24575,'0'0'0,"0"6"0,0 10 0,0 6 0,0 5 0,0 6 0,0 2 0,0 2 0,0 0 0,7 1 0,0-1 0,1 0 0,-2 0 0,5-8 0,0-1 0,-2 1 0,-3 1 0,-1 1 0,5-5 0,-2 1 0,0 1 0,-3 2 0,7 1 0,5-5 0,-1 2 0,-3 1 0,-2 1 0,3-6 0,-3 3 0,-1 0 0,-4 2 0,5-4 0,-1 1 0,5-7 0,-2 4 0,-1 1 0,3-3 0,-2 1 0,-2 4 0,-4 3 0,4-5 0,-1 2 0,-2 2 0,6 2 0,-3 2 0,-1 1 0,-3 3 0,5-1 0,5 1 0,-1 1 0,-2-1 0,3-7 0,-3 0 0,-3 0 0,-3 1 0,4-6 0,-2 2 0,5-6 0,6 2 0,4-5 0,5-4 0,-3 2 0,0-2 0,3-4 0,0-3 0,3-2 0,1-2 0,1-1 0,-6 6 0,-7 0 0</inkml:trace>
</inkml:ink>
</file>

<file path=ppt/ink/ink3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5T14:25:10.562"/>
    </inkml:context>
    <inkml:brush xml:id="br0">
      <inkml:brushProperty name="width" value="0.05" units="cm"/>
      <inkml:brushProperty name="height" value="0.05" units="cm"/>
      <inkml:brushProperty name="color" value="#AE198D"/>
      <inkml:brushProperty name="inkEffects" value="galaxy"/>
      <inkml:brushProperty name="anchorX" value="-13173.4375"/>
      <inkml:brushProperty name="anchorY" value="-18889.11523"/>
      <inkml:brushProperty name="scaleFactor" value="0.5"/>
    </inkml:brush>
  </inkml:definitions>
  <inkml:trace contextRef="#ctx0" brushRef="#br0">0 866 24575,'0'0'0,"6"0"0,10 0 0,6 0 0,6 0 0,4 0 0,-4 8 0,1-1 0,1 0 0,-6 7 0,2-3 0,1-1 0,-5 5 0,2-3 0,1 6 0,4-3 0,-5 4 0,2-3 0,1-3 0,3-4 0,2 3 0,2-1 0,-6-10 0,-27-1 0,1 0 0,0-1 0,-1 1 0,2-1 0,-2 0 0,1 1 0,0-1 0,-1 0 0,1 0 0,2-1 0,-3 1 0,1-1 0,-1 1 0,1 0 0,-1-1 0,0 1 0,0-1 0,1 0 0,-1 1 0,1-5 0,7-19 0,-5-7 0,-3-3 0,-2-2 0,0-8 0,0 0 0,0 0 0,0 2 0,0 2 0,0 2 0,1 0 0,0 3 0,0 0 0,0 0 0,0 0 0,0 1 0,0 0 0,0-1 0,0 1 0,0-1 0,0 0 0,0 0 0,0 0 0,0 0 0,0 0 0,8 6 0,-1 2 0,0-1 0,-1 6 0</inkml:trace>
</inkml:ink>
</file>

<file path=ppt/ink/ink3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0:41.238"/>
    </inkml:context>
    <inkml:brush xml:id="br0">
      <inkml:brushProperty name="width" value="0.035" units="cm"/>
      <inkml:brushProperty name="height" value="0.035" units="cm"/>
      <inkml:brushProperty name="color" value="#AE198D"/>
      <inkml:brushProperty name="inkEffects" value="galaxy"/>
      <inkml:brushProperty name="anchorX" value="-20420.5957"/>
      <inkml:brushProperty name="anchorY" value="-13196.44141"/>
      <inkml:brushProperty name="scaleFactor" value="0.5"/>
    </inkml:brush>
  </inkml:definitions>
  <inkml:trace contextRef="#ctx0" brushRef="#br0">1 0 24575,'0'0'0,"2"0"0,5 0 0,-2 0 0</inkml:trace>
</inkml:ink>
</file>

<file path=ppt/ink/ink3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11:05.9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0,'14'1,"0"1,19 3,6 2,-1-2,-1-1,46 1,-40-4,55 9,-36-5,94-5,-63-2,1823 2,-1903 0,0-2,18-3,-18 2,0 1,18-1,13 5,-31-1,1 0,-1-1,0 0,1-1,15-4,-20 2</inkml:trace>
</inkml:ink>
</file>

<file path=ppt/ink/ink3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11:08.4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0,'28'10,"-14"-4,18 3,41 7,-63-15,25 5,0-1,38-1,-53-3,33 6,17 0,28 0,6 1,109 2,48-5,-150-7,957 2,-1045 1,30 5,-29-2,28 0,13-5,-20 0,-1 2,56 8,-65-4,41-1,12 1,53 3,-6-1,7 0,-6 0,207 1,-209-10,-37 9,3 0,946-7,-955 7,-1 1,-27-9,-12 1,91 9,-104-5,37-1,33 4,-43-1,118-5,-84-3,1041 2,-1118 1,30 6,19 0,71 0,33 0,-134-7,69 11,-80-8,54-1,-57-3,-1 2,49 6,-39-2,-1-2,1-1,43-4,-8 0,71 2,-129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49:49.304"/>
    </inkml:context>
    <inkml:brush xml:id="br0">
      <inkml:brushProperty name="width" value="0.1" units="cm"/>
      <inkml:brushProperty name="height" value="0.1" units="cm"/>
      <inkml:brushProperty name="color" value="#AE198D"/>
      <inkml:brushProperty name="inkEffects" value="galaxy"/>
      <inkml:brushProperty name="anchorX" value="-14543.30664"/>
      <inkml:brushProperty name="anchorY" value="-2468.53467"/>
      <inkml:brushProperty name="scaleFactor" value="0.5"/>
    </inkml:brush>
  </inkml:definitions>
  <inkml:trace contextRef="#ctx0" brushRef="#br0">1 859 24575,'0'0'0,"85"-14"0,48-20 0,0-11 0,-2-10 0,-8-8-1459,-10-3 1876,-9-2-625,-6 2 208,-5 4 0,-4 3 463,-5 5-596,-4 6 445,-5 5-382,-5 6 105,-8 4-35,-5 5 740,-8 4-951,-7 4 327,-8 5-119,-7 4 4,-7 3-1,-7 4 0,-6 2 0,-4 3 0,-2 2 0,-7 2 0,-5 0 0,-1 2 0,-1 0 0,2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46.705"/>
    </inkml:context>
    <inkml:brush xml:id="br0">
      <inkml:brushProperty name="width" value="0.035" units="cm"/>
      <inkml:brushProperty name="height" value="0.035" units="cm"/>
      <inkml:brushProperty name="color" value="#AE198D"/>
      <inkml:brushProperty name="inkEffects" value="galaxy"/>
      <inkml:brushProperty name="anchorX" value="-30572.37109"/>
      <inkml:brushProperty name="anchorY" value="-9204.75586"/>
      <inkml:brushProperty name="scaleFactor" value="0.5"/>
    </inkml:brush>
  </inkml:definitions>
  <inkml:trace contextRef="#ctx0" brushRef="#br0">1 215 24575,'0'0'0,"2"0"0,4 0 0,3 0 0,2 0 0,2 0 0,1 0 0,1 0 0,-1 0 0,1 0 0,0 0 0,0 0 0,-1 0 0,1 0 0,-1 0 0,0 0 0,0 0 0,1 0 0,-1 0 0,0 0 0,0 0 0,1 0 0,-1 0 0,0 0 0,1 0 0,-1 0 0,0 0 0,0 0 0,1 0 0,-1 0 0,0 0 0,0 0 0,1 0 0,2 0 0,0 0 0,0 0 0,3 0 0,-1 0 0,-1 0 0,-1 0 0,2 0 0,3 0 0,-2 0 0,0 0 0,1 0 0,-1 0 0,-1 0 0,-2 0 0,-1 0 0,2 0 0,3 0 0,-1 0 0,-1 0 0,-1 0 0,-1 0 0,-1 0 0,-1 0 0,-1 0 0,1 0 0,-1 0 0,0 0 0,0 0 0,0 0 0,0 0 0,0 0 0,0 0 0,1 0 0,-1 0 0,0 0 0,1 0 0,-1 0 0,0 0 0,0 0 0,1 0 0,-1 0 0,0 0 0,0 0 0,1 0 0,-1 0 0,0 0 0,0 0 0,1 0 0,-1 0 0,0 0 0,1 0 0,-1 0 0,0 0 0,0 0 0,1 0 0,-1 0 0,0 0 0,1 0 0,-1 0 0,0 0 0,0 0 0,1 0 0,-1 0 0,0 0 0,0 0 0,1 0 0,-1 0 0,0 0 0,1 0 0,-7-3 0,-5 0 0,-6 1 0,-2-4 0,-4 2 0,-2 0 0,-1-2 0,-5 1 0,0 0 0,-1 2 0,1-1 0,1 0 0,-3 1 0,1 0 0,1-1 0,0 0 0,1 1 0,1 0 0,0 2 0,0 0 0,1 0 0,0 1 0,0 0 0,0 0 0,0-3 0,0 1 0,-1-1 0,1 0 0,0 2 0,2-3 0,1 0 0,0 1 0,-1 1 0,-1-3 0,0 1 0,-1 1 0,3-2 0,0 0 0,0 1 0,-1 1 0,2-2 0,-1 1 0,1-2 0,-2 1 0,-1 0 0,0 2 0,2-2 0,0 1 0,0 1 0,-1 0 0,2-1 0,-1-3 0,1 1 0,-2 0 0,2-1 0,6 2 0,4 0 0,6 2 0,3 1 0,4 2 0,1-1 0,1 1 0,0 0 0,0 1 0,1-1 0,-2 0 0,1 0 0,0 0 0,-1 0 0,0 0 0,0 0 0,1 0 0,-1 3 0,0 0 0,0 0 0,1-1 0,-1 3 0,0-1 0,0-1 0,1 3 0,-1-1 0,0-1 0,0-1 0,1-1 0,-4 1 0,0 1 0,1-1 0,-3 2 0,0-1 0,2 0 0,-3 2 0,2-2 0,0 3 0,1-1 0,2 2 0,0 1 0,1-1 0,0-2 0,0 2 0,1-2 0,-1 1 0,1 2 0,-1 1 0,0-1 0,1-1 0,-4 0 0,1-2 0,-4 1 0,1-1 0,1-1 0,0-2 0,2 2 0,1-1 0,1 2 0,-3 2 0,0-1 0,1-1 0,-3 2 0,1-2 0,-3 1 0,2-1 0,-3 2 0,-1 1 0,-1 2 0,-2 1 0,-4-2 0,-4 1 0,-3 1 0,1 0 0,-2-2 0,1 0 0,0 1 0,-2-2 0,3 1 0,-2-3 0,0 2 0,1 0 0,0-1 0,-2 1 0,0 1 0,1 2 0,0-3 0,-1 2 0,-1 0 0,2 1 0,0-2 0,2 0 0,-1 1 0,-1-2 0,-1 1 0,2 0 0,-1-1 0,2 0 0,-1-2 0,2 2 0,-1 0 0,-1-1 0,1 2 0,-1-3 0,2 2 0,-2 0 0,0 2 0,-2 1 0,-2 1 0,0 1 0,-1 0 0,0-2 0,2 0 0,1-1 0,-1 1 0,0-2 0,2 0 0,0 1 0,-1 1 0,0 0 0,-2 2 0,0-3 0,2 0 0,0 0 0,-1 1 0,3 1 0,-1 0 0,0-2 0,-1 0 0,-2-2 0,3 0 0,2 1 0,0 0 0,-1 2 0,-2 1 0,0 1 0,-2-3 0,2 1 0,3-1 0,0 2 0,-2-1 0,0 2 0,-2-1 0,0-2 0,-2 1 0,3-1 0,-1 1 0,4 1 0,-1-3 0,2 1 0,-1-3 0,1 1 0,0-2 0,1 1 0,-2-1 0,2-3 0</inkml:trace>
</inkml:ink>
</file>

<file path=ppt/ink/ink4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11:10.19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1,'23'1,"0"1,43 10,-6-1,-16-4,162 17,-126-23,-41-2,74 10,-72-4,60-1,15 1,182 16,-290-21,82 6,59 1,-106-7,12-1,96 10,-89-3,0-2,65-6,-28 0,15 4,121-4,-160-5,41-1,-84 8,15 1,90-10,-82 4,0 2,64 4,-28 1,922-2,-927 7,-4 0,7 0,11 1,-12-1,-58-3,31-1,-21-2,63 8,-55-4,94-5,-61-1,-39 1,-29 0</inkml:trace>
</inkml:ink>
</file>

<file path=ppt/ink/ink4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11:13.3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87,'70'1,"75"-2,-103-6,-28 4,-1 1,18 0,27-6,-2 1,20 0,10-1,752 9,-701 7,-5-1,-7 1,3-1,-30-9,107 4,-138 4,28 2,1825-9,-1900 2,32 5,-32-2,34 0,34-5,99 2,-127 6,21 0,25 0,21 0,961-7,-939-9,-72 3,50-8,-30 1,-50 6,73-1,-99 7,37-7,-19 3,-10 1,115-8,-14 6,4-1,-111 6,34-5,-33 2,32 0,-29 3,29-5,-29 2,33 1,881 3,-928 0</inkml:trace>
</inkml:ink>
</file>

<file path=ppt/ink/ink4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11:32.0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59,'843'0,"-827"-1,32-6,-31 4,30-1,20 5,51-2,-76-6,-29 4,-1 1,21-1,88-4,14 1,-35-2,1 1,898 7,-983 1,-1 1,17 3,28 2,51 0,26 0,-114-6,32 5,-31-2,31 0,-24-4,-1 2,40 6,-45-4,42-1,-40-3,31 5,-3 1,0-3,64-5,-28 0,328 2,-318 8,-2 0,-20-10,65 3,-102 6,-30-4,1-1,19 1,62-4,70 2,-112 5,-27-2,31 0,123 7,46 1,6 4,9 2,-163-19,107 2,-131 6,-29-4,33 1,-17-4,4-1,0 2,46 7,-41-2,1-3,70-4,-34-1,-12 3,80-2,-112-6,-29 4,-1 1,20-1,-4 2,48-8,-59 7,1 1,31 2,-36 0,0 0,1-1,-1-1,0 0,0 0,15-5,-19 3</inkml:trace>
</inkml:ink>
</file>

<file path=ppt/ink/ink4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1:34.5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0,'6764'57'0</inkml:trace>
</inkml:ink>
</file>

<file path=ppt/ink/ink4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1:39.359"/>
    </inkml:context>
    <inkml:brush xml:id="br0">
      <inkml:brushProperty name="width" value="0.035" units="cm"/>
      <inkml:brushProperty name="height" value="0.035" units="cm"/>
      <inkml:brushProperty name="color" value="#AE198D"/>
      <inkml:brushProperty name="inkEffects" value="galaxy"/>
      <inkml:brushProperty name="anchorX" value="-21281.72266"/>
      <inkml:brushProperty name="anchorY" value="-14043.1084"/>
      <inkml:brushProperty name="scaleFactor" value="0.5"/>
    </inkml:brush>
  </inkml:definitions>
  <inkml:trace contextRef="#ctx0" brushRef="#br0">943 116 24575,'0'0'0,"-3"0"0,-3 0 0,-2-3 0,-4 0 0,0 0 0,-2-2 0,-1 0 0,0 1 0,0-2 0,0 1 0,1 1 0,-1 2 0,1-3 0,0 1 0,-1 1 0,1-3 0,0 2 0,0 0 0,2-2 0,1 1 0,0 2 0,-1 0 0,-1 1 0,0 1 0,-1 1 0,0 0 0,3-3 0,-3 0 0,-1 0 0,0 1 0,0 0 0,0 1 0,3-2 0,1 0 0,-1 0 0,0 0 0,-1 2 0,0-1 0,0 2 0,-1 0 0,0 0 0,-1 0 0,1 0 0,-1 0 0,1 0 0,0 0 0,-1 0 0,1 0 0,0 0 0,-1 0 0,1 0 0,0 0 0,0 0 0,0 0 0,-1 0 0,1 0 0,2 3 0,1 0 0,3 3 0,-1 0 0,2 1 0,-1 0 0,2 1 0,-2 1 0,2 2 0,-1-1 0,0 0 0,0-1 0,0 0 0,3 1 0,0 1 0,-1 1 0,1 1 0,-2-2 0,1 0 0,-3 0 0,-1 2 0,1-1 0,2 2 0,-2-1 0,2 2 0,2-1 0,-2-3 0,1 1 0,2-1 0,0 1 0,1 1 0,2 0 0,-1 1 0,1 0 0,1 0 0,-1 0 0,0 1 0,0-1 0,0 1 0,0-1 0,0 0 0,0 1 0,3-1 0,3 0 0,2 0 0,4 1 0,-3-1 0,2-3 0,-2 1 0,1-1 0,0-2 0,-2 1 0,2 0 0,0-2 0,1 2 0,2 0 0,0 1 0,1-1 0,0-3 0,1 1 0,-1-2 0,1 1 0,-4 2 0,4-1 0,-1 0 0,1 3 0,0-3 0,-1 2 0,1 0 0,0-1 0,-1-2 0,1 0 0,-1 2 0,3-2 0,-2 2 0,-1 1 0,2 1 0,1-1 0,-1 0 0,0-2 0,0-2 0,-1 1 0,0-2 0,0 2 0,-1-1 0,0-2 0,0 2 0,1-1 0,-1 2 0,0-1 0,0-2 0,0 2 0,0-1 0,1-1 0,-1-1 0,0-1 0,1-1 0,-1 2 0,0 0 0,0 0 0,1-1 0,-1 0 0,0-1 0,0-1 0,1 0 0,-1 0 0,0 0 0,1 0 0,-1 0 0,-3-3 0,1 0 0,-4-3 0,-2-2 0,1 0 0,-2-1 0,-2-2 0,0 0 0,-2-2 0,0-1 0,2 3 0,0 0 0,-1-1 0,1 0 0,-2-1 0,0 0 0,3 2 0,-1 0 0,0-1 0,2 0 0,-1 0 0,3 1 0,-1 0 0,2 0 0,-2-1 0,-1 0 0,-1-2 0,1 4 0,-1-2 0,2 4 0,0-1 0,1 2 0,-1-1 0,-1-1 0,-1-2 0,-2-1 0,-1-1 0,0-1 0,-1 0 0,0 0 0,-1-1 0,-2 4 0,0-1 0,0 1 0,-3 1 0,2 1 0,-1-2 0,0 0 0,-3-1 0,1-1 0,-2 2 0,-1 2 0,2 1 0,-2-1 0,2-2 0,-1 0 0,0 1 0,0 0 0,0-1 0,-1 1 0,-1 3 0,1 0 0,0 1 0,1-1 0,3 1 0</inkml:trace>
</inkml:ink>
</file>

<file path=ppt/ink/ink4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1:42.207"/>
    </inkml:context>
    <inkml:brush xml:id="br0">
      <inkml:brushProperty name="width" value="0.035" units="cm"/>
      <inkml:brushProperty name="height" value="0.035" units="cm"/>
      <inkml:brushProperty name="color" value="#AE198D"/>
      <inkml:brushProperty name="inkEffects" value="galaxy"/>
      <inkml:brushProperty name="anchorX" value="-13588.92383"/>
      <inkml:brushProperty name="anchorY" value="-8899.00586"/>
      <inkml:brushProperty name="scaleFactor" value="0.5"/>
    </inkml:brush>
  </inkml:definitions>
  <inkml:trace contextRef="#ctx0" brushRef="#br0">0 0 24575,'5566'71'0</inkml:trace>
</inkml:ink>
</file>

<file path=ppt/ink/ink4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1:51.679"/>
    </inkml:context>
    <inkml:brush xml:id="br0">
      <inkml:brushProperty name="width" value="0.035" units="cm"/>
      <inkml:brushProperty name="height" value="0.035" units="cm"/>
      <inkml:brushProperty name="color" value="#AE198D"/>
      <inkml:brushProperty name="inkEffects" value="galaxy"/>
      <inkml:brushProperty name="anchorX" value="-26767.95313"/>
      <inkml:brushProperty name="anchorY" value="-14266.37109"/>
      <inkml:brushProperty name="scaleFactor" value="0.5"/>
    </inkml:brush>
  </inkml:definitions>
  <inkml:trace contextRef="#ctx0" brushRef="#br0">0 84 24575,'0'0'0,"3"0"0,3 0 0,3 0 0,2 0 0,2 0 0,1 0 0,1 0 0,-1 0 0,1 0 0,0 0 0,2 0 0,4 0 0,-1 2 0,0 1 0,1 0 0,2-1 0,-1 0 0,-2-1 0,-1 3 0,1-1 0,1 0 0,0-1 0,2 0 0,1-1 0,1 2 0,2 1 0,-2-1 0,0-1 0,1 0 0,0-1 0,1-1 0,1 0 0,0 3 0,3 0 0,1-1 0,0 1 0,-1-2 0,-1 0 0,3 0 0,-1 2 0,-1 0 0,3 0 0,-1-1 0,0 0 0,-2-1 0,3-1 0,-2 0 0,0 0 0,-1 0 0,2 0 0,0 0 0,-2 0 0,0 0 0,0 0 0,-2 0 0,0 0 0,0 0 0,-4 0 0,-2 0 0,-1 0 0,-1 0 0,0 0 0,2 0 0,1 0 0,-1 0 0,-2 0 0,-1 0 0,0 0 0,-1 0 0,-1 0 0,1 0 0,0 0 0,1 0 0,0 0 0,-1 0 0,-1 0 0,1 0 0,-1 0 0,0 0 0,-1 0 0,-1 0 0,2 0 0,-1 0 0,1 0 0,1 0 0,0 0 0,-1 0 0,-1 0 0,-1 0 0,-1 0 0,3 0 0,-1 0 0,1 0 0,-2 0 0,3 0 0,-1 0 0,-1 0 0,3 0 0,-1 0 0,-1 0 0,2 0 0,-1 0 0,0-3 0,-2 0 0,2 0 0,-1 1 0,0 0 0,1 1 0,0-3 0,-1 1 0,-1 0 0,-1 1 0,-1 1 0,0 0 0,0 0 0,-1 1 0,3 0 0,2-3 0,1 0 0,0 0 0,-2-2 0,-1 1 0,-1-1 0,-1 2 0,0 1 0,-1-2 0,0 1 0,0 0 0,0 1 0,0-2 0,0 0 0,1 0 0,-1 2 0,0 0 0,3-2 0,3 1 0,1 0 0,-5-3 0,0 2 0,-2 0 0,-1 1 0,1 2 0,-1-3 0,1 0 0,0 1 0,0 1 0,0-3 0,0 1 0,0 1 0,1 0 0,-1 2 0,0 0 0,1 0 0,-1 1 0,0 0 0,0 0 0,-2-2 0,-1-1 0,1 0 0,-3 1 0</inkml:trace>
</inkml:ink>
</file>

<file path=ppt/ink/ink4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1:54.172"/>
    </inkml:context>
    <inkml:brush xml:id="br0">
      <inkml:brushProperty name="width" value="0.035" units="cm"/>
      <inkml:brushProperty name="height" value="0.035" units="cm"/>
      <inkml:brushProperty name="color" value="#AE198D"/>
      <inkml:brushProperty name="inkEffects" value="galaxy"/>
      <inkml:brushProperty name="anchorX" value="-20513.1543"/>
      <inkml:brushProperty name="anchorY" value="-10020.19434"/>
      <inkml:brushProperty name="scaleFactor" value="0.5"/>
    </inkml:brush>
  </inkml:definitions>
  <inkml:trace contextRef="#ctx0" brushRef="#br0">0 43 24575,'2569'-43'0</inkml:trace>
</inkml:ink>
</file>

<file path=ppt/ink/ink4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2:04.713"/>
    </inkml:context>
    <inkml:brush xml:id="br0">
      <inkml:brushProperty name="width" value="0.035" units="cm"/>
      <inkml:brushProperty name="height" value="0.035" units="cm"/>
      <inkml:brushProperty name="color" value="#AE198D"/>
      <inkml:brushProperty name="inkEffects" value="galaxy"/>
      <inkml:brushProperty name="anchorX" value="-34157.29297"/>
      <inkml:brushProperty name="anchorY" value="-15831.01855"/>
      <inkml:brushProperty name="scaleFactor" value="0.5"/>
    </inkml:brush>
  </inkml:definitions>
  <inkml:trace contextRef="#ctx0" brushRef="#br0">0 166 24575,'0'0'0,"2"0"0,2 3 0,1 0 0,1 3 0,1 2 0,0 2 0,1 0 0,-1 0 0,1-1 0,1 0 0,-1 1 0,2-1 0,0-3 0,-1 1 0,0-1 0,-1 1 0,0-1 0,-1 1 0,1-1 0,-1 2 0,0-2 0,3-1 0,0-1 0,2-2 0,2-1 0,-1-4 0,2 1 0,-1-2 0,-2-1 0,0 0 0,-1 1 0,-2-2 0,1 1 0,-3-2 0,2 1 0,0 1 0,-1-1 0,1 1 0,1 1 0,2 1 0,-3-2 0,2-2 0,0 1 0,0 1 0,-1-2 0,1 2 0,0-3 0,0 2 0,-1-1 0,1 0 0,-1-1 0,2 2 0,1 1 0,0 1 0,1-1 0,0-2 0,1 1 0,-4-2 0,1 1 0,-1 2 0,1 1 0,-2-1 0,0 1 0,-2-3 0,1 2 0,0 1 0,-1-2 0,1 1 0,1 1 0,2 1 0,0 1 0,-1-2 0,0 1 0,0 0 0,1 1 0,1-3 0,0 1 0,1-2 0,0 1 0,0 0 0,1 2 0,-4-2 0,1 1 0,-1 0 0,1 2 0,1 0 0,0 1 0,1 1 0,0 0 0,-3-3 0,0 0 0,1 0 0,0 1 0,0 0 0,-1-1 0,0-1 0,-3 1 0</inkml:trace>
</inkml:ink>
</file>

<file path=ppt/ink/ink4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2:07.833"/>
    </inkml:context>
    <inkml:brush xml:id="br0">
      <inkml:brushProperty name="width" value="0.035" units="cm"/>
      <inkml:brushProperty name="height" value="0.035" units="cm"/>
      <inkml:brushProperty name="color" value="#AE198D"/>
      <inkml:brushProperty name="inkEffects" value="galaxy"/>
      <inkml:brushProperty name="anchorX" value="-36019.9375"/>
      <inkml:brushProperty name="anchorY" value="-16511.82031"/>
      <inkml:brushProperty name="scaleFactor" value="0.5"/>
    </inkml:brush>
  </inkml:definitions>
  <inkml:trace contextRef="#ctx0" brushRef="#br0">0 0 24575,'0'0'0,"0"3"0,0 3 0,0 3 0,0 2 0,0 2 0,0 1 0,0 0 0,0 1 0,3 0 0,0-1 0,2-2 0,1 0 0,-2-1 0,0 1 0,1-2 0,2-3 0,3-2 0,-2-5 0,2-1 0,1-2 0,1 0 0,1-2 0,0 1 0,1 0 0,0 1 0,1 1 0,-3-2 0,-1 1 0,1 0 0,0-3 0,0 2 0,1 0 0,1-2 0,0 1 0,0 2 0,3-3 0,1 1 0,-1 1 0,0 1 0,-1-1 0,-1 0 0,0 1 0,0 0 0,-4-1 0,1 0 0,-1 1 0,1 0 0,0 1 0,1 1 0,3-2 0,1 0 0,3 0 0,0 1 0,-1 0 0,-1 1 0,-1 1 0,-1-1 0,-1-1 0,-1-1 0,0 0 0,0 1 0,0 1 0,0 0 0,0 0 0,-2-2 0,-1 0 0,0 0 0,1 1 0,1 0 0,0-2 0,1 0 0,0 1 0,-3 1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20.048"/>
    </inkml:context>
    <inkml:brush xml:id="br0">
      <inkml:brushProperty name="width" value="0.035" units="cm"/>
      <inkml:brushProperty name="height" value="0.035" units="cm"/>
      <inkml:brushProperty name="color" value="#AE198D"/>
      <inkml:brushProperty name="inkEffects" value="galaxy"/>
      <inkml:brushProperty name="anchorX" value="-12839.22461"/>
      <inkml:brushProperty name="anchorY" value="-6722.90576"/>
      <inkml:brushProperty name="scaleFactor" value="0.5"/>
    </inkml:brush>
  </inkml:definitions>
  <inkml:trace contextRef="#ctx0" brushRef="#br0">0 0 24575,'0'0'0,"3"0"0,3 0 0,3 0 0,2 0 0,1 0 0,2 0 0,1 0 0,0 0 0,0 0 0,-1 0 0,1 0 0,0 0 0,-1 0 0,0 0 0,1 0 0,-1 0 0,0 0 0,0 0 0,1 0 0,-1 0 0,0 0 0,0 0 0,1 0 0,-1 0 0,0 0 0,0 0 0,1 0 0,-1 0 0,0 0 0,0 0 0,1 3 0,-1 0 0,0 0 0,1-1 0,-1 0 0,0-1 0,0-1 0,1 0 0,-1 1 0,0-2 0,1 1 0,-1 0 0,0 0 0,0 3 0,1 0 0,-1 0 0,0-1 0,0 0 0,1-1 0,-1 0 0,0-1 0,1 0 0,-1 0 0,0 0 0,0 0 0,1 0 0,-1 0 0,0 0 0,0-1 0,1 1 0,-1 0 0,0 0 0,0 0 0,1 0 0,-1 0 0,0 1 0,-2 1 0,-1 1 0,0 0 0,1 0 0,1-1 0,0-1 0,1-1 0,0 1 0,0-1 0,0 0 0,1-1 0,-1 1 0,0 0 0,1 3 0,-1 0 0,0-1 0,1 1 0,-1-2 0,0 1 0,0-2 0,1 0 0,-1 0 0,0 0 0,1 0 0,-1 0 0,0 0 0,0 0 0,0 0 0,1 0 0,-1 0 0,0 0 0,1 0 0,-1 0 0,0 0 0,0 0 0,1 0 0,-1 0 0,0 0 0,0 0 0,1 0 0,-1 0 0,0 0 0,-2 3 0,-1 0 0,0 0 0,1-1 0,1 0 0,0-1 0,1 0 0,0-1 0,0 0 0,0 0 0,1 0 0,-1 3 0,0-1 0,1 1 0,-1 0 0,0-2 0,1 1 0,-1-2 0,0 0 0,0 1 0,1-2 0,-1 1 0,0 0 0,0 0 0,1 0 0,-1 0 0,0 0 0,1 0 0,-1 0 0,0 0 0,0 0 0,1 0 0,-1 0 0,0 0 0,0 0 0,1 0 0,-1 0 0,0 0 0,1 0 0,-1 0 0,0 0 0,0 0 0,1 0 0,-1 0 0,0 0 0,0 0 0,1 0 0,-1 0 0,0 0 0,1 0 0,-1 0 0,0 0 0,0 0 0,1 0 0,-1 0 0,0 0 0,0 0 0,1 0 0,-1 0 0,0 0 0,0 0 0,1 0 0,-1 0 0,0 0 0,1 0 0,-1 0 0,0 0 0,0 0 0,1 0 0,-1 0 0,0 0 0,0 0 0,1 0 0,-1 0 0,0 0 0,1 0 0,-1 0 0,0 0 0,0 0 0,1 0 0,-1 0 0,0 0 0,0 0 0,1 0 0,-1 0 0,0 0 0,0 0 0,1 0 0,-1 0 0,0 0 0,1 0 0,-1 0 0,0 0 0,0 0 0,1 0 0,-1 0 0,0 0 0,0 0 0,1 0 0,-1 0 0,0 0 0,1 0 0,-1 0 0,0 0 0,0 0 0,1 0 0,-1 0 0,0 0 0,0 0 0,1 0 0,-1 0 0,0 0 0,1 0 0,-1 0 0,0 0 0,0 0 0,1 0 0,-1 0 0,0 0 0,0 0 0,1 0 0,-1 0 0,0 0 0,0 0 0,1 0 0,-1 0 0,0 0 0,1 0 0,-1 0 0,0 0 0,0 0 0,1 0 0,-1 0 0,0 0 0,0 0 0,1 0 0,-1 0 0,0 0 0,0 0 0,1 0 0,-1 0 0,0 0 0,1 0 0,-1 0 0,0 0 0,0 0 0,1 0 0,-1 0 0,0 0 0,1 0 0,-4 3 0,0 0 0,1-1 0,0 1 0,0-2 0,1 0 0,1 0 0,0-1 0,0 0 0,0 0 0,1 0 0,-1 0 0,1 0 0,-1 0 0,0 0 0,1 0 0,-1 0 0,0 0 0,0 0 0,1 0 0,-1 0 0,0 0 0,0 0 0,1 0 0,-1 0 0,0 0 0,0 0 0,1 0 0,-1 0 0,0 0 0,1 0 0,-1 0 0,0 0 0,0 0 0,1 0 0,-1 0 0,0 0 0,1 0 0,-1 0 0,0 0 0,0 0 0,1 0 0,-1 0 0,0 0 0,0 0 0,1 0 0,-1 0 0,0 0 0,0 0 0,1 0 0,-1 0 0,0 0 0,1 0 0,-1 0 0,0 0 0,0 0 0,1 0 0,-1 0 0,0 0 0,-2 0 0</inkml:trace>
</inkml:ink>
</file>

<file path=ppt/ink/ink4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2:10.872"/>
    </inkml:context>
    <inkml:brush xml:id="br0">
      <inkml:brushProperty name="width" value="0.035" units="cm"/>
      <inkml:brushProperty name="height" value="0.035" units="cm"/>
      <inkml:brushProperty name="color" value="#AE198D"/>
      <inkml:brushProperty name="inkEffects" value="galaxy"/>
      <inkml:brushProperty name="anchorX" value="-37691.37891"/>
      <inkml:brushProperty name="anchorY" value="-17374.87695"/>
      <inkml:brushProperty name="scaleFactor" value="0.5"/>
    </inkml:brush>
  </inkml:definitions>
  <inkml:trace contextRef="#ctx0" brushRef="#br0">1 1 24575,'0'0'0,"2"0"0,4 0 0,3 0 0,2 0 0,2 0 0,1 0 0,0 0 0,1 0 0,0 0 0,0 0 0,2 0 0,4 0 0,-1 0 0,2 0 0,0 3 0,-2-1 0,1 1 0,2 0 0,-2-2 0,-1 3 0,1 0 0,-1-1 0,-1 0 0,-2-2 0,-1 3 0,2 0 0,0-1 0,2-1 0,-1 0 0,-3 2 0,1-1 0,0 0 0,2-1 0,-1 0 0,3-1 0,2 2 0,-1 0 0,1 0 0,-1-1 0,-2 0 0,2 2 0,-3-1 0,0 0 0,1-1 0,-2 0 0,0-1 0,-1 2 0,2 0 0,-1 0 0,0 0 0,-2-2 0,0 0 0,0 0 0,-2-1 0,-2 3 0,-1 0 0,0 0 0,1-1 0,0 0 0,1-1 0,1-1 0,0 1 0,0-1 0,0-1 0,1 1 0,-1 0 0,1 0 0,-1 0 0,0 0 0,1 0 0,-1 0 0,0 0 0,-3 3 0,1 0 0,-1-1 0,1 1 0,1-2 0,0 0 0,3 0 0,1-1 0,0 0 0,0 0 0,-1 3 0,0 0 0,2 0 0,-1-1 0,3 0 0,3-1 0,-2 2 0,0 1 0,-2-1 0,-2-1 0,-1 0 0,-1-1 0,0-1 0,-1 0 0,0 0 0,0 0 0,0 0 0,0 0 0,0 0 0,0 0 0,0 0 0,0 0 0,1 0 0,-1 0 0,0 0 0,1 0 0,-1 0 0,0 0 0,0 0 0,1 0 0,-1 0 0,0 0 0,0 0 0,1 0 0,-1 0 0,0 0 0,1 0 0,-1 0 0,0 0 0,0 0 0,1 0 0,-1 0 0,0 0 0,0-3 0,1 0 0,-4-3 0,0 1 0,1 0 0,0 1 0,0 2 0,1 0 0,1-1 0,0 0 0,-2-3 0,-1 1 0,0 1 0,1 1 0,1 0 0,0-1 0,1 1 0,0-3 0,0 1 0,1 0 0,-1 2 0,0 1 0,-2-2 0,-1 0 0,1 1 0,0 1 0,0 0 0,1 1 0,1 1 0,-3-3 0,0 0 0,1 1 0,0-1 0,0 2 0,2 0 0,-3 0 0,-3 1 0</inkml:trace>
</inkml:ink>
</file>

<file path=ppt/ink/ink4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3:25.170"/>
    </inkml:context>
    <inkml:brush xml:id="br0">
      <inkml:brushProperty name="width" value="0.035" units="cm"/>
      <inkml:brushProperty name="height" value="0.035" units="cm"/>
      <inkml:brushProperty name="color" value="#AE198D"/>
      <inkml:brushProperty name="inkEffects" value="galaxy"/>
      <inkml:brushProperty name="anchorX" value="-40998.61719"/>
      <inkml:brushProperty name="anchorY" value="-18263.89453"/>
      <inkml:brushProperty name="scaleFactor" value="0.5"/>
    </inkml:brush>
  </inkml:definitions>
  <inkml:trace contextRef="#ctx0" brushRef="#br0">0 0 24575,'0'0'0</inkml:trace>
</inkml:ink>
</file>

<file path=ppt/ink/ink4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3:25.903"/>
    </inkml:context>
    <inkml:brush xml:id="br0">
      <inkml:brushProperty name="width" value="0.035" units="cm"/>
      <inkml:brushProperty name="height" value="0.035" units="cm"/>
      <inkml:brushProperty name="color" value="#AE198D"/>
      <inkml:brushProperty name="inkEffects" value="galaxy"/>
      <inkml:brushProperty name="anchorX" value="-41845.28125"/>
      <inkml:brushProperty name="anchorY" value="-19110.5625"/>
      <inkml:brushProperty name="scaleFactor" value="0.5"/>
    </inkml:brush>
  </inkml:definitions>
  <inkml:trace contextRef="#ctx0" brushRef="#br0">0 0 24575,'0'0'0</inkml:trace>
</inkml:ink>
</file>

<file path=ppt/ink/ink4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3:38.28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72 0,'9027'0'0</inkml:trace>
</inkml:ink>
</file>

<file path=ppt/ink/ink4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3:44.4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0,'4795'71'0</inkml:trace>
</inkml:ink>
</file>

<file path=ppt/ink/ink4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3:46.8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 0,'8832'-72'0</inkml:trace>
</inkml:ink>
</file>

<file path=ppt/ink/ink4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1:13:56.7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1 216,'25'-2,"1"0,35-9,-35 5,1 2,29-1,103-9,8 0,-61 6,5 1,-1 0,-3 0,-4-1,-43 2,-5 0,60-2,398 8,-497 0,33-7,-32 4,30-2,10 6,43-1,-58-7,-29 4,-1 1,20-1,-1 2,56-8,-66 6,39 1,-43 2,1 0,0-1,23-5,-25 3,1 1,-1 0,19 2,-19 0,0-1,1 0,20-5,-17 3,1 0,-1 1,37 2,-34 0,0 0,36-6,-20 1,0 2,77 4,-39 1,15-1,99-3,-128-4,-32 2,32 0,1498 4,-1532 2,33 4,-2 1,86 7,-94-7,-27-4,29 2,97 9,1188-13,-635-2,-692 1</inkml:trace>
</inkml:ink>
</file>

<file path=ppt/ink/ink4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3:59.7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86 0,'8890'-86'0</inkml:trace>
</inkml:ink>
</file>

<file path=ppt/ink/ink4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14:02.2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0,'5966'215'0</inkml:trace>
</inkml:ink>
</file>

<file path=ppt/ink/ink4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52:12.089"/>
    </inkml:context>
    <inkml:brush xml:id="br0">
      <inkml:brushProperty name="width" value="0.1" units="cm"/>
      <inkml:brushProperty name="height" value="0.1" units="cm"/>
      <inkml:brushProperty name="color" value="#AE198D"/>
      <inkml:brushProperty name="inkEffects" value="galaxy"/>
      <inkml:brushProperty name="anchorX" value="-12539.94922"/>
      <inkml:brushProperty name="anchorY" value="-5265.84619"/>
      <inkml:brushProperty name="scaleFactor" value="0.5"/>
    </inkml:brush>
  </inkml:definitions>
  <inkml:trace contextRef="#ctx0" brushRef="#br0">633 1 24575,'0'0'0,"-88"21"0,-39 24 0,9 12 0,91-39 0,-50 35 0,59-37 0,0 0 0,-28 33 0,34-34 0,0 1 0,1 1 0,-11 22 0,13-23 0,1 1 0,2 0 0,-7 21 0,7-20 0,2 1 0,-3 30 0,4-28 0,2 38 0,1-38 0,6 31 0,-3-33 0,9 25 0,-8-30 0,11 24 0,-10-28 0,0-1 0,10 14 0,-10-16 0,0-1 0,1 0 0,8 7 0,-9-9 0,0 0 0,0-1 0,0 0 0,9 4 0,-8-4 0,0-1 0,0 0 0,0-1 0,9 2 0,-7-2 0,0-1 0,1 1 0,10-2 0,-8-1 0,0 0 0,13-3 0,-10 0 0,21-9 0,14-14 0,-1-7 0,-2-10 0,-2-6 0,-6-7 0,-4-5 0,-6-3 0,-6-1 0,-6 2 0,-6 3 0,-6 6 0,-5 6 0,-6 7 0,-4 8 0,-4 7 0,12 25 0,1 0 0,-1 0 0,0 0 0,-6-4 0,6 5 0,0 0 0,0 0 0,0 0 0,0 1 0,-5-2 0,-17-2 0,-1 6 0,-1 7 0,0 6 0,0 6 0,2 3 0,3 5 0,3 2 0,3 3 0,4 1 0,4 0 0,3 0 0,5-2 0,4-1 0,3-3 0,3-4 0,3-3 0,4-3 0,2-5 0,1-5 0,2-4 0,-1-5 0,-2-6 0,-1-7 0,-4-6 0,-4-6 0,-5-6 0,-4-3 0,-5-1 0,-4-1 0,-4 3 0,-2 4 0,-4 5 0,3 8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22.930"/>
    </inkml:context>
    <inkml:brush xml:id="br0">
      <inkml:brushProperty name="width" value="0.035" units="cm"/>
      <inkml:brushProperty name="height" value="0.035" units="cm"/>
      <inkml:brushProperty name="color" value="#AE198D"/>
      <inkml:brushProperty name="inkEffects" value="galaxy"/>
      <inkml:brushProperty name="anchorX" value="-18150.44336"/>
      <inkml:brushProperty name="anchorY" value="-7669.07813"/>
      <inkml:brushProperty name="scaleFactor" value="0.5"/>
    </inkml:brush>
  </inkml:definitions>
  <inkml:trace contextRef="#ctx0" brushRef="#br0">0 50 24575,'0'0'0,"2"0"0,5 0 0,1 0 0,3 0 0,2 0 0,1 0 0,1 0 0,0 0 0,-1 0 0,1 0 0,0 0 0,0 0 0,-1 0 0,0 0 0,0 0 0,1 0 0,-1 0 0,0 0 0,0 0 0,1 0 0,-1 0 0,0 0 0,1 0 0,-1 0 0,0 0 0,0 0 0,1 0 0,-1 0 0,0 0 0,0 2 0,1 1 0,-1 0 0,0-1 0,0 0 0,1-1 0,-1 0 0,0-1 0,0 0 0,1 0 0,-1 0 0,0 0 0,1 0 0,-1 0 0,0-1 0,0 1 0,1 0 0,-1 0 0,0 0 0,1 0 0,-1 3 0,0 0 0,0 0 0,1 0 0,-1-1 0,0-1 0,0-1 0,1 1 0,-1-1 0,0 0 0,1-1 0,-1 1 0,0 0 0,0 0 0,1 0 0,-1 0 0,0 0 0,0 0 0,1 0 0,-1 0 0,0 0 0,0 0 0,1 0 0,-1 0 0,0 0 0,0 0 0,1 0 0,-1 0 0,0 0 0,1 0 0,-1 0 0,0 0 0,0 0 0,1 0 0,-1 0 0,0 0 0,1 0 0,-1 0 0,0 0 0,0 0 0,0 0 0,1 0 0,-1 0 0,0 0 0,1 0 0,-1 0 0,0 0 0,1 0 0,-1 0 0,0 0 0,0 0 0,0 0 0,1 0 0,-1 0 0,0 0 0,1 0 0,-1 0 0,0 0 0,0 0 0,1 0 0,-1 0 0,0 0 0,0 0 0,1 0 0,-1 0 0,0 3 0,1 0 0,-1 0 0,0-1 0,0 0 0,1-1 0,-1 0 0,0-1 0,0 0 0,1 0 0,-1 0 0,0 0 0,0 0 0,1 0 0,-1 0 0,0 0 0,1 0 0,-1 0 0,0 0 0,0 0 0,1 0 0,-1 0 0,0 0 0,0 0 0,1 0 0,-1 0 0,0 0 0,1 0 0,-1 0 0,0 0 0,0 0 0,1 0 0,-1 0 0,0 0 0,0 0 0,1 0 0,-1 0 0,0 0 0,1 0 0,-1 0 0,0 0 0,0 0 0,1 0 0,-1 0 0,0 0 0,0 0 0,1 0 0,-1 0 0,0 0 0,1 0 0,-1 0 0,0 0 0,0 0 0,1 0 0,-1 0 0,0 0 0,0 0 0,1 0 0,-1 0 0,0 0 0,0 0 0,1 0 0,-1 0 0,0 0 0,1 0 0,-1 0 0,0 0 0,0 0 0,1 0 0,-1 0 0,0 0 0,0 0 0,1 0 0,-1 0 0,0 0 0,1 0 0,-1 0 0,0 0 0,0 0 0,1 0 0,-1 0 0,0 0 0,0 0 0,1 0 0,-1 0 0,0 0 0,0 0 0,1 0 0,-1 0 0,0 0 0,1 0 0,-1 0 0,0 0 0,0 0 0,1 0 0,-1 2 0,0 1 0,0 0 0,1-1 0,-1 0 0,0-1 0,1 0 0,-1-1 0,0 0 0,0 0 0,1 0 0,-1 0 0,0-1 0,0 1 0,1 0 0,-1 0 0,0 0 0,1 0 0,-1 0 0,0 0 0,0 0 0,1 0 0,-1 0 0,0 0 0,0 0 0,1 0 0,-1 0 0,0 0 0,0 0 0,1 0 0,-1 0 0,0 0 0,1 0 0,-1 0 0,0 0 0,0 0 0,1 0 0,-1 0 0,0 0 0,0 0 0,1 0 0,-1 0 0,0 0 0,0 0 0,1 0 0,-1 0 0,0 0 0,-2-2 0,-1-1 0,0 0 0,1 1 0,1 0 0,0 1 0,1 0 0,0 1 0,0 0 0,0 0 0,1 0 0,-1 0 0,0 0 0,1 1 0,-1-1 0,0 0 0,1 0 0,-1 0 0,0 0 0,1 0 0,-1 0 0,0 0 0,0 0 0,0 0 0,1 0 0,-1 0 0,0 0 0,-2-3 0,-1 0 0,0 0 0,1 0 0,1 1 0,0 1 0,1 1 0,0-1 0,0 1 0,0 1 0,1-1 0,-1 0 0,0 0 0,1 0 0,-1 0 0,0 0 0,1-3 0,-1 0 0,0 0 0,1 1 0,-1 0 0,0 1 0,0 0 0,1-2 0,-1 0 0,0 1 0,0-1 0,1 2 0,-1 0 0,0 0 0,0 1 0,1 0 0,-1 0 0,0 0 0,-2-2 0,-1-1 0,0 0 0,1 0 0,1 2 0,-3-3 0,1 0 0,0 1 0,1 0 0,0 2 0,2 0 0,-1 0 0,1 1 0,1 0 0,-4-3 0,1 1 0,-1-1 0,1 1 0,1 0 0,-3-2 0,-2 1 0</inkml:trace>
</inkml:ink>
</file>

<file path=ppt/ink/ink4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4:30:50.696"/>
    </inkml:context>
    <inkml:brush xml:id="br0">
      <inkml:brushProperty name="width" value="0.1" units="cm"/>
      <inkml:brushProperty name="height" value="0.1" units="cm"/>
      <inkml:brushProperty name="color" value="#AE198D"/>
      <inkml:brushProperty name="inkEffects" value="galaxy"/>
      <inkml:brushProperty name="anchorX" value="-19669.8125"/>
      <inkml:brushProperty name="anchorY" value="-5324.42871"/>
      <inkml:brushProperty name="scaleFactor" value="0.5"/>
    </inkml:brush>
  </inkml:definitions>
  <inkml:trace contextRef="#ctx0" brushRef="#br0">1 100 24575,'0'0'0,"0"2"0,2 1 0,1 2 0,0 3 0,-1 1 0,0 2 0,1 2 0,1 0 0,-1 0 0,-1 0 0,0 1 0,-2-1 0,1 1 0,2-4 0,-1 1 0,1-1 0,-1 1 0,-1 0 0,2-1 0,1-1 0,-1 1 0,-1 1 0,-1 1 0,0 0 0,0 1 0,2-3 0,-1 0 0,1 1 0,-1 0 0,2 0 0,-1 1 0,1 1 0,0-3 0,1 0 0,-2 1 0,3 0 0,-2 0 0,0 1 0,-1 1 0,1-3 0,-1 0 0,3 1 0,-1 0 0,-1 1 0,-1 0 0,-1 0 0,1-2 0,1 1 0,-2-1 0,3 1 0,-1 1 0,-1 0 0,3-2 0,-2 0 0,0 0 0,1-1 0,-1-1 0,0 2 0,-2 0 0,2-1 0,0 0 0,2-2 0,-1 1 0,-1 1 0,-1 1 0,2-1 0,-2 0 0,0 1 0,0 1 0,1-2 0,-1 0 0,3-1 0,1-3 0,3-4 0,-2-4 0,2-1 0,-3-4 0,-1-1 0,-2-2 0,0 1 0,0 0 0,2 2 0,-1 0 0,1 1 0,0 0 0,1 1 0,-1-1 0,1 1 0,-1-1 0,1 1 0,-1-1 0,1 2 0,-1-2 0,1 1 0,-1-1 0,1 1 0,-1-2 0,1 3 0,-1-3 0,1 3 0,-1-3 0,-1 0 0,0 1 0,3 1 0,-2-1 0,2 2 0,1-2 0,1-1 0,2 1 0,-3-1 0,-1-1 0,-1 1 0,-1-1 0,1 2 0,1 2 0,2-1 0,1-2 0,0 0 0,-1-3 0,1-1 0,-1 3 0,-2-2 0,1 3 0,1 0 0,0-1 0,2 1 0,-3 0 0,-1-1 0,-1 1 0,-1-1 0,1 2 0,-2 0 0,2 1 0,1 1 0,1-1 0,2 2 0,-1-2 0,0-2 0,0 1 0,-1-1 0,0 1 0,0-1 0,2 2 0,-2-1 0,0 1 0,1 1 0,1 2 0,-2-2 0,0 2 0,1-3 0,1 1 0,0-1 0,1 0 0,1-1 0,0 1 0,0-1 0,0 1 0,0 1 0,1 2 0,-4-2 0,1 2 0,-1 0 0,1-2 0,0 1 0,-1-2 0,0 1 0,0 0 0,0 0 0,2-2 0,0 0 0,1 2 0,-3-2 0,0 2 0,1 1 0,0 1 0,0-1 0,1 1 0,1-3 0,-3-1 0,0 0 0,1 1 0,-3 0 0,1 0 0,0 2 0,-1-1 0,1 0 0,-2-1 0,0 1 0,2 1 0,1 1 0,1 1 0,1-1 0,0 0 0,-1-3 0,-1 1 0,1 1 0,0-1 0,1 0 0,0-1 0,0 0 0,-1-1 0,-1 2 0,0-3 0,1 3 0,1 0 0,0 2 0,1 1 0,-3-2 0,0 1 0,-2-2 0,0 0 0,-1 1 0</inkml:trace>
</inkml:ink>
</file>

<file path=ppt/ink/ink4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4:30:52.786"/>
    </inkml:context>
    <inkml:brush xml:id="br0">
      <inkml:brushProperty name="width" value="0.1" units="cm"/>
      <inkml:brushProperty name="height" value="0.1" units="cm"/>
      <inkml:brushProperty name="color" value="#AE198D"/>
      <inkml:brushProperty name="inkEffects" value="galaxy"/>
      <inkml:brushProperty name="anchorX" value="-22032.2168"/>
      <inkml:brushProperty name="anchorY" value="-6072.04395"/>
      <inkml:brushProperty name="scaleFactor" value="0.5"/>
    </inkml:brush>
  </inkml:definitions>
  <inkml:trace contextRef="#ctx0" brushRef="#br0">0 1 24575,'0'0'0,"3"0"0,2 0 0,3 0 0,3 0 0,0 2 0,2 1 0,0 0 0,1 1 0,-1 1 0,1-2 0,-1 0 0,0-1 0,1-1 0,-1-1 0,0 3 0,0 0 0,0-1 0,0 1 0,2 0 0,1 1 0,0-1 0,-1-1 0,0 3 0,-1-2 0,-1 0 0,1 0 0,-1 1 0,2-1 0,1 0 0,-1-1 0,0 0 0,0 1 0,-1 0 0,2 0 0,0-1 0,0 0 0,-1-1 0,-1 2 0,0 0 0,0-1 0,-1 1 0,0-2 0,2 0 0,1-1 0,0 1 0,-1-1 0,-1-1 0,0 1 0,0 0 0,-1 0 0,0 0 0,0 0 0,0 0 0,0 0 0,0 0 0,0 0 0,0 0 0,0 0 0,0 0 0,0 0 0,0 0 0,0 0 0,0 0 0,0 0 0,0 0 0,0 0 0,0 0 0,0 0 0,0 0 0,0 0 0,0 0 0,0 0 0,0 0 0,0 0 0,0 0 0,0 0 0,0 0 0,0 0 0,0 0 0,0 0 0,1 0 0,-1 0 0,0 0 0,0 0 0,0 0 0,0 0 0,0 0 0,0 0 0,0 0 0,0 0 0,0 0 0,0 0 0,0 0 0,0 0 0,0 0 0,0 0 0,0 0 0,0 0 0,0 0 0,0 0 0,0 0 0,-3 0 0</inkml:trace>
</inkml:ink>
</file>

<file path=ppt/ink/ink4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4:30:54.160"/>
    </inkml:context>
    <inkml:brush xml:id="br0">
      <inkml:brushProperty name="width" value="0.1" units="cm"/>
      <inkml:brushProperty name="height" value="0.1" units="cm"/>
      <inkml:brushProperty name="color" value="#AE198D"/>
      <inkml:brushProperty name="inkEffects" value="galaxy"/>
      <inkml:brushProperty name="anchorX" value="-24231.84375"/>
      <inkml:brushProperty name="anchorY" value="-7022.8335"/>
      <inkml:brushProperty name="scaleFactor" value="0.5"/>
    </inkml:brush>
  </inkml:definitions>
  <inkml:trace contextRef="#ctx0" brushRef="#br0">138 1 24575,'0'0'0,"2"0"0,4 0 0,-1 2 0,3 3 0,1 3 0,1 2 0,2 2 0,1-2 0,0-2 0,-3 0 0,1 1 0,0 1 0,0 1 0,0 0 0,1 2 0,1-3 0,-3 0 0,0 1 0,1 0 0,0 0 0,-2 2 0,0-1 0,1-1 0,-2-1 0,1-2 0,-2 0 0,0 1 0,2-2 0,-2 1 0,2 1 0,0-1 0,1-2 0,-1 1 0,-2 1 0,0 1 0,1 1 0,2 2 0,-2 1 0,1-3 0,1-2 0,-2 0 0,1-2 0,-2 0 0,-2 2 0,1-1 0,-1 1 0,1-2 0,-1 2 0,-1 1 0,2-2 0,1-1 0,-1 1 0,-1 1 0,2-2 0,-2 2 0,-1 1 0,-2 2 0,0 0 0,-1 1 0,-1 1 0,0 0 0,0 0 0,0 1 0,-1-1 0,-1-3 0,-4-2 0,-2-3 0,-2-2 0,1 1 0,-1-1 0,-1 0 0,0-2 0,-1 1 0,-1-2 0,1 0 0,-1 0 0,-1 0 0,1 0 0,0 2 0,0 1 0,0-1 0,0 0 0,0 3 0,0-2 0,0 1 0,0-2 0,2 2 0,1 0 0,0 2 0,-1-1 0,-1-1 0,0-1 0,0-1 0,2 1 0,-1 1 0,4 1 0,-2 0 0,0 2 0,-1-2 0,0 2 0,-2-1 0,2 2 0,0-2 0,2 1 0,-1-1 0,0-2 0,0 0 0,0 0 0,0 0 0,2 2 0,-1-2 0,1 3 0,0 1 0,-1 2 0,-2 1 0,-1-1 0,-1 0 0,-1 0 0,3 2 0,2-1 0,0-1 0,0-3 0,1 1 0,1-3 0</inkml:trace>
</inkml:ink>
</file>

<file path=ppt/ink/ink4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4:30:55.382"/>
    </inkml:context>
    <inkml:brush xml:id="br0">
      <inkml:brushProperty name="width" value="0.1" units="cm"/>
      <inkml:brushProperty name="height" value="0.1" units="cm"/>
      <inkml:brushProperty name="color" value="#AE198D"/>
      <inkml:brushProperty name="inkEffects" value="galaxy"/>
      <inkml:brushProperty name="anchorX" value="-23247.54297"/>
      <inkml:brushProperty name="anchorY" value="-7054.06543"/>
      <inkml:brushProperty name="scaleFactor" value="0.5"/>
    </inkml:brush>
  </inkml:definitions>
  <inkml:trace contextRef="#ctx0" brushRef="#br0">1 14 24575,'0'0'0,"0"-2"0,2-1 0,4 0 0,2 1 0,2 1 0,2 0 0,1 0 0,0 1 0,0 0 0,1 0 0,-1 0 0,1 3 0,-1-1 0,0 1 0,0-1 0,0 0 0,0-1 0,0-1 0,-2 3 0,-1 0 0,0 0 0,1-1 0,1-1 0,0 0 0,0 0 0,1-1 0,0 2 0,0 1 0,0 0 0,3-1 0,0-1 0,0 0 0,-1 0 0,2-1 0,0 0 0,-1 0 0,2 0 0,-1 2 0,0 1 0,1-1 0,0 0 0,-2 2 0,0 0 0,1-1 0,0 3 0,-1-2 0,-1 0 0,2-2 0,0 0 0,-1 2 0,-1-1 0,0-1 0,-1 0 0,-1 2 0,0 0 0,0-1 0,-3 2 0,0-1 0,1-1 0,-1 0 0,2-1 0,0-2 0,0 3 0,1 0 0,0 0 0,-2 2 0,-1-1 0,0-1 0,1 0 0,-2 1 0,1 0 0,-1-1 0,-1 2 0,1-1 0,1 0 0,0-2 0,-1 3 0,0-2 0,1 0 0,1 0 0,-2 1 0,0-1 0,1 0 0,1-1 0,1 0 0,0-1 0,0-1 0,1 0 0,-5 0 0,-5 0 0,-6 0 0,-4 0 0,-1-1 0</inkml:trace>
</inkml:ink>
</file>

<file path=ppt/ink/ink4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4:30:56.561"/>
    </inkml:context>
    <inkml:brush xml:id="br0">
      <inkml:brushProperty name="width" value="0.1" units="cm"/>
      <inkml:brushProperty name="height" value="0.1" units="cm"/>
      <inkml:brushProperty name="color" value="#AE198D"/>
      <inkml:brushProperty name="inkEffects" value="galaxy"/>
      <inkml:brushProperty name="anchorX" value="-25181.67773"/>
      <inkml:brushProperty name="anchorY" value="-8083.22607"/>
      <inkml:brushProperty name="scaleFactor" value="0.5"/>
    </inkml:brush>
  </inkml:definitions>
  <inkml:trace contextRef="#ctx0" brushRef="#br0">30 1 24575,'0'0'0,"2"0"0,4 0 0,2 0 0,-1 2 0,2 4 0,2-1 0,0 0 0,1 1 0,0 2 0,1-1 0,0 1 0,0 1 0,1 2 0,1 0 0,1-1 0,0 0 0,2-2 0,-3 0 0,1 1 0,0 1 0,2 1 0,2 1 0,-1 1 0,2 0 0,2 0 0,-2 0 0,1 0 0,-5 1 0,2-4 0,-3 0 0,2 1 0,2 0 0,0-2 0,-2 0 0,1 1 0,-1 0 0,-3 2 0,0 0 0,0-2 0,-1 0 0,0-2 0,0-2 0,-1 0 0,-2 1 0,-1-1 0,1 2 0,-1-2 0,-1 2 0,0-2 0,1 1 0,1 1 0,0 0 0,1 0 0,-2 2 0,-2 0 0,-3 2 0,-2 0 0,-4-2 0,-2 0 0,-2-2 0,-3 0 0,-2-1 0,-2 0 0,0-1 0,1 1 0,0-2 0,3 2 0,0-1 0,-1 1 0,-1-1 0,-1-1 0,-1-2 0,-1-1 0,3 1 0,0 0 0,-1 0 0,2 2 0,1-1 0,-2-1 0,0 2 0,-1-1 0,1 3 0,0-2 0,3 2 0,-2-1 0,0-2 0,-1 2 0,-1-1 0,0-1 0,-2 1 0,0-1 0,0 2 0,0-1 0,-1 2 0,1-1 0,3 1 0,-1 2 0,1-2 0,-1 1 0,0-1 0,-1-1 0,2 0 0,0-1 0,-1 1 0,0-1 0,2 2 0,0-2 0,-1 3 0,-1-3 0,2 2 0,0 2 0,-1-2 0,-1-1 0,0 1 0,-1 1 0,-1-1 0,3 0 0,-1 2 0,1 2 0,-1-2 0,2 0 0,-1-2 0,1-1 0,-2-2 0,2 0 0,0 0 0,-1-1 0,-1 2 0,0-1 0,-1 2 0,-1-1 0,3 1 0,-1 0 0,1-1 0,1 1 0,0-1 0,5-2 0,2-3 0,3-1 0,3-3 0,2-1 0,-1 1 0</inkml:trace>
</inkml:ink>
</file>

<file path=ppt/ink/ink4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33:20.129"/>
    </inkml:context>
    <inkml:brush xml:id="br0">
      <inkml:brushProperty name="width" value="0.035" units="cm"/>
      <inkml:brushProperty name="height" value="0.035" units="cm"/>
      <inkml:brushProperty name="color" value="#AE198D"/>
      <inkml:brushProperty name="inkEffects" value="galaxy"/>
      <inkml:brushProperty name="anchorX" value="-55242.96094"/>
      <inkml:brushProperty name="anchorY" value="-9010.91992"/>
      <inkml:brushProperty name="scaleFactor" value="0.5"/>
    </inkml:brush>
  </inkml:definitions>
  <inkml:trace contextRef="#ctx0" brushRef="#br0">1 429 24575,'0'0'0,"2"0"0,4 0 0,3 0 0,2 0 0,-1-3 0,1 0 0,1 0 0,0 1 0,1 0 0,1 1 0,0 0 0,-3-2 0,1 0 0,-1 0 0,1 1 0,1-2 0,0-3 0,1 1 0,0-3 0,0 2 0,1-1 0,-1 1 0,0 1 0,1 0 0,-1 1 0,0 1 0,1-2 0,-1 1 0,0-1 0,0-3 0,1 2 0,-1 0 0,0 0 0,0 1 0,1-1 0,-1-2 0,0 1 0,0 2 0,1 2 0,-4-2 0,0 1 0,1-1 0,0 1 0,-3-2 0,2 0 0,-3 0 0,0 0 0,2 2 0,-2-1 0,1 1 0,1-2 0,1 1 0,2 1 0,-3-1 0,1 1 0,1-2 0,0 2 0,0-3 0,-1-1 0,0 1 0,0 2 0,-2-2 0,1 2 0,0 2 0,2 1 0,0 1 0,-2-2 0,1 1 0,-2-3 0,0 1 0,0-2 0,2 1 0,1-2 0,1 2 0,-2-2 0,1 1 0,-1 2 0,-2-2 0,1 2 0,0 1 0,2 1 0,-3 2 0</inkml:trace>
</inkml:ink>
</file>

<file path=ppt/ink/ink4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33:21.139"/>
    </inkml:context>
    <inkml:brush xml:id="br0">
      <inkml:brushProperty name="width" value="0.035" units="cm"/>
      <inkml:brushProperty name="height" value="0.035" units="cm"/>
      <inkml:brushProperty name="color" value="#AE198D"/>
      <inkml:brushProperty name="inkEffects" value="galaxy"/>
      <inkml:brushProperty name="anchorX" value="-57044.16406"/>
      <inkml:brushProperty name="anchorY" value="-9429.73535"/>
      <inkml:brushProperty name="scaleFactor" value="0.5"/>
    </inkml:brush>
  </inkml:definitions>
  <inkml:trace contextRef="#ctx0" brushRef="#br0">0 435 24575,'0'0'0,"3"0"0,3 0 0,2 0 0,4 0 0,0-3 0,2 0 0,1 0 0,0 0 0,0-1 0,-1 0 0,1-3 0,0 2 0,-1 0 0,0 2 0,1 1 0,-1-3 0,0 2 0,-2-3 0,-1 1 0,0-2 0,1 0 0,1-1 0,0 2 0,0 1 0,-1-2 0,-1 2 0,0-2 0,1 1 0,1 2 0,0 0 0,1-1 0,0 1 0,0-2 0,1 1 0,-1-2 0,1 0 0,-4 0 0,0 0 0,1-1 0,0 2 0,0-2 0,1 1 0,1 2 0,-3-1 0,1 1 0,-1 1 0,1-2 0,1 2 0,0-3 0,1 1 0,-3-1 0,0-2 0,0 1 0,-1-2 0,-1 3 0,2 1 0,0 2 0,-1-1 0,0 1 0,-2-2 0,1 0 0,0-1 0,2 1 0,1-1 0,1 0 0,-2-1 0,0 1 0,-2 0 0,0 0 0,1 2 0,1 2 0,1 1 0,-2-2 0,1 0 0,0-2 0,1 1 0,1-2 0,0 1 0,1 1 0,1 1 0,-4-1 0,-2 1 0</inkml:trace>
</inkml:ink>
</file>

<file path=ppt/ink/ink4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33:22.090"/>
    </inkml:context>
    <inkml:brush xml:id="br0">
      <inkml:brushProperty name="width" value="0.035" units="cm"/>
      <inkml:brushProperty name="height" value="0.035" units="cm"/>
      <inkml:brushProperty name="color" value="#AE198D"/>
      <inkml:brushProperty name="inkEffects" value="galaxy"/>
      <inkml:brushProperty name="anchorX" value="-58867.23047"/>
      <inkml:brushProperty name="anchorY" value="-9841.80664"/>
      <inkml:brushProperty name="scaleFactor" value="0.5"/>
    </inkml:brush>
  </inkml:definitions>
  <inkml:trace contextRef="#ctx0" brushRef="#br0">0 1 24575,'0'0'0,"3"0"0,3 0 0,0 3 0,2 0 0,2 0 0,-1 2 0,1 0 0,-3 2 0,2-1 0,-2 1 0,2 3 0,0 1 0,2 1 0,1 1 0,1 1 0,1 1 0,-3-1 0,1 1 0,-1-3 0,-1 2 0,2 0 0,-1 1 0,3 0 0,-2 0 0,3 3 0,1-1 0,0 1 0,-1-4 0,1 2 0,-1 2 0,2 0 0,1 0 0,-1 2 0,0 3 0,4-2 0,1 2 0,1 2 0,2-2 0,2 4 0,-3 1 0,2 0 0,-1-1 0,2-1 0,-3 1 0,1-1 0,3 2 0,1-4 0,-2 2 0,0-4 0,-6-2 0,-3 1 0,1-1 0,4-2 0,-1 1 0,-3 0 0,-2-1 0,-2-1 0,-1-1 0,0-4 0,0 0 0,-1-1 0,-2 1 0,0 0 0,0-2 0,-2 1 0,0-3 0,-1 1 0,0-2 0,1-2 0,-1 1 0,-1 1 0,0 0 0,-2 2 0,0-2 0</inkml:trace>
</inkml:ink>
</file>

<file path=ppt/ink/ink4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34:38.641"/>
    </inkml:context>
    <inkml:brush xml:id="br0">
      <inkml:brushProperty name="width" value="0.035" units="cm"/>
      <inkml:brushProperty name="height" value="0.035" units="cm"/>
      <inkml:brushProperty name="color" value="#AE198D"/>
      <inkml:brushProperty name="inkEffects" value="galaxy"/>
      <inkml:brushProperty name="anchorX" value="-22702.96094"/>
      <inkml:brushProperty name="anchorY" value="-4388.08105"/>
      <inkml:brushProperty name="scaleFactor" value="0.5"/>
    </inkml:brush>
  </inkml:definitions>
  <inkml:trace contextRef="#ctx0" brushRef="#br0">1 702 24575,'0'0'0,"0"3"0,0 3 0,0 3 0,0 2 0,0 2 0,0 1 0,0 0 0,0 1 0,0 0 0,0 0 0,3 0 0,0-1 0,0 0 0,-1 1 0,3 2 0,-1 3 0,2 0 0,0 0 0,-2-2 0,0-1 0,-2 2 0,-1-1 0,0-1 0,-1 0 0,-1-1 0,1-1 0,0 0 0,0-1 0,3 0 0,-1 0 0,1 0 0,0 1 0,-1-1 0,-1 0 0,-1 0 0,3 0 0,0 1 0,0-1 0,-1 3 0,0 0 0,-1 0 0,2 3 0,0 2 0,0-1 0,0-1 0,1-1 0,0-2 0,0-1 0,-2-1 0,3-4 0,-1 1 0,-1-1 0,-1 0 0,0 2 0,-1-6 0,2-2 0,0-6 0,0-4 0,2-4 0,0-3 0,2-1 0,1-2 0,0 0 0,2 0 0,0 0 0,2 0 0,-2 0 0,-3 1 0,-1-1 0,0 1 0,1 3 0,0-1 0,1 1 0,-2-1 0,2 0 0,-1-2 0,4-2 0,1-1 0,-1 0 0,1-3 0,-3 1 0,1-2 0,0 1 0,1 3 0,2-1 0,0 2 0,0-3 0,1 1 0,-2 0 0,-1-2 0,1-2 0,0 1 0,1-2 0,0 1 0,1 0 0,0 0 0,0 3 0,0 1 0,-2 1 0,-4 2 0,1-2 0,0-1 0,1 2 0,1-4 0,2 5 0,0-1 0,1-1 0,1 1 0,-4-1 0,-2 1 0,0-2 0,0 3 0,1 0 0,2 1 0,0 0 0,-1-2 0,0-1 0,-2 1 0,0 2 0,0 1 0,2 1 0,-1-1 0,0 1 0,0-2 0,2 1 0,1-1 0,0 0 0,1-1 0,0 1 0,1 0 0,-1 2 0,-2 1 0,-1-1 0,1 1 0,0-2 0,0 0 0,1 2 0,-2 0 0,0 2 0,-2 0 0,0 3 0,1-2 0,0-1 0,2 1 0,-1-1 0,-1-1 0,1-2 0,1 3 0,1-2 0,0 3 0,-2-1 0,1 2 0,-1-1 0,-2-1 0,1 1 0,-2-1 0,0 2 0,2-2 0,0 3 0,2-2 0,1 1 0,-2-1 0,1-1 0,-1-2 0,1 2 0,1-1 0,0-1 0,1 2 0,-3-1 0,-2 2 0</inkml:trace>
</inkml:ink>
</file>

<file path=ppt/ink/ink4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1:34:44.264"/>
    </inkml:context>
    <inkml:brush xml:id="br0">
      <inkml:brushProperty name="width" value="0.035" units="cm"/>
      <inkml:brushProperty name="height" value="0.035" units="cm"/>
      <inkml:brushProperty name="color" value="#AE198D"/>
      <inkml:brushProperty name="inkEffects" value="galaxy"/>
      <inkml:brushProperty name="anchorX" value="-24882.72266"/>
      <inkml:brushProperty name="anchorY" value="-4532.46484"/>
      <inkml:brushProperty name="scaleFactor" value="0.5"/>
    </inkml:brush>
  </inkml:definitions>
  <inkml:trace contextRef="#ctx0" brushRef="#br0">0 989 24575,'0'0'0,"0"3"0,0 3 0,3 0 0,0 2 0,0 2 0,2 2 0,3 0 0,-1 2 0,2 0 0,-2 1 0,2-4 0,-2 1 0,-2 0 0,2 0 0,-2 1 0,2 0 0,-2 0 0,0 2 0,-2-1 0,-1 0 0,2 0 0,-1 1 0,0-1 0,2 0 0,0 1 0,1-1 0,0 0 0,-1 1 0,1-1 0,0 0 0,-2 1 0,1-1 0,3 0 0,-1 0 0,-2 3 0,0 1 0,0-1 0,-1-1 0,0 1 0,1-2 0,0 0 0,1-4 0,0 1 0,-1-1 0,1-2 0,-1 0 0,-1 1 0,-1 2 0,-1 0 0,1-2 0,1 1 0,-1 0 0,-1 1 0,0 1 0,-2 0 0,4-2 0,-1 1 0,0-1 0,-1 1 0,3-2 0,1-6 0,4-2 0,1-4 0,2-5 0,-2-3 0,-3-2 0,1-2 0,0-1 0,2 3 0,-2 0 0,1 0 0,0-1 0,2 0 0,1-3 0,-3 0 0,1 1 0,0 2 0,1-3 0,1 0 0,0 0 0,1-3 0,0 0 0,1-1 0,-4-1 0,1 0 0,2 0 0,-2-2 0,1 3 0,-1-3 0,1 2 0,1-1 0,0 4 0,0-1 0,0 1 0,0-1 0,-3 0 0,1-2 0,-1 0 0,1 2 0,1 2 0,0-3 0,-2 2 0,3-2 0,-3 0 0,1-2 0,0 2 0,1 3 0,-3 0 0,-2 0 0,0-2 0,1 1 0,1-3 0,1 1 0,2 1 0,1-1 0,0 0 0,-3 2 0,-2 0 0,-1 0 0,2 2 0,0 2 0,-1 0 0,0 0 0,2 1 0,0-3 0,-1-1 0,1 3 0,-3 1 0,1-1 0,-2 2 0,1 1 0,1-2 0,-1-1 0,1 3 0,1-1 0,1 0 0,2-1 0,-3 0 0,-2 0 0,1-1 0,0 0 0,-1 0 0,0 2 0,2 4 0,1-4 0,2 3 0,-3-1 0,1-1 0,-3-1 0,1 2 0,1 0 0,-1-1 0,0 2 0,1-1 0,1-1 0,2 0 0,-3-1 0,1 1 0,-3 0 0,2 0 0,-1 2 0,2-1 0,1 0 0,-1-2 0,-1 3 0,2-1 0,-3-1 0,1 2 0,0 2 0,1-1 0,-1 0 0,0-2 0,1-2 0,-2 0 0,1 1 0,0 0 0,2 2 0,0 0 0,1-1 0,-2-1 0,0 2 0,-2-1 0,0 2 0,-2-1 0,1 2 0,-1-1 0,-3 2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25.720"/>
    </inkml:context>
    <inkml:brush xml:id="br0">
      <inkml:brushProperty name="width" value="0.035" units="cm"/>
      <inkml:brushProperty name="height" value="0.035" units="cm"/>
      <inkml:brushProperty name="color" value="#AE198D"/>
      <inkml:brushProperty name="inkEffects" value="galaxy"/>
      <inkml:brushProperty name="anchorX" value="-23712.09766"/>
      <inkml:brushProperty name="anchorY" value="-8466.69824"/>
      <inkml:brushProperty name="scaleFactor" value="0.5"/>
    </inkml:brush>
  </inkml:definitions>
  <inkml:trace contextRef="#ctx0" brushRef="#br0">1 115 24575,'0'0'0,"2"0"0,4 0 0,3 0 0,2 0 0,2 0 0,1 0 0,0 0 0,1 0 0,0 0 0,0-2 0,0-1 0,-1 0 0,0 1 0,1 0 0,-1 1 0,0 0 0,1-2 0,-1 0 0,0 0 0,0 1 0,1 0 0,-1 1 0,0 1 0,0-1 0,1 1 0,-1 0 0,0 1 0,0-1 0,1 0 0,-1 0 0,0 0 0,0 0 0,1 0 0,-1 0 0,0-3 0,1 0 0,-1 0 0,0 1 0,0 0 0,1 1 0,-1 0 0,0 1 0,1 0 0,-1 0 0,0 0 0,0 0 0,1 0 0,-1 0 0,0 0 0,0 0 0,1 0 0,-1 0 0,0 0 0,1 0 0,-1 0 0,0 0 0,0 0 0,1 0 0,-1 0 0,0 0 0,0 0 0,1 0 0,-1 0 0,0 0 0,0 0 0,1 0 0,-1 0 0,0 0 0,0 0 0,1 0 0,-1 0 0,0 0 0,1 0 0,-1 0 0,0 0 0,0 0 0,1 0 0,-1 0 0,0 0 0,1 0 0,-1 0 0,0 0 0,0 0 0,0 0 0,1 0 0,-1 0 0,0 0 0,1 0 0,-1 0 0,0 0 0,1 0 0,-1 0 0,0 0 0,0 0 0,0 0 0,1 0 0,-1 0 0,0 0 0,1 0 0,-1 0 0,0 0 0,0 0 0,1 0 0,-1 0 0,0 0 0,0 0 0,1 0 0,-1 0 0,0 0 0,1 0 0,-1 0 0,0 0 0,0 0 0,1 0 0,-1 0 0,0 0 0,0 0 0,1 0 0,-1 0 0,0 0 0,0 0 0,1 0 0,-1 0 0,0 0 0,1 0 0,-1 0 0,0 0 0,0 0 0,1 0 0,-1 0 0,0 0 0,0 0 0,1 0 0,-1 0 0,0 0 0,1 0 0,-1 0 0,0 0 0,0 0 0,1 0 0,-1 0 0,0 0 0,0 0 0,1 0 0,-1 0 0,0 0 0,1 0 0,-1 0 0,0 0 0,0 0 0,1 0 0,-1 0 0,0 0 0,0 0 0,1 0 0,-1 0 0,0 0 0,1 0 0,-1 0 0,0 0 0,0 0 0,1 0 0,-1 0 0,0 0 0,0 0 0,1 0 0,-1 0 0,0 0 0,0 0 0,1 0 0,-1 0 0,0 0 0,1 0 0,-1 0 0,0-2 0,0-1 0,1 0 0,-1 1 0,0 0 0,0 1 0,1 0 0,-1 1 0,0 0 0,-2-3 0,-1 0 0,0 1 0,1-1 0,1 1 0,0 1 0,1 1 0,0 0 0,0 0 0,0 0 0,1-3 0,-1 0 0,0 1 0,1-1 0,-1 2 0,0 0 0,1 0 0,-1 1 0,0 0 0,0 0 0,1 0 0,-1-3 0,0 0 0,0 0 0,1 1 0,-1 0 0,0 1 0,1 1 0,-1-1 0,0 1 0,0 0 0,1 0 0,-1-2 0,0-1 0,0 0 0,1 0 0,-1 2 0,0 0 0,1 0 0,-1 1 0,0 0 0,0 0 0,1 0 0,-1 0 0,0 0 0,0 0 0,1 0 0,-1 0 0,0 0 0,0 0 0,1 0 0,-1 0 0,0 0 0,1 0 0,-1 0 0,0 0 0,0 0 0,1 0 0,-1 0 0,0 0 0,0 0 0,1 0 0,-1 0 0,0 0 0,0 0 0,1 0 0,-1 3 0,0 0 0,1 0 0,-1 0 0,0-2 0,0 0 0,1 0 0,-4 2 0,1 0 0,-1 0 0,1 0 0,-2 1 0,0 0 0,0-1 0,2 0 0,0-2 0,2 0 0,-1 0 0,-1 2 0,-1 0 0,1 0 0,0-1 0,-3 2 0,2 0 0,0-1 0,0 0 0,2-1 0,0-1 0,1-1 0,0 0 0,0 0 0,1 0 0,-1 0 0,-2 3 0,-1-1 0,1 1 0,0 0 0,0-1 0,1-1 0,1-1 0,0 3 0,0 0 0,0 0 0,1 0 0,-1-2 0,-2 3 0,-1-1 0,1 1 0,0-2 0,0-1 0,1 0 0,1 3 0,0-1 0,0 0 0,1-1 0,-1 0 0,0-1 0,1-1 0,-1 3 0,0 0 0,1 0 0,-1 0 0,0-2 0,1 0 0,-4 3 0,0-1 0,1-1 0,-1 1 0,2-2 0,0 0 0,1 0 0,0-1 0,0 0 0,0 0 0,1 0 0,-1-1 0,1 1 0,-1 0 0,0 0 0,0 0 0,-2 0 0</inkml:trace>
</inkml:ink>
</file>

<file path=ppt/ink/ink4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02.181"/>
    </inkml:context>
    <inkml:brush xml:id="br0">
      <inkml:brushProperty name="width" value="0.035" units="cm"/>
      <inkml:brushProperty name="height" value="0.035" units="cm"/>
      <inkml:brushProperty name="color" value="#AE198D"/>
      <inkml:brushProperty name="inkEffects" value="galaxy"/>
      <inkml:brushProperty name="anchorX" value="-66420.54688"/>
      <inkml:brushProperty name="anchorY" value="-16924.54883"/>
      <inkml:brushProperty name="scaleFactor" value="0.5"/>
    </inkml:brush>
  </inkml:definitions>
  <inkml:trace contextRef="#ctx0" brushRef="#br0">1 291 24575,'0'0'0,"0"3"0,0 3 0,0 3 0,0 2 0,0 1 0,0 2 0,0 1 0,0 0 0,0 0 0,0 0 0,0-1 0,0 1 0,0-1 0,0 0 0,0 1 0,0-1 0,0 0 0,2-2 0,4-4 0,0-5 0,2-3 0,2-4 0,-1-4 0,0 0 0,2-2 0,1 2 0,1 1 0,0 0 0,1 1 0,-2-1 0,-1 1 0,-2-1 0,0 0 0,1 0 0,1-2 0,1 1 0,1-2 0,1 0 0,0 1 0,0 0 0,0-2 0,1 2 0,-1 0 0,1-2 0,-1 0 0,1 1 0,-1 2 0,0 1 0,0 1 0,-2-2 0,-1 0 0,3-3 0,1 2 0,0-1 0,1-1 0,-1 2 0,1 0 0,1 1 0,1-1 0,-1 0 0,0-2 0,-1 1 0,-1 0 0,0 2 0,-1-1 0,1 2 0,2 2 0,0-1 0,0-2 0,0 1 0,-2 2 0,1-2 0,-1 1 0,-4-1 0,1 1 0,-1 2 0,1-2 0,0 1 0,1 1 0,1-2 0,0 1 0,0 2 0,0 0 0,1 1 0,-1-2 0,0 1 0,-2-3 0,-1 1 0,1 1 0,-1 0 0,2 2 0,0 1 0,-2-2 0,0-1 0,0 2 0,-1-4 0,-3 2 0</inkml:trace>
</inkml:ink>
</file>

<file path=ppt/ink/ink4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05.247"/>
    </inkml:context>
    <inkml:brush xml:id="br0">
      <inkml:brushProperty name="width" value="0.035" units="cm"/>
      <inkml:brushProperty name="height" value="0.035" units="cm"/>
      <inkml:brushProperty name="color" value="#AE198D"/>
      <inkml:brushProperty name="inkEffects" value="galaxy"/>
      <inkml:brushProperty name="anchorX" value="-68302.3125"/>
      <inkml:brushProperty name="anchorY" value="-17480.71289"/>
      <inkml:brushProperty name="scaleFactor" value="0.5"/>
    </inkml:brush>
  </inkml:definitions>
  <inkml:trace contextRef="#ctx0" brushRef="#br0">0 266 24575,'0'0'0,"3"0"0,0 3 0,3 0 0,0 3 0,1-1 0,0 3 0,1-2 0,-2 2 0,3-1 0,-3 1 0,0 2 0,0-2 0,-1 1 0,-1 1 0,-1 2 0,1-2 0,0 0 0,-1 1 0,0 1 0,1-2 0,0 0 0,-1 1 0,0 1 0,-1 1 0,-1 0 0,-1 1 0,0 0 0,0 0 0,0 1 0,0-1 0,0 1 0,2-1 0,1 0 0,0 1 0,-1-1 0,3-3 0,-1 1 0,2-4 0,3-2 0,-2-5 0,2-5 0,-1-3 0,1-2 0,1-1 0,1-1 0,1-2 0,1 2 0,-2 0 0,1 3 0,-4-1 0,2-1 0,-1 2 0,0-2 0,0 0 0,1-1 0,1 1 0,1 0 0,-1-1 0,0 2 0,0-1 0,-2 0 0,1-1 0,0-2 0,2 0 0,0-1 0,2 3 0,-1-1 0,2 1 0,-4-1 0,1 2 0,-4-1 0,1 3 0,1 0 0,1-2 0,1-1 0,1-1 0,0-1 0,1 2 0,-2 0 0,2 3 0,-2-2 0,3 3 0,-3-1 0,1-1 0,0 1 0,-4-1 0,2-1 0,-1 2 0,2 1 0,0-1 0,1 3 0,-2-2 0,0 1 0,-2-2 0,0 2 0,-2-2 0,1 2 0,1-2 0,2 2 0,1 1 0,-2-2 0,1 2 0,0 2 0,1 0 0,1-2 0,0 1 0,1-2 0,0 1 0,-2-2 0,-1 0 0,1 0 0,0 0 0,-2-1 0,0 1 0,-2-1 0,1 2 0,-3 1 0</inkml:trace>
</inkml:ink>
</file>

<file path=ppt/ink/ink4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13.512"/>
    </inkml:context>
    <inkml:brush xml:id="br0">
      <inkml:brushProperty name="width" value="0.035" units="cm"/>
      <inkml:brushProperty name="height" value="0.035" units="cm"/>
      <inkml:brushProperty name="color" value="#AE198D"/>
      <inkml:brushProperty name="inkEffects" value="galaxy"/>
      <inkml:brushProperty name="anchorX" value="-70152.74219"/>
      <inkml:brushProperty name="anchorY" value="-18061.82422"/>
      <inkml:brushProperty name="scaleFactor" value="0.5"/>
    </inkml:brush>
  </inkml:definitions>
  <inkml:trace contextRef="#ctx0" brushRef="#br0">0 328 24575,'0'0'0,"3"0"0,3 0 0,3 0 0,2 0 0,2 0 0,1 0 0,0 0 0,1 0 0,0 0 0,-3-3 0,0 0 0,-1-3 0,1 1 0,4 0 0,0 2 0,0 0 0,1-1 0,-1-2 0,-1-1 0,0 2 0,0-2 0,-1 2 0,0-3 0,0 2 0,1-1 0,-1 1 0,0 1 0,0 1 0,0-1 0,1 1 0,2-2 0,0 0 0,0 2 0,0-2 0,-1 1 0,-1 1 0,0 1 0,0 1 0,-1-1 0,0-1 0,0 1 0,1 1 0,-4-2 0,0 0 0,0 0 0,1 2 0,1 0 0,-3-2 0,1 1 0,0 0 0,1 1 0,0-3 0,2 1 0,-1 1 0,2 0 0,-1 2 0,0 0 0,1 0 0,-1 1 0,1 0 0,-1 0 0,0 0 0,0 0 0,1 1 0,-1-1 0,0 0 0,0 0 0,1 0 0,-1 0 0,0 0 0,1 0 0,-1 0 0,0 0 0,0 3 0,0 0 0,1 0 0,-1-1 0,-2 3 0,-1-1 0,0-1 0,-2 2 0,1 0 0,0-1 0,1-1 0,2 2 0,0-1 0,1 2 0,0 2 0,0 0 0,0-2 0,-2 1 0,0-1 0,-1 2 0,1-2 0,-2 1 0,0 0 0,1-2 0,0-2 0,2-1 0,0 2 0,4 2 0,0 3 0,3 2 0,0 1 0,-1-1 0,2-2 0,-2-1 0,0 2 0,-2-2 0,-1 0 0,2-1 0,0-1 0,-1-3 0,0 0 0,-1 1 0,-1-1 0,-1 2 0,4 0 0,-1 0 0,0-2 0,-1-1 0,0-1 0,0 2 0,-2 1 0,1-2 0,-1 1 0,0-2 0,1 0 0,-1 0 0,0-1 0,0 0 0,0 0 0,-2-3 0,-1 0 0,0-1 0,1-1 0,1 1 0,0 0 0,-2-2 0,0 1 0,0 1 0,-2-2 0,1 1 0,0-2 0,2 2 0,0 0 0,-2-1 0,1 1 0,-3-2 0,4 1 0,-2-2 0,1 2 0,3-2 0,5-1 0,3-2 0,0 1 0,-1 3 0,-5-1 0,-1 2 0,-1 1 0,-1-1 0,-1-1 0,1 0 0,1 2 0,-3-2 0,-3-1 0,0 0 0,1 2 0,1-1 0,2 2 0,0 0 0,2 2 0,-3-1 0,0 0 0,1-2 0,0 0 0,1 2 0,0-2 0,1 1 0,0-2 0,0 1 0,1-2 0,-1 2 0,0 1 0,1-1 0,-1 1 0,0 1 0,1 1 0,-1 1 0,0 1 0,0-2 0,1 0 0,-1 1 0,0-1 0,1 2 0,-1 0 0,-2-2 0,-1 0 0,0 0 0,1 0 0,0 2 0,2 0 0,-1 0 0,1 1 0,0 0 0,1 0 0,-1 0 0,1 0 0,-1 0 0,0 0 0,1 0 0,-1 1 0,0-1 0,0 0 0,1 0 0,-1 0 0,0 0 0,-2 2 0,-1 1 0,0 0 0,1 0 0,1-1 0,0-1 0,1-1 0,-3 3 0,0 0 0,0 0 0,1-1 0,-2 3 0,1-1 0,-1-1 0,2 0 0,-2 1 0,0 0 0,1-1 0,-2 3 0,1-2 0,-3 3 0,2-1 0,0-1 0,2-2 0,-2 2 0,1-1 0,1 0 0,1-2 0,1 0 0,-3 1 0,1 1 0,0-1 0,-1 2 0,-1 0 0,2-2 0,0 0 0,-1 2 0,0-1 0,1-1 0,-2 3 0,1-2 0,0 0 0,1-1 0,2-1 0,-3 2 0,1-1 0,0 0 0,1 2 0,1 0 0,0-2 0,1 0 0,0-1 0,1-1 0,-1 0 0,1-1 0,-1 0 0,0 2 0,1 1 0,-1 0 0,0-1 0,1 0 0,-1-1 0,0 0 0,0-1 0,1 0 0,-1 3 0,0-1 0,0 1 0,1-1 0,-1 0 0,0-1 0,0-1 0,1 1 0,-1-1 0,0 0 0,1-1 0,-1 1 0,0 0 0,0 0 0,1 0 0,-1 0 0,0 0 0,0 0 0,1 0 0,-1 0 0,0 0 0,1 0 0,-1 0 0,0 0 0,0 0 0,1 0 0,-1 0 0,0 0 0,0 0 0,1 0 0,-1 0 0,0 0 0,0 0 0,1 0 0,-1 0 0,0 0 0,1 0 0,-1 0 0,0 0 0,0 0 0,1 0 0,-1 0 0,0 0 0,0 0 0,1-3 0,-1 0 0,0 1 0,1-1 0,-1 2 0,0 0 0,0 0 0,1 1 0,-1 0 0,0 0 0,0 0 0,1 0 0,-1-3 0,0 0 0,1 0 0,-1 1 0,0 0 0,0-2 0,0 1 0,1 0 0,-1 0 0,0 2 0,1 0 0,-4-2 0,0-1 0,1 1 0,0-2 0,0 1 0,1 0 0,1 1 0,-3-2 0,0 1 0,1 1 0,-3-3 0,1 2 0,0 0 0,1 1 0,2 1 0,0 1 0,-2-2 0,0 0 0,0 0 0,2 1 0,-1 0 0,-1-2 0,0 1 0,0 0 0,1 1 0,0-3 0,1 1 0,1 1 0,0 0 0,1 2 0,-1 0 0,1-3 0,-1 1 0,0 0 0,1 1 0,-1 0 0,0 1 0,0 1 0,1 0 0,-1-3 0,0 0 0,1 0 0,2 1 0,0 1 0,3 0 0,3-3 0,-2 1 0,3 0 0,1 1 0,-2 0 0,1 1 0,1 0 0,-2 1 0,1 0 0,1 0 0,-2-2 0,-2-1 0,-2 0 0,1 1 0,1-2 0,0-1 0,1 2 0,-1 0 0,1-1 0,2-1 0,2-1 0,-3 1 0,2 0 0,-3 2 0,1 1 0,2-2 0,-3 0 0,-1 1 0,-3 1 0,-1 0 0,-1 1 0,-1-2 0,-1 0 0,0 0 0,0 1 0,0 0 0,-3 4 0,-3 3 0,0 1 0,-2 2 0,-1 2 0,-2 2 0,1 1 0,2 1 0,3 0 0,2-2 0,1-3 0,2-4 0,-3 2 0,1-3 0,0 3 0,0-2 0,1-1 0,-3 2 0,1-2 0,1 0 0,-1 2 0,2-1 0,0-2 0,1 0 0,0-1 0,1-1 0,-1-1 0,0 1 0,1-2 0,-1 1 0,0 0 0,1 0 0,2 0 0,0 0 0,0 0 0,0 0 0,-1 0 0,-1 0 0,3 0 0,-1 0 0,1 0 0,1 0 0,0 0 0,-1-3 0,-1 0 0,2 0 0,0 0 0,1 1 0,0 1 0,-1-2 0,-2 0 0,0 0 0,1 1 0,0 0 0,2 1 0,-1-2 0,0 0 0,-1 0 0,1 0 0,-1 2 0,0 0 0,2 0 0,-1-2 0,-1 0 0,-1 0 0,-1 1 0,-1 0 0,0 1 0,-1 1 0,0 0 0,0 0 0,0 0 0,0 0 0,1 0 0,-1 0 0,0 0 0,0 0 0,0 0 0,1 0 0,-1 0 0,0 0 0,1 0 0,-1 0 0,0 0 0,1 0 0,-1 0 0,0 0 0,0 0 0,1 0 0,-1 0 0,0 0 0,0 0 0,1 0 0,-1 0 0,0 0 0,0 0 0,1 0 0,-4 3 0,0 0 0,1 0 0,0-1 0,0 0 0,1-1 0,-2 3 0,0-1 0,0 0 0,1 0 0,1 1 0,0 0 0,4-1 0,0 2 0,0 0 0,0-1 0,-1-1 0,0-1 0,-1-1 0,-1-1 0,1 0 0,-1 0 0,0 0 0,0 0 0,0 3 0,1 0 0,-1-1 0,0 1 0,0-1 0,1 1 0,-1 1 0,0-1 0,0 2 0,1 0 0,-1-1 0,-3 2 0,1-1 0,-1-1 0,1-1 0,-2 1 0,0 0 0,1-1 0,0 0 0,-1 1 0,3 0 0,1-1 0,0 0 0,1-1 0,0-1 0,0-1 0,-3 3 0,0 0 0,0-1 0,-1 0 0,2 0 0,0 2 0,1-1 0,0 0 0,0 0 0,0-1 0,1 2 0,-1-1 0,0 0 0,1 0 0,-1-2 0,0 0 0,1 0 0,-1-1 0,0 0 0,1 0 0,-1 0 0,0-1 0,0 1 0,1 0 0,-1 0 0,0 0 0,0 0 0,1 0 0,-1 0 0,0-3 0,0-3 0,1 0 0,-1 1 0,0 1 0,1 1 0,-1 1 0,-3-2 0,1 1 0,-1 1 0,-2-3 0,1 0 0,0 1 0,-2-1 0,2 0 0,-3-2 0,1 1 0,2 2 0,1 0 0,-2-1 0,1 1 0,-2 0 0</inkml:trace>
</inkml:ink>
</file>

<file path=ppt/ink/ink4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02.181"/>
    </inkml:context>
    <inkml:brush xml:id="br0">
      <inkml:brushProperty name="width" value="0.035" units="cm"/>
      <inkml:brushProperty name="height" value="0.035" units="cm"/>
      <inkml:brushProperty name="color" value="#AE198D"/>
      <inkml:brushProperty name="inkEffects" value="galaxy"/>
      <inkml:brushProperty name="anchorX" value="-66420.54688"/>
      <inkml:brushProperty name="anchorY" value="-16924.54883"/>
      <inkml:brushProperty name="scaleFactor" value="0.5"/>
    </inkml:brush>
  </inkml:definitions>
  <inkml:trace contextRef="#ctx0" brushRef="#br0">1 291 24575,'0'0'0,"0"3"0,0 3 0,0 3 0,0 2 0,0 1 0,0 2 0,0 1 0,0 0 0,0 0 0,0 0 0,0-1 0,0 1 0,0-1 0,0 0 0,0 1 0,0-1 0,0 0 0,2-2 0,4-4 0,0-5 0,2-3 0,2-4 0,-1-4 0,0 0 0,2-2 0,1 2 0,1 1 0,0 0 0,1 1 0,-2-1 0,-1 1 0,-2-1 0,0 0 0,1 0 0,1-2 0,1 1 0,1-2 0,1 0 0,0 1 0,0 0 0,0-2 0,1 2 0,-1 0 0,1-2 0,-1 0 0,1 1 0,-1 2 0,0 1 0,0 1 0,-2-2 0,-1 0 0,3-3 0,1 2 0,0-1 0,1-1 0,-1 2 0,1 0 0,1 1 0,1-1 0,-1 0 0,0-2 0,-1 1 0,-1 0 0,0 2 0,-1-1 0,1 2 0,2 2 0,0-1 0,0-2 0,0 1 0,-2 2 0,1-2 0,-1 1 0,-4-1 0,1 1 0,-1 2 0,1-2 0,0 1 0,1 1 0,1-2 0,0 1 0,0 2 0,0 0 0,1 1 0,-1-2 0,0 1 0,-2-3 0,-1 1 0,1 1 0,-1 0 0,2 2 0,0 1 0,-2-2 0,0-1 0,0 2 0,-1-4 0,-3 2 0</inkml:trace>
</inkml:ink>
</file>

<file path=ppt/ink/ink4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05.247"/>
    </inkml:context>
    <inkml:brush xml:id="br0">
      <inkml:brushProperty name="width" value="0.035" units="cm"/>
      <inkml:brushProperty name="height" value="0.035" units="cm"/>
      <inkml:brushProperty name="color" value="#AE198D"/>
      <inkml:brushProperty name="inkEffects" value="galaxy"/>
      <inkml:brushProperty name="anchorX" value="-68302.3125"/>
      <inkml:brushProperty name="anchorY" value="-17480.71289"/>
      <inkml:brushProperty name="scaleFactor" value="0.5"/>
    </inkml:brush>
  </inkml:definitions>
  <inkml:trace contextRef="#ctx0" brushRef="#br0">0 266 24575,'0'0'0,"3"0"0,0 3 0,3 0 0,0 3 0,1-1 0,0 3 0,1-2 0,-2 2 0,3-1 0,-3 1 0,0 2 0,0-2 0,-1 1 0,-1 1 0,-1 2 0,1-2 0,0 0 0,-1 1 0,0 1 0,1-2 0,0 0 0,-1 1 0,0 1 0,-1 1 0,-1 0 0,-1 1 0,0 0 0,0 0 0,0 1 0,0-1 0,0 1 0,2-1 0,1 0 0,0 1 0,-1-1 0,3-3 0,-1 1 0,2-4 0,3-2 0,-2-5 0,2-5 0,-1-3 0,1-2 0,1-1 0,1-1 0,1-2 0,1 2 0,-2 0 0,1 3 0,-4-1 0,2-1 0,-1 2 0,0-2 0,0 0 0,1-1 0,1 1 0,1 0 0,-1-1 0,0 2 0,0-1 0,-2 0 0,1-1 0,0-2 0,2 0 0,0-1 0,2 3 0,-1-1 0,2 1 0,-4-1 0,1 2 0,-4-1 0,1 3 0,1 0 0,1-2 0,1-1 0,1-1 0,0-1 0,1 2 0,-2 0 0,2 3 0,-2-2 0,3 3 0,-3-1 0,1-1 0,0 1 0,-4-1 0,2-1 0,-1 2 0,2 1 0,0-1 0,1 3 0,-2-2 0,0 1 0,-2-2 0,0 2 0,-2-2 0,1 2 0,1-2 0,2 2 0,1 1 0,-2-2 0,1 2 0,0 2 0,1 0 0,1-2 0,0 1 0,1-2 0,0 1 0,-2-2 0,-1 0 0,1 0 0,0 0 0,-2-1 0,0 1 0,-2-1 0,1 2 0,-3 1 0</inkml:trace>
</inkml:ink>
</file>

<file path=ppt/ink/ink4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13.512"/>
    </inkml:context>
    <inkml:brush xml:id="br0">
      <inkml:brushProperty name="width" value="0.035" units="cm"/>
      <inkml:brushProperty name="height" value="0.035" units="cm"/>
      <inkml:brushProperty name="color" value="#AE198D"/>
      <inkml:brushProperty name="inkEffects" value="galaxy"/>
      <inkml:brushProperty name="anchorX" value="-70152.74219"/>
      <inkml:brushProperty name="anchorY" value="-18061.82422"/>
      <inkml:brushProperty name="scaleFactor" value="0.5"/>
    </inkml:brush>
  </inkml:definitions>
  <inkml:trace contextRef="#ctx0" brushRef="#br0">0 328 24575,'0'0'0,"3"0"0,3 0 0,3 0 0,2 0 0,2 0 0,1 0 0,0 0 0,1 0 0,0 0 0,-3-3 0,0 0 0,-1-3 0,1 1 0,4 0 0,0 2 0,0 0 0,1-1 0,-1-2 0,-1-1 0,0 2 0,0-2 0,-1 2 0,0-3 0,0 2 0,1-1 0,-1 1 0,0 1 0,0 1 0,0-1 0,1 1 0,2-2 0,0 0 0,0 2 0,0-2 0,-1 1 0,-1 1 0,0 1 0,0 1 0,-1-1 0,0-1 0,0 1 0,1 1 0,-4-2 0,0 0 0,0 0 0,1 2 0,1 0 0,-3-2 0,1 1 0,0 0 0,1 1 0,0-3 0,2 1 0,-1 1 0,2 0 0,-1 2 0,0 0 0,1 0 0,-1 1 0,1 0 0,-1 0 0,0 0 0,0 0 0,1 1 0,-1-1 0,0 0 0,0 0 0,1 0 0,-1 0 0,0 0 0,1 0 0,-1 0 0,0 0 0,0 3 0,0 0 0,1 0 0,-1-1 0,-2 3 0,-1-1 0,0-1 0,-2 2 0,1 0 0,0-1 0,1-1 0,2 2 0,0-1 0,1 2 0,0 2 0,0 0 0,0-2 0,-2 1 0,0-1 0,-1 2 0,1-2 0,-2 1 0,0 0 0,1-2 0,0-2 0,2-1 0,0 2 0,4 2 0,0 3 0,3 2 0,0 1 0,-1-1 0,2-2 0,-2-1 0,0 2 0,-2-2 0,-1 0 0,2-1 0,0-1 0,-1-3 0,0 0 0,-1 1 0,-1-1 0,-1 2 0,4 0 0,-1 0 0,0-2 0,-1-1 0,0-1 0,0 2 0,-2 1 0,1-2 0,-1 1 0,0-2 0,1 0 0,-1 0 0,0-1 0,0 0 0,0 0 0,-2-3 0,-1 0 0,0-1 0,1-1 0,1 1 0,0 0 0,-2-2 0,0 1 0,0 1 0,-2-2 0,1 1 0,0-2 0,2 2 0,0 0 0,-2-1 0,1 1 0,-3-2 0,4 1 0,-2-2 0,1 2 0,3-2 0,5-1 0,3-2 0,0 1 0,-1 3 0,-5-1 0,-1 2 0,-1 1 0,-1-1 0,-1-1 0,1 0 0,1 2 0,-3-2 0,-3-1 0,0 0 0,1 2 0,1-1 0,2 2 0,0 0 0,2 2 0,-3-1 0,0 0 0,1-2 0,0 0 0,1 2 0,0-2 0,1 1 0,0-2 0,0 1 0,1-2 0,-1 2 0,0 1 0,1-1 0,-1 1 0,0 1 0,1 1 0,-1 1 0,0 1 0,0-2 0,1 0 0,-1 1 0,0-1 0,1 2 0,-1 0 0,-2-2 0,-1 0 0,0 0 0,1 0 0,0 2 0,2 0 0,-1 0 0,1 1 0,0 0 0,1 0 0,-1 0 0,1 0 0,-1 0 0,0 0 0,1 0 0,-1 1 0,0-1 0,0 0 0,1 0 0,-1 0 0,0 0 0,-2 2 0,-1 1 0,0 0 0,1 0 0,1-1 0,0-1 0,1-1 0,-3 3 0,0 0 0,0 0 0,1-1 0,-2 3 0,1-1 0,-1-1 0,2 0 0,-2 1 0,0 0 0,1-1 0,-2 3 0,1-2 0,-3 3 0,2-1 0,0-1 0,2-2 0,-2 2 0,1-1 0,1 0 0,1-2 0,1 0 0,-3 1 0,1 1 0,0-1 0,-1 2 0,-1 0 0,2-2 0,0 0 0,-1 2 0,0-1 0,1-1 0,-2 3 0,1-2 0,0 0 0,1-1 0,2-1 0,-3 2 0,1-1 0,0 0 0,1 2 0,1 0 0,0-2 0,1 0 0,0-1 0,1-1 0,-1 0 0,1-1 0,-1 0 0,0 2 0,1 1 0,-1 0 0,0-1 0,1 0 0,-1-1 0,0 0 0,0-1 0,1 0 0,-1 3 0,0-1 0,0 1 0,1-1 0,-1 0 0,0-1 0,0-1 0,1 1 0,-1-1 0,0 0 0,1-1 0,-1 1 0,0 0 0,0 0 0,1 0 0,-1 0 0,0 0 0,0 0 0,1 0 0,-1 0 0,0 0 0,1 0 0,-1 0 0,0 0 0,0 0 0,1 0 0,-1 0 0,0 0 0,0 0 0,1 0 0,-1 0 0,0 0 0,0 0 0,1 0 0,-1 0 0,0 0 0,1 0 0,-1 0 0,0 0 0,0 0 0,1 0 0,-1 0 0,0 0 0,0 0 0,1-3 0,-1 0 0,0 1 0,1-1 0,-1 2 0,0 0 0,0 0 0,1 1 0,-1 0 0,0 0 0,0 0 0,1 0 0,-1-3 0,0 0 0,1 0 0,-1 1 0,0 0 0,0-2 0,0 1 0,1 0 0,-1 0 0,0 2 0,1 0 0,-4-2 0,0-1 0,1 1 0,0-2 0,0 1 0,1 0 0,1 1 0,-3-2 0,0 1 0,1 1 0,-3-3 0,1 2 0,0 0 0,1 1 0,2 1 0,0 1 0,-2-2 0,0 0 0,0 0 0,2 1 0,-1 0 0,-1-2 0,0 1 0,0 0 0,1 1 0,0-3 0,1 1 0,1 1 0,0 0 0,1 2 0,-1 0 0,1-3 0,-1 1 0,0 0 0,1 1 0,-1 0 0,0 1 0,0 1 0,1 0 0,-1-3 0,0 0 0,1 0 0,2 1 0,0 1 0,3 0 0,3-3 0,-2 1 0,3 0 0,1 1 0,-2 0 0,1 1 0,1 0 0,-2 1 0,1 0 0,1 0 0,-2-2 0,-2-1 0,-2 0 0,1 1 0,1-2 0,0-1 0,1 2 0,-1 0 0,1-1 0,2-1 0,2-1 0,-3 1 0,2 0 0,-3 2 0,1 1 0,2-2 0,-3 0 0,-1 1 0,-3 1 0,-1 0 0,-1 1 0,-1-2 0,-1 0 0,0 0 0,0 1 0,0 0 0,-3 4 0,-3 3 0,0 1 0,-2 2 0,-1 2 0,-2 2 0,1 1 0,2 1 0,3 0 0,2-2 0,1-3 0,2-4 0,-3 2 0,1-3 0,0 3 0,0-2 0,1-1 0,-3 2 0,1-2 0,1 0 0,-1 2 0,2-1 0,0-2 0,1 0 0,0-1 0,1-1 0,-1-1 0,0 1 0,1-2 0,-1 1 0,0 0 0,1 0 0,2 0 0,0 0 0,0 0 0,0 0 0,-1 0 0,-1 0 0,3 0 0,-1 0 0,1 0 0,1 0 0,0 0 0,-1-3 0,-1 0 0,2 0 0,0 0 0,1 1 0,0 1 0,-1-2 0,-2 0 0,0 0 0,1 1 0,0 0 0,2 1 0,-1-2 0,0 0 0,-1 0 0,1 0 0,-1 2 0,0 0 0,2 0 0,-1-2 0,-1 0 0,-1 0 0,-1 1 0,-1 0 0,0 1 0,-1 1 0,0 0 0,0 0 0,0 0 0,0 0 0,1 0 0,-1 0 0,0 0 0,0 0 0,0 0 0,1 0 0,-1 0 0,0 0 0,1 0 0,-1 0 0,0 0 0,1 0 0,-1 0 0,0 0 0,0 0 0,1 0 0,-1 0 0,0 0 0,0 0 0,1 0 0,-1 0 0,0 0 0,0 0 0,1 0 0,-4 3 0,0 0 0,1 0 0,0-1 0,0 0 0,1-1 0,-2 3 0,0-1 0,0 0 0,1 0 0,1 1 0,0 0 0,4-1 0,0 2 0,0 0 0,0-1 0,-1-1 0,0-1 0,-1-1 0,-1-1 0,1 0 0,-1 0 0,0 0 0,0 0 0,0 3 0,1 0 0,-1-1 0,0 1 0,0-1 0,1 1 0,-1 1 0,0-1 0,0 2 0,1 0 0,-1-1 0,-3 2 0,1-1 0,-1-1 0,1-1 0,-2 1 0,0 0 0,1-1 0,0 0 0,-1 1 0,3 0 0,1-1 0,0 0 0,1-1 0,0-1 0,0-1 0,-3 3 0,0 0 0,0-1 0,-1 0 0,2 0 0,0 2 0,1-1 0,0 0 0,0 0 0,0-1 0,1 2 0,-1-1 0,0 0 0,1 0 0,-1-2 0,0 0 0,1 0 0,-1-1 0,0 0 0,1 0 0,-1 0 0,0-1 0,0 1 0,1 0 0,-1 0 0,0 0 0,0 0 0,1 0 0,-1 0 0,0-3 0,0-3 0,1 0 0,-1 1 0,0 1 0,1 1 0,-1 1 0,-3-2 0,1 1 0,-1 1 0,-2-3 0,1 0 0,0 1 0,-2-1 0,2 0 0,-3-2 0,1 1 0,2 2 0,1 0 0,-2-1 0,1 1 0,-2 0 0</inkml:trace>
</inkml:ink>
</file>

<file path=ppt/ink/ink4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15.988"/>
    </inkml:context>
    <inkml:brush xml:id="br0">
      <inkml:brushProperty name="width" value="0.035" units="cm"/>
      <inkml:brushProperty name="height" value="0.035" units="cm"/>
      <inkml:brushProperty name="color" value="#AE198D"/>
      <inkml:brushProperty name="inkEffects" value="galaxy"/>
      <inkml:brushProperty name="anchorX" value="-79749.21094"/>
      <inkml:brushProperty name="anchorY" value="-18784.41797"/>
      <inkml:brushProperty name="scaleFactor" value="0.5"/>
    </inkml:brush>
  </inkml:definitions>
  <inkml:trace contextRef="#ctx0" brushRef="#br0">1 153 24575,'0'0'0,"2"0"0,4 0 0,3 0 0,2 0 0,2 0 0,1 0 0,1 0 0,-1 0 0,1 0 0,0 0 0,0 0 0,2 0 0,0 0 0,3 0 0,0 3 0,2 0 0,-2 0 0,3-1 0,1 0 0,1-1 0,2 0 0,0-1 0,-1 0 0,5 3 0,1 0 0,0-1 0,0 1 0,-4-2 0,0 0 0,-2 0 0,1-1 0,3 6 0,0 0 0,1-1 0,-1 0 0,0-2 0,0 0 0,-1-2 0,0-1 0,0 3 0,-1 0 0,1 0 0,-1-1 0,-2-1 0,-3 0 0,-1 0 0,-2-1 0,2 0 0,1 0 0,-2 0 0,-1 0 0,-1 0 0,-2 0 0,1 0 0,0 0 0,2 0 0,-1 0 0,0 0 0,-2 0 0,0 2 0,-2 1 0,0 0 0,-1-1 0,1 0 0,-1-1 0,0 0 0,0-1 0,0 0 0,0 3 0,0 0 0,1 0 0,-1-1 0,-3 2 0,1 1 0,-4 1 0,1-1 0,1 3 0,-3 1 0,2-1 0,-1 1 0,0 2 0,1 1 0,-1 0 0,2-1 0,-3 0 0,2 0 0,0-1 0,-1-1 0,1 2 0,-1 0 0,0 2 0,2-3 0,-2 1 0,1-3 0,1-2 0,2 1 0,0-2 0,2-1 0,0 2 0,3-2 0,0 0 0,1 1 0,-2 0 0,3-1 0,0 1 0,-1 0 0,2-1 0,1-1 0,4-2 0,0 0 0,0 0 0,0-1 0,1 0 0,0 0 0,2-1 0,-4 1 0,-1 0 0,0 0 0,0 0 0,1 0 0,2 0 0,1 0 0,1 0 0,0 0 0,-2-3 0,-3 0 0,3-3 0,-3 1 0,-1-2 0,0-3 0,2 2 0,-2 1 0,1 0 0,-2-2 0,-1 1 0,-2 2 0,1-1 0,-1 2 0,3-2 0,-2 1 0,3-1 0,1-2 0,-1 1 0,-1-2 0,-2 0 0,1 1 0,1 0 0,3-2 0,-2 2 0,2 0 0,-2 1 0,2-1 0,-3 3 0,-1-2 0,0-1 0,0 1 0,1-1 0,1 2 0,0 1 0,-2-1 0,2 2 0,1-2 0,-1 1 0,-2 2 0,-2-2 0,-1 1 0,2 1 0,-2 1 0,1 1 0,-2 1 0,0 1 0,-1 0 0,-1 0 0,1 0 0,-1 1 0,0-1 0,0-3 0,0 0 0,0 0 0,1 1 0,-1 0 0,0 1 0,0 0 0,1 1 0,-1 0 0,0 0 0,1 0 0,-1 0 0,0 0 0,0 0 0,3 1 0,1-1 0,-1 0 0,0 0 0,1 0 0,1 0 0,-2 2 0,3 1 0,2 0 0,-1 0 0,2 2 0,1-1 0,2-1 0,1 3 0,-2-2 0,0 3 0,1-1 0,1 2 0,0-2 0,1 2 0,-3-1 0,0 0 0,-2 0 0,0-2 0,-2 1 0,2 2 0,-3-1 0,2 2 0,-2-2 0,0-2 0,-3-1 0,-3 1 0,-2-1 0,2 2 0,1 0 0,0-2 0,1-1 0,-1 2 0,0-1 0,-1 0 0,1-2 0,-1 0 0,1 2 0,-1-1 0,0 0 0,0 2 0,1 2 0,-1 0 0,0-1 0,0-2 0,1 2 0,-1-1 0,0-2 0,0 2 0,1 0 0,-1-1 0,0-2 0,1 0 0,2-1 0,0 0 0,3-1 0,2 0 0,3-1 0,-1 1 0,0 0 0,2 0 0,1 0 0,0 0 0,1 0 0,-3 0 0,-2 0 0,3 0 0,0 0 0,1 0 0,2 0 0,-1 0 0,1 0 0,0 0 0,0 0 0,0 0 0,-4 0 0,-2 0 0,0 0 0,-3-3 0,2 0 0,1 0 0,-2-2 0,2 0 0,-2 1 0,-1-2 0,-2 1 0,2 1 0,1-2 0,0 2 0,1 0 0,-1-2 0,2 1 0,0-1 0,0 0 0,-2-2 0,0 2 0,-1-2 0,-1 1 0,-2 2 0,-1 2 0,-1 1 0,0 1 0,-1 0 0,0-1 0,0-1 0,0 0 0,0 1 0,0 0 0,0 1 0,1 1 0,-1 0 0,0 0 0,0 0 0,1 0 0,-1 0 0,0 0 0,1 0 0,-1 0 0,0 0 0,0 0 0,1 0 0,-1 0 0,-3 3 0,1 0 0,-1 0 0,1-1 0,1 3 0,0-1 0,0-1 0,1 0 0,0-1 0,1-1 0,-1 2 0,1 0 0,-1 0 0,0-1 0,1 0 0,-1-1 0,0-1 0,1 1 0,-1-1 0,3 0 0,0-1 0,0 1 0,0 0 0,-1 0 0,2 0 0,0 0 0,-1-3 0,0 0 0,-1 0 0,2-2 0,0 0 0,-1 1 0,0 1 0,-1-1 0,-1 0 0,0-3 0,-1-1 0,0 0 0,1-1 0,-1 2 0,0 1 0,0-1 0,0-1 0,0-2 0,1 1 0,-1 2 0,0 2 0,0-1 0,1-1 0,-4-3 0,0 2 0,1-1 0,0 1 0,-3-1 0,2 2 0,-1 2 0,2 1 0,-2-1 0,0-2 0,1 1 0,-2-2 0,0 1 0,2 2 0,0-2 0,2 2 0,-3-2 0,1 1 0,0 1 0,-2-1 0,1 1 0,0 1 0,2 2 0,0 0 0,2 1 0,-4-2 0,2 0 0,-1 0 0,1 1 0,1 1 0,-2-3 0,-1 0 0,2 1 0,-1 1 0,2-3 0,0 1 0,1 1 0,-3-3 0,1 2 0,-1 0 0,-2-2 0,1 2 0,0 0 0,2-2 0,0 1 0,-2 1 0</inkml:trace>
</inkml:ink>
</file>

<file path=ppt/ink/ink4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17.998"/>
    </inkml:context>
    <inkml:brush xml:id="br0">
      <inkml:brushProperty name="width" value="0.035" units="cm"/>
      <inkml:brushProperty name="height" value="0.035" units="cm"/>
      <inkml:brushProperty name="color" value="#AE198D"/>
      <inkml:brushProperty name="inkEffects" value="galaxy"/>
      <inkml:brushProperty name="anchorX" value="-87885.57813"/>
      <inkml:brushProperty name="anchorY" value="-19479.33789"/>
      <inkml:brushProperty name="scaleFactor" value="0.5"/>
    </inkml:brush>
  </inkml:definitions>
  <inkml:trace contextRef="#ctx0" brushRef="#br0">1 140 24575,'0'0'0,"2"0"0,5 0 0,1-3 0,3 1 0,2-1 0,1 0 0,1 2 0,0 0 0,0-3 0,2 1 0,1 0 0,-1-2 0,0 0 0,2 1 0,-1-2 0,3 2 0,-1 0 0,2 1 0,-2-2 0,2 1 0,-1 1 0,-1-2 0,-2 0 0,-2 1 0,2-1 0,0 0 0,-1-2 0,-1 1 0,0 1 0,-1 2 0,0-2 0,2 1 0,0 1 0,-3-3 0,0 2 0,-1 0 0,0 1 0,-3 4 0,-2 4 0,-3 3 0,-2 3 0,-5 2 0,-1 2 0,0-1 0,0 1 0,-2-3 0,1 0 0,-3-3 0,-2 0 0,-1-2 0,0 1 0,0-2 0,-1 2 0,1 1 0,1 1 0,-2 2 0,-1 1 0,0-2 0,-2-2 0,1 0 0,-1-3 0,-1 1 0,1 2 0,-1-1 0,1 0 0,2 2 0,1-1 0,-1-2 0,0-3 0,3 2 0,-1-2 0,2 3 0,-1-2 0,0 0 0,1 0 0,-1 3 0,-2 2 0,3 2 0,-2-2 0,0-3 0,1 2 0,3 0 0,1 2 0,2 0 0,2 2 0,3-2 0,4 0 0,3-2 0,0 0 0,1-2 0,-1 1 0,0 1 0,1 2 0,2-2 0,0 1 0,1 1 0,1-2 0,-2 1 0,-1 0 0,1-1 0,-3 1 0,1-3 0,0 1 0,1 2 0,-1 1 0,0-2 0,-2 1 0,1-2 0,-2 1 0,1-2 0,1 1 0,-1 1 0,1-1 0,-2 1 0,-1 2 0,-2-3 0</inkml:trace>
</inkml:ink>
</file>

<file path=ppt/ink/ink4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18.711"/>
    </inkml:context>
    <inkml:brush xml:id="br0">
      <inkml:brushProperty name="width" value="0.035" units="cm"/>
      <inkml:brushProperty name="height" value="0.035" units="cm"/>
      <inkml:brushProperty name="color" value="#AE198D"/>
      <inkml:brushProperty name="inkEffects" value="galaxy"/>
      <inkml:brushProperty name="anchorX" value="-89230.0625"/>
      <inkml:brushProperty name="anchorY" value="-20897.13281"/>
      <inkml:brushProperty name="scaleFactor" value="0.5"/>
    </inkml:brush>
  </inkml:definitions>
  <inkml:trace contextRef="#ctx0" brushRef="#br0">101 130 24575,'0'0'0,"-2"0"0,-4 0 0,-3 0 0,-2 0 0,-2 0 0,-1 0 0,-1 0 0,3-3 0,3-3 0,3-3 0,2-2 0,6 1 0,3-1 0,4 2 0,0 0 0,1 1 0,2 3 0,-2-1 0,0 1 0,1-2 0,1 2 0,1 0 0,-3-1 0,-5 1 0,-5 1 0,-5 1 0,-5 2 0,0 0 0</inkml:trace>
</inkml:ink>
</file>

<file path=ppt/ink/ink4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4:50:20.516"/>
    </inkml:context>
    <inkml:brush xml:id="br0">
      <inkml:brushProperty name="width" value="0.035" units="cm"/>
      <inkml:brushProperty name="height" value="0.035" units="cm"/>
      <inkml:brushProperty name="color" value="#AE198D"/>
      <inkml:brushProperty name="inkEffects" value="galaxy"/>
      <inkml:brushProperty name="anchorX" value="-89272.24219"/>
      <inkml:brushProperty name="anchorY" value="-21453.08594"/>
      <inkml:brushProperty name="scaleFactor" value="0.5"/>
    </inkml:brush>
  </inkml:definitions>
  <inkml:trace contextRef="#ctx0" brushRef="#br0">0 129 24575,'0'0'0,"0"-3"0,3-3 0,3-2 0,3-1 0,2-1 0,1-1 0,2 2 0,1 2 0,0-1 0,0-1 0,-1 2 0,-2-2 0,0 2 0,-1 2 0,1 1 0,1 2 0,0 1 0,-2-3 0,-6 2 0,-5-1 0,-6 1 0,-3 1 0,-1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27.673"/>
    </inkml:context>
    <inkml:brush xml:id="br0">
      <inkml:brushProperty name="width" value="0.035" units="cm"/>
      <inkml:brushProperty name="height" value="0.035" units="cm"/>
      <inkml:brushProperty name="color" value="#AE198D"/>
      <inkml:brushProperty name="inkEffects" value="galaxy"/>
      <inkml:brushProperty name="anchorX" value="-29122.875"/>
      <inkml:brushProperty name="anchorY" value="-9356.21777"/>
      <inkml:brushProperty name="scaleFactor" value="0.5"/>
    </inkml:brush>
  </inkml:definitions>
  <inkml:trace contextRef="#ctx0" brushRef="#br0">0 101 24575,'0'0'0,"3"0"0,3 0 0,3 0 0,2 0 0,2 0 0,1 0 0,0 0 0,1 0 0,0 0 0,0-3 0,-1 0 0,1 0 0,-1 0 0,0 2 0,-2-3 0,-1 0 0,1 1 0,-1 1 0,2 0 0,0-2 0,1 1 0,0 0 0,0 0 0,0 2 0,-2-3 0,2 0 0,1 1 0,-1 1 0,1 0 0,0 1 0,0-2 0,0 0 0,-1 0 0,1 1 0,-1 0 0,0 1 0,0 1 0,1-3 0,-1 0 0,0 0 0,0 1 0,1 0 0,-1 1 0,0 1 0,1-1 0,-1 1 0,0 0 0,0 1 0,1-1 0,-1 0 0,0 0 0,0 0 0,1 0 0,-1 0 0,0 0 0,1 0 0,-4-3 0,0 0 0,1 0 0,-1 1 0,2 0 0,0 1 0,1 1 0,0 0 0,0 0 0,0 0 0,1 0 0,-1 0 0,1 0 0,-1 0 0,0 0 0,0 0 0,1 0 0,-1 0 0,0 0 0,1 0 0,-1 0 0,0 0 0,0 0 0,1 0 0,-1 0 0,0 0 0,1 0 0,-1 0 0,0 0 0,0 0 0,0 0 0,1 0 0,-1 0 0,0 0 0,1 0 0,-1 0 0,0 0 0,1 0 0,-1 0 0,0 0 0,0 0 0,0 0 0,1 0 0,-1 0 0,0 0 0,1 0 0,-1 0 0,0 0 0,0 0 0,1 0 0,-1 0 0,-3 0 0</inkml:trace>
</inkml:ink>
</file>

<file path=ppt/ink/ink4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5:14:06.28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1 172,'842'0,"-828"1,-1 0,17 4,27 3,988-8,-491-1,-541 0,1 0,15-4,28-2,389 7,-420-1,30-5,-29 2,28 0,-19 3,48-9,-53 7,47 1,-49 3,0-2,31-5,-31 3,-1 0,44 4,27-2,-48-6,-30 4,36-2,-17 6,-5 0,-1-2,56-8,-62 6,0 0,49 3,-57 1,1 0,-1-2,1 0,-1-2,0 0,34-10,-28 5,1 1,0 2,38-4,-19 4,18 0,-42 4,35-5,-23 1,0 2,66 3,-63 1,0-2,46-5,-33 0,0 3,67 5,-32-1,472-1,-544 1,1 0,16 4,27 3,45-10,81 3,-141 6,-29-4,0-1,19 1,6-2,53 9,26 4,-73-10,14 4,-36-4,0-2,-1 0,37-2,-35-1,1 2,43 5,-31-1,-1-2,1-1,43-4,-8 0,1071 2,-1117 1,28 5,-29-2,31-1,-31-2,30 6,-30-4,31 1,230-5,-272 0,0 0,0-1,0-1,14-4,-14 3,0 1,1 0,24-2,-11 4,49-8,163-24,-153 19,28-1,-70 9,-26 3,34-1,1005 4,-1044 1,0 0,17 4,27 3,-20-9,-8 1,0 1,48 7,-55-5,1-1,34 0,-31-3,40 6,36 2,-42-4,-16 3,12 1,616-7,-655-1,30-5,17-1,-18 6,65-9,-46 5,-43 4,33-5,-17 1,1 2,-1 1,41 4,-5 0,21 0,99-4,-152-5,-29 4,1 1,16 0,63 3,72-2,-115-6,-29 4,36-2,977 6,-1017 0,32 5,12 2,22-2,15 1,951-8,-558 2,-479-1</inkml:trace>
</inkml:ink>
</file>

<file path=ppt/ink/ink4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31.839"/>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202 45 24575,'0'0'0,"-3"0"0,-3 0 0,-3 0 0,1-3 0,-2 0 0,-1 0 0,-1 1 0,-1 0 0,-1 1 0,0 0 0,2 4 0,1 0 0,2 3 0,0-1 0,2 3 0,-1-2 0,2 2 0,-2-1 0,2 1 0,1 2 0,2 1 0,1 1 0,1 1 0,1 1 0,0 1 0,0-1 0,1 1 0,-1-1 0,0 1 0,3-4 0,3-2 0,3-1 0,2-2 0,-1 2 0,1-3 0,0 2 0,-1 2 0,0-1 0,1-2 0,0-2 0,2-1 0,-3 1 0,1 0 0,0-1 0,-2-4 0,-2-3 0,-2-4 0,-3-3 0,0-2 0,-2-1 0,0 0 0,-1-1 0,1 0 0,0 0 0,-3 3 0,0 0 0,-3 3 0,0 0 0,2 0 0,-3 1 0,2-1 0,1-1 0,-2 2 0,-2 1 0,-2 6 0,-1 4 0,-2 4 0,2 4 0,0-1 0,2 1 0,3 1 0,2 1 0,1 0 0,2 1 0,4 0 0,3-2 0,3-4 0,0 1 0,1-3 0,1-1 0,2-3 0,0 0 0,-2 1 0,0 0 0,0 0 0,1-1 0,1 0 0,0-1 0,1-1 0,-2-3 0,-1 0 0,0 0 0,-1-2 0,-4-3 0,-1-2 0,-3-2 0,2-1 0,0-1 0,-1-1 0,-1 1 0,-1-1 0,0 0 0,-1 1 0,0-1 0,-3 4 0,-3 2 0,-3 1 0,-2 2 0,1-1 0,-1 1 0,2-1 0,0 1 0,-2-2 0,3-1 0,-2 1 0,0 2 0,2-1 0,-2 1 0,0 1 0,-2 2 0,0 1 0,-1 2 0,-1-1 0,0 1 0,-1 1 0,1-1 0,2 3 0,3 3 0,1 0 0,2 3 0,-2-2 0,3 1 0,0 2 0,2 2 0,2 0 0,0 2 0,1 0 0,0 0 0,3 0 0,3-2 0,0-1 0,2-2 0,2-3 0,2 1 0,1-2 0,1-1 0,-3 1 0,1 0 0,-1-2 0,1 0 0,1-2 0,1 0 0,-1-1 0,1 0 0,-2-3 0,-1 0 0,-2-2 0,0-1 0,-2-2 0,1 2 0,-2-2 0,1 1 0,0-1 0,-2-2 0,-5 2 0,-4-1 0,-4 2 0,-2-2 0,-3 2 0,-2 2 0,1 1 0,-2 2 0,4-2 0,0 1 0,0 1 0,0 0 0,0 0 0,-2 1 0,1 1 0,2 3 0,2 3 0,4 2 0,2 4 0,1 1 0,2 0 0,3-1 0,3-3 0,0 0 0,3-2 0,-2 0 0,2-1 0,1-1 0,2-2 0,-3 2 0,2-2 0,-3 0 0</inkml:trace>
</inkml:ink>
</file>

<file path=ppt/ink/ink4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33.700"/>
    </inkml:context>
    <inkml:brush xml:id="br0">
      <inkml:brushProperty name="width" value="0.035" units="cm"/>
      <inkml:brushProperty name="height" value="0.035" units="cm"/>
      <inkml:brushProperty name="color" value="#AE198D"/>
      <inkml:brushProperty name="inkEffects" value="galaxy"/>
      <inkml:brushProperty name="anchorX" value="901.47064"/>
      <inkml:brushProperty name="anchorY" value="693.75403"/>
      <inkml:brushProperty name="scaleFactor" value="0.5"/>
    </inkml:brush>
  </inkml:definitions>
  <inkml:trace contextRef="#ctx0" brushRef="#br0">516 0 24575,'0'0'0,"-2"0"0,-4 0 0,0 3 0,1 3 0,-2 0 0,-2-1 0,1 2 0,-1 2 0,-1 1 0,1 2 0,0-2 0,1 1 0,2 1 0,-1-3 0,2 1 0,-2-2 0,-1 0 0,0 2 0,-1 1 0,-1 1 0,2 1 0,-2-2 0,2 0 0,0 0 0,1 1 0,-1 1 0,-1 1 0,-2-1 0,2 1 0,-2-2 0,3-1 0,2 1 0,-1 0 0,2 0 0,-2 2 0,2-1 0,-3 1 0,2 1 0,-2-1 0,2 0 0,-2-2 0,2-1 0,-2 1 0,2 0 0,-2-2 0,1 0 0,2 0 0,2 2 0,-2-2 0,1 0 0,-2 1 0,0 1 0,2 0 0,-2-1 0,1 0 0,1 0 0,-2-2 0,-2 0 0,2 2 0,-3-2 0,2 0 0,1 1 0,2 2 0,-1-3 0,-2 2 0,-2-3 0,-2 1 0,1 0 0,0 0 0,1 0 0,3-5 0,2-4 0,1-5 0,2-1 0</inkml:trace>
</inkml:ink>
</file>

<file path=ppt/ink/ink4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34.767"/>
    </inkml:context>
    <inkml:brush xml:id="br0">
      <inkml:brushProperty name="width" value="0.035" units="cm"/>
      <inkml:brushProperty name="height" value="0.035" units="cm"/>
      <inkml:brushProperty name="color" value="#AE198D"/>
      <inkml:brushProperty name="inkEffects" value="galaxy"/>
      <inkml:brushProperty name="anchorX" value="2263.48926"/>
      <inkml:brushProperty name="anchorY" value="823.70673"/>
      <inkml:brushProperty name="scaleFactor" value="0.5"/>
    </inkml:brush>
  </inkml:definitions>
  <inkml:trace contextRef="#ctx0" brushRef="#br0">0 1 24575,'0'0'0,"0"2"0,3 2 0,3-1 0,0 2 0,2 0 0,2-1 0,2-1 0,1 2 0,-3 2 0,2-1 0,-1 2 0,2-1 0,-1-1 0,2 1 0,-3 1 0,0-1 0,0-1 0,-1 1 0,-1-2 0,2 0 0,0-2 0,1 1 0,1 0 0,-2 2 0,1-1 0,-1 0 0,1 1 0,1-1 0,0 2 0,-2 1 0,0 0 0,1-2 0,0-1 0,0 1 0,1-2 0,1 0 0,-2 1 0,-1-1 0,0 0 0,1 2 0,1-2 0,0 3 0,1-1 0,-3 1 0,1 0 0,-1 1 0,-2 1 0,-2 2 0,-3 1 0,-1 1 0,-2 1 0,0-2 0</inkml:trace>
</inkml:ink>
</file>

<file path=ppt/ink/ink4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35.999"/>
    </inkml:context>
    <inkml:brush xml:id="br0">
      <inkml:brushProperty name="width" value="0.035" units="cm"/>
      <inkml:brushProperty name="height" value="0.035" units="cm"/>
      <inkml:brushProperty name="color" value="#AE198D"/>
      <inkml:brushProperty name="inkEffects" value="galaxy"/>
      <inkml:brushProperty name="anchorX" value="886.46082"/>
      <inkml:brushProperty name="anchorY" value="-348.22433"/>
      <inkml:brushProperty name="scaleFactor" value="0.5"/>
    </inkml:brush>
  </inkml:definitions>
  <inkml:trace contextRef="#ctx0" brushRef="#br0">1 0 24575,'0'0'0,"0"2"0,0 4 0,0 3 0,0 2 0,0 2 0,0 1 0,0 1 0,0-1 0,0 1 0,0 0 0,0 0 0,0-1 0,0 1 0,0-1 0,0 0 0,0 0 0,0 1 0,0-1 0,0 0 0,0 1 0,0-1 0,0 0 0,0 0 0,0 1 0,0-1 0,0 0 0,0 0 0,0 1 0,0-1 0,0 0 0,0 1 0,0-1 0,0 0 0,0 0 0,0 0 0,0 1 0,0-1 0,0 0 0,0 1 0,0-1 0,0 0 0,0 0 0,0 1 0,0-1 0,0 0 0,0 0 0,0 1 0,0-1 0,0 0 0,0 1 0,0-1 0,0 0 0,0 0 0,0 1 0,0-1 0,0 0 0,0 1 0,0-1 0,0-3 0</inkml:trace>
</inkml:ink>
</file>

<file path=ppt/ink/ink4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37.074"/>
    </inkml:context>
    <inkml:brush xml:id="br0">
      <inkml:brushProperty name="width" value="0.035" units="cm"/>
      <inkml:brushProperty name="height" value="0.035" units="cm"/>
      <inkml:brushProperty name="color" value="#AE198D"/>
      <inkml:brushProperty name="inkEffects" value="galaxy"/>
      <inkml:brushProperty name="anchorX" value="39.79408"/>
      <inkml:brushProperty name="anchorY" value="-2006.18042"/>
      <inkml:brushProperty name="scaleFactor" value="0.5"/>
    </inkml:brush>
  </inkml:definitions>
  <inkml:trace contextRef="#ctx0" brushRef="#br0">0 0 24575,'0'0'0,"3"0"0,0 3 0,3 0 0,2 0 0,3 0 0,1-2 0,2 1 0,-3 1 0,1 0 0,-1 0 0,2-1 0,0 2 0,0 0 0,-2 3 0,0-2 0,0 0 0,1 1 0,1-1 0,0 0 0,1 0 0,0 3 0,1-1 0,-1-1 0,0-2 0,1-1 0,-1 1 0,0-1 0,1 3 0,-1-1 0,0 2 0,1 0 0,-1-3 0,-3 3 0,1-2 0,-4 2 0,1-1 0,1-1 0,0 1 0,2-1 0,1-1 0,1-1 0,-3 1 0,0 0 0,1-1 0,-3 3 0,1-2 0,1 0 0,-3 2 0,1-1 0,-1 1 0,0 0 0,2-1 0,1-2 0,1-1 0,-2 2 0,1 0 0,0-1 0,-2 2 0,1-1 0,1 0 0,0-1 0,1-1 0,2-1 0,-3 2 0,0 0 0,-2 3 0,0-1 0,-2 2 0,1-1 0,1 0 0,-2 0 0,2-1 0,-1 0 0</inkml:trace>
</inkml:ink>
</file>

<file path=ppt/ink/ink4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43.126"/>
    </inkml:context>
    <inkml:brush xml:id="br0">
      <inkml:brushProperty name="width" value="0.035" units="cm"/>
      <inkml:brushProperty name="height" value="0.035" units="cm"/>
      <inkml:brushProperty name="color" value="#AE198D"/>
      <inkml:brushProperty name="inkEffects" value="galaxy"/>
      <inkml:brushProperty name="anchorX" value="-1609.21716"/>
      <inkml:brushProperty name="anchorY" value="-3176.31738"/>
      <inkml:brushProperty name="scaleFactor" value="0.5"/>
    </inkml:brush>
  </inkml:definitions>
  <inkml:trace contextRef="#ctx0" brushRef="#br0">158 178 24575,'0'0'0,"-2"0"0,-4 0 0,-3 0 0,-2 0 0,-2 0 0,-1 0 0,0 0 0,2 3 0,0 0 0,3 3 0,-1 2 0,3 2 0,2 3 0,2 0 0,1 1 0,2 1 0,-3-3 0,0 0 0,0-1 0,1 2 0,-2-4 0,0 2 0,0-1 0,2 2 0,0 0 0,1 2 0,0-1 0,1 2 0,0-1 0,1 0 0,2-2 0,0-1 0,3-2 0,2-3 0,3-2 0,1-2 0,1-1 0,2-1 0,-1 3 0,1-1 0,0 1 0,-1-1 0,1-1 0,-1 0 0,-2 3 0,-1-1 0,0 0 0,1-1 0,1-1 0,0 0 0,1 0 0,0-1 0,0 0 0,0 0 0,0 0 0,1 0 0,-1-1 0,1-1 0,-1-1 0,0 0 0,1 1 0,-1 0 0,-3-2 0,1 0 0,-1-2 0,1 1 0,-3-3 0,2 2 0,-4-2 0,-1-1 0,-2-2 0,-2-2 0,-4 3 0,-1-1 0,-2-1 0,-4 3 0,1-1 0,1-1 0,-1 0 0,-1 1 0,-1 0 0,-2-1 0,-1 0 0,2-2 0,0 0 0,-1-1 0,0 2 0,-1 1 0,2-1 0,1 3 0,-2 0 0,3-2 0,2 0 0,0 1 0,-1 0 0,-2-1 0,-2 0 0,0-2 0,1 0 0,0-1 0,2 0 0,0 2 0,2 1 0,-1 2 0,-1 0 0,1-1 0,-1 2 0,-1 2 0,1-1 0,-1 1 0,3-1 0,-2 2 0,3 3 0,0 4 0,0 5 0,1 3 0,1 3 0,2 1 0,0 1 0,-2 0 0,1 0 0,0 0 0,1 0 0,1-1 0,0 1 0,1-1 0,-1 0 0,2 0 0,-1 1 0,0-1 0,3 0 0,0 0 0,2-2 0,3-4 0,3-2 0,1-3 0,1-1 0,2-2 0,-1 0 0,1-1 0,0 0 0,0 1 0,-1 0 0,1-1 0,-1 1 0,0 0 0,1 0 0,-1 0 0,-3-3 0,0 0 0,1 0 0,-3-2 0,0 1 0,-1-3 0,0 1 0,-2-2 0,-3-1 0,-6 1 0,-4 1 0,-3 2 0,0 0 0,-1 0 0,-1 2 0,0 0 0,1-1 0,0 0 0,0 1 0,-1 0 0,-1 2 0,0 0 0,-1 0 0,3-2 0,0 1 0,-1-1 0,0 1 0,-1 0 0,0 1 0,-1 1 0,0 2 0,3 4 0,2 3 0,1 2 0,2 2 0,-2-2 0,3 1 0,0 0 0,2 0 0,1 2 0,2-1 0,-1 1 0,1 0 0,1 0 0,-1 1 0,3-4 0,3-2 0,0-1 0,2-2 0,-1 2 0,2-3 0,1 0 0,1-2 0,-1 1 0,0 0 0,1-1 0,1 0 0,-2 1 0,1 0 0,0-1 0,0-1 0,2 0 0,0-1 0,1-1 0,0 0 0,1 0 0,-1 0 0,1 0 0,-1 0 0,-2-3 0,-1 0 0,-3-3 0,-2-2 0,-2-2 0,-2-3 0,-1 0 0,-1-1 0,0-1 0,-4 3 0,-2 3 0,0 1 0,-2 1 0,0 0 0,0 1 0,-2 2 0,-2-2 0,0 1 0,-1 1 0,1-1 0,1 0 0,0 2 0,-2 0 0,1 1 0,-2 1 0,3 4 0,0 0 0,2 2 0,3 4 0,2 1 0,2 3 0,1 0 0,1 2 0,0-1 0,1 1 0,-1 0 0,3-3 0,4-4 0,-1 1 0,2-3 0,2-1 0,2-3 0,-2 3 0,0-2 0,2 0 0,0-1 0,1-1 0,-3 0 0</inkml:trace>
</inkml:ink>
</file>

<file path=ppt/ink/ink4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44.478"/>
    </inkml:context>
    <inkml:brush xml:id="br0">
      <inkml:brushProperty name="width" value="0.035" units="cm"/>
      <inkml:brushProperty name="height" value="0.035" units="cm"/>
      <inkml:brushProperty name="color" value="#AE198D"/>
      <inkml:brushProperty name="inkEffects" value="galaxy"/>
      <inkml:brushProperty name="anchorX" value="-2568.14233"/>
      <inkml:brushProperty name="anchorY" value="-4266.00781"/>
      <inkml:brushProperty name="scaleFactor" value="0.5"/>
    </inkml:brush>
  </inkml:definitions>
  <inkml:trace contextRef="#ctx0" brushRef="#br0">1 1 24575,'0'0'0,"2"0"0,5 0 0,-2 3 0,4 2 0,1 1 0,1 2 0,2-1 0,1 2 0,-3 1 0,1 1 0,-3 1 0,0 2 0,-2 0 0,1-3 0,1 1 0,-1 0 0,1-3 0,-2 1 0,1 0 0,2 1 0,-2 2 0,-2 0 0,2 1 0,0 0 0,-1 0 0,2 1 0,1-1 0,1 1 0,2-1 0,-3 0 0,-2 1 0,1-1 0,-3 0 0,2-2 0,1-1 0,1 0 0,-1 1 0,1 1 0,-2 0 0,1-2 0,-2 0 0,-2 0 0,1-2 0,-1 1 0,2-3 0,-2 2 0,0 0 0,1-1 0,-1 1 0,2-1 0,-1 0 0,1 1 0,-1 2 0,2-1 0,-1 0 0,1 1 0,1-2 0,-1 1 0,1-3 0,2-1 0,-3 1 0,2-2 0,-2 1 0,0 0 0,-1 1 0,1 0 0,1-2 0,-1 1 0,1-1 0,-2 2 0,2-2 0,1 3 0,1-2 0,1-1 0,1-2 0,-2 2 0,0-1 0,-2-3 0,-5-2 0,-6 0 0,-2-3 0,0-4 0,-3 1 0,1-1 0,1 0 0</inkml:trace>
</inkml:ink>
</file>

<file path=ppt/ink/ink4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45.940"/>
    </inkml:context>
    <inkml:brush xml:id="br0">
      <inkml:brushProperty name="width" value="0.035" units="cm"/>
      <inkml:brushProperty name="height" value="0.035" units="cm"/>
      <inkml:brushProperty name="color" value="#AE198D"/>
      <inkml:brushProperty name="inkEffects" value="galaxy"/>
      <inkml:brushProperty name="anchorX" value="-4049.64331"/>
      <inkml:brushProperty name="anchorY" value="-5796.05273"/>
      <inkml:brushProperty name="scaleFactor" value="0.5"/>
    </inkml:brush>
  </inkml:definitions>
  <inkml:trace contextRef="#ctx0" brushRef="#br0">581 1 24575,'0'0'0,"-2"0"0,-4 0 0,-3 0 0,-2 0 0,-2 0 0,-1 2 0,3 4 0,-1 0 0,3 2 0,2 2 0,0 2 0,-1-2 0,-2 0 0,-1 2 0,1 0 0,0 1 0,1 0 0,0 1 0,-1-2 0,2-1 0,-1 0 0,2 1 0,-2 1 0,0 0 0,1 1 0,-1-3 0,1 1 0,3-1 0,-2 1 0,2 1 0,-2-3 0,-2 1 0,2 0 0,-2-2 0,-1 1 0,1 0 0,-1-1 0,3 0 0,1 1 0,-1-1 0,2 0 0,-2-1 0,-1-2 0,-3 0 0,-1 2 0,-1-1 0,2 1 0,0-1 0,2 2 0,0-2 0,-1 1 0,-1 1 0,-1-1 0,-1-2 0,2 2 0,0 0 0,-1 2 0,0 2 0,2 1 0,0-3 0,2 2 0,-1-1 0,2 1 0,2-4 0,5-4 0,4-2 0,1-4 0,3-1 0,2-3 0,-1-3 0,-2 0 0</inkml:trace>
</inkml:ink>
</file>

<file path=ppt/ink/ink4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47.302"/>
    </inkml:context>
    <inkml:brush xml:id="br0">
      <inkml:brushProperty name="width" value="0.035" units="cm"/>
      <inkml:brushProperty name="height" value="0.035" units="cm"/>
      <inkml:brushProperty name="color" value="#AE198D"/>
      <inkml:brushProperty name="inkEffects" value="galaxy"/>
      <inkml:brushProperty name="anchorX" value="-2665.3855"/>
      <inkml:brushProperty name="anchorY" value="-5508.17285"/>
      <inkml:brushProperty name="scaleFactor" value="0.5"/>
    </inkml:brush>
  </inkml:definitions>
  <inkml:trace contextRef="#ctx0" brushRef="#br0">29 0 24575,'0'0'0,"0"3"0,0 3 0,0 3 0,0 2 0,0 2 0,0 1 0,0 0 0,0 1 0,0 0 0,0 0 0,0 0 0,0-1 0,0 0 0,0 1 0,0-1 0,0 0 0,0 0 0,0 1 0,0-1 0,3-2 0,0-1 0,0 0 0,0 1 0,1 1 0,0 0 0,0 0 0,1 1 0,0 1 0,-1-1 0,-1 0 0,-1 1 0,-1-1 0,-1 0 0,0 1 0,0-1 0,3-3 0,-1 1 0,1-1 0,-1 1 0,0 0 0,-1 2 0,-1-1 0,0 1 0,0 1 0,0-1 0,0 0 0,0 1 0,0-1 0,0 1 0,0-1 0,0 0 0,0 0 0,0 1 0,0-1 0,0 0 0,0 0 0,0 1 0,0-1 0,0 0 0,0 1 0,0-1 0,0 0 0,-3 0 0,0 1 0,1-1 0,-4-3 0,2 1 0,0-1 0,-2 1 0,1 0 0,1 1 0,1 1 0,-2-3 0,1 1 0,1-1 0,1 1 0,-3 1 0,1 0 0,1 1 0,0 0 0,-1-3 0,0-5 0,1-6 0,0-6 0,2-3 0,0-4 0,0-1 0,1-1 0,0 3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7:49.315"/>
    </inkml:context>
    <inkml:brush xml:id="br0">
      <inkml:brushProperty name="width" value="0.035" units="cm"/>
      <inkml:brushProperty name="height" value="0.035" units="cm"/>
      <inkml:brushProperty name="color" value="#AE198D"/>
      <inkml:brushProperty name="inkEffects" value="galaxy"/>
      <inkml:brushProperty name="anchorX" value="-32243.16016"/>
      <inkml:brushProperty name="anchorY" value="-11059.95508"/>
      <inkml:brushProperty name="scaleFactor" value="0.5"/>
    </inkml:brush>
  </inkml:definitions>
  <inkml:trace contextRef="#ctx0" brushRef="#br0">0 315 24575,'0'0'0,"3"0"0,3 0 0,3 0 0,2 0 0,1 0 0,2 0 0,1 0 0,3 0 0,-1 0 0,1 0 0,-1 0 0,2 0 0,0 0 0,-1 0 0,1 0 0,3 0 0,-1 0 0,2 0 0,-1 0 0,1 0 0,1 0 0,-2 0 0,2 0 0,-2 0 0,0 0 0,2 0 0,-1 0 0,-2 0 0,0 0 0,2 0 0,-2 0 0,2 0 0,-2 0 0,-1 0 0,1 0 0,1 0 0,0 0 0,-2 0 0,-2 0 0,-1 0 0,1 0 0,0 0 0,2 0 0,-1 0 0,0 0 0,-1 0 0,1 0 0,2 0 0,0-3 0,1 0 0,2 0 0,2 1 0,-2 0 0,1 1 0,0 0 0,-1 1 0,-3 0 0,1 0 0,-2 0 0,1-3 0,2 1 0,2-1 0,-2 1 0,1 0 0,-1 1 0,0 0 0,1 1 0,1 0 0,2 0 0,-2 0 0,0-3 0,0 0 0,2 1 0,0-1 0,0 1 0,1 1 0,-2 1 0,-3-1 0,0 1 0,0 0 0,1 1 0,-1-1 0,1 0 0,1 0 0,-2 0 0,1 0 0,-2 0 0,1-3 0,-2 0 0,-2 0 0,-1 1 0,-2 0 0,-1 1 0,3 0 0,-1 1 0,0 0 0,-1 0 0,0 0 0,-1-3 0,0 1 0,-1-1 0,0 1 0,0 0 0,0 1 0,1 0 0,-1 1 0,0 0 0,-3-3 0,1 0 0,-1 1 0,1-1 0,1 1 0,-3-2 0,-2-2 0,-3-3 0,-5 1 0,-4-2 0,-4-1 0,-3 2 0,-6 2 0,0-1 0,-1 2 0,0-1 0,2 1 0,0-1 0,0 1 0,1-2 0,-2 1 0,3 0 0,-3 0 0,0 2 0,1 2 0,0-2 0,1 1 0,2-2 0,2 0 0,-1-1 0,0 1 0,3-2 0,-1 1 0,-1 2 0,2-1 0,0 1 0,-1 0 0,1 0 0,0 0 0,-2 2 0,6 0 0,7 1 0,5 1 0,7 1 0,5 0 0,3 0 0,-1 0 0,1 1 0,0-1 0,-3 0 0,2 0 0,-1 0 0,1 0 0,-1 0 0,2 0 0,-2 0 0,3 0 0,-3 0 0,-1 0 0,2 0 0,-2 0 0,0 0 0,-2 0 0,-1 0 0,2 0 0,-1 0 0,0 0 0,3 0 0,-4 3 0,-1 0 0,2-1 0,0 1 0,-1 1 0,3 0 0,-3 3 0,-1-2 0,2 0 0,-1 2 0,1-2 0,-1 2 0,2-2 0,0 0 0,3-1 0,-1 1 0,-2-1 0,-3 2 0,2-1 0,-5 3 0,1-2 0,-1 2 0,0-2 0,1-1 0,-2 2 0,-1-2 0,-1 2 0,-1-1 0,2-2 0,-2 2 0,1-1 0,-2 2 0,2-1 0,-3 1 0,2 0 0,1 0 0,2 3 0,-2 1 0,-1 1 0,-3 1 0,-5 1 0,-1 0 0,-4-2 0,-3 0 0,-3-1 0,-2-1 0,2 0 0,2 0 0,0-2 0,2 2 0,0-3 0,-2 1 0,-1 2 0,-2-2 0,-1 1 0,2 1 0,0 2 0,-1 0 0,0 1 0,-1 1 0,0-2 0,-1-1 0,0 1 0,2 0 0,1 1 0,0-3 0,-1 1 0,-1 0 0,0-2 0,2 0 0,0 2 0,-1 0 0,1 2 0,-2 0 0,-1 1 0,1-3 0,-1 3 0,-1-2 0,4 0 0,-3 3 0,-1 0 0,0 1 0,0 0 0,0 0 0,1 2 0,-1 0 0,0 0 0,-2-1 0,0 1 0,0 1 0,0 1 0,1-3 0,4-1 0,-3-1 0,0 2 0,0-1 0,1 1 0,-1 2 0,0 0 0,1-1 0,-1-4 0,4-1 0,-1 0 0,1-1 0,-1 1 0,3 0 0,-2-3 0,1 1 0,1 1 0,2-4 0</inkml:trace>
</inkml:ink>
</file>

<file path=ppt/ink/ink4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5:15:48.483"/>
    </inkml:context>
    <inkml:brush xml:id="br0">
      <inkml:brushProperty name="width" value="0.035" units="cm"/>
      <inkml:brushProperty name="height" value="0.035" units="cm"/>
      <inkml:brushProperty name="color" value="#AE198D"/>
      <inkml:brushProperty name="inkEffects" value="galaxy"/>
      <inkml:brushProperty name="anchorX" value="-1789.72937"/>
      <inkml:brushProperty name="anchorY" value="-5665.91895"/>
      <inkml:brushProperty name="scaleFactor" value="0.5"/>
    </inkml:brush>
  </inkml:definitions>
  <inkml:trace contextRef="#ctx0" brushRef="#br0">0 0 24575,'0'0'0,"3"0"0,3 0 0,3 0 0,2 0 0,2 0 0,1 0 0,0 0 0,1 0 0,0 0 0,0 0 0,0 0 0,-1 0 0,0 0 0,1 0 0,-1 0 0,0 0 0,1 0 0,-1 0 0,0 0 0,0 0 0,1 3 0,-1 0 0,0 0 0,0 0 0,1-2 0,-1 1 0,0 1 0,0 0 0,1 0 0,-1-1 0,0 0 0,1-1 0,-1-1 0,0 0 0,0 0 0,1 0 0,-4 3 0,0 0 0,1 0 0,-1-1 0,2 0 0,0-1 0,1-1 0,0 1 0,0-1 0,1 0 0,-1 0 0,0-1 0,1 1 0,-1 0 0,0 0 0,1 0 0,-1 0 0,0 0 0,0 0 0,1 0 0,-1 0 0,0 0 0,1 0 0,-1 0 0,0 0 0,0 0 0,1 0 0,-1 0 0,0 0 0,0 0 0,1 0 0,-1 0 0,0 0 0,1 0 0,-1 0 0,0 0 0,0 0 0,1 0 0,-1 0 0,0 0 0,0 0 0,1 0 0,-1 0 0,0 0 0,1 0 0,-1 0 0,0 0 0,0 0 0,1 0 0,-1 0 0,-3 0 0</inkml:trace>
</inkml:ink>
</file>

<file path=ppt/ink/ink4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5:20:54.18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1 131,'1135'0,"-1113"-1,31-6,-31 4,30-1,852 3,-418 2,-462-2,-1-1,37-9,-35 6,-1 1,29-1,22-3,4 1,-51 5,27-4,-7 0,-4 1,99-4,106-2,84-18,-84 25,-142 5,13-2,131 3,-130 11,28 2,-71-8,-52-3,31 0,12-6,76 4,-94 4,-31-2,37 0,-43-3,0 0,15 4,28 2,12 0,-48-4,32 2,38 1,1 1,-87-7,11 0,1 0,0 1,-1 1,30 6,-21-2,0 0,0-2,38 1,80-6,-53-1,523 2,-596-1,31-6,-32 4,32-1,7 4,-23 1,1-1,61-9,-58 4,1 2,0 1,43 4,-5 0,32-2,124 16,89 10,-148-12,78 2,175-16,-341 7,-3 0,424-7,-482-2,-1 0,38-9,-37 6,-1 1,41-1,26 7,108-4,-143-5,-27 3,35 0,-40 3,0-1,-1-1,1-1,-1-1,31-11,-35 10,-4 3,1 0,19-1,1 0,108-12,-129 14</inkml:trace>
</inkml:ink>
</file>

<file path=ppt/ink/ink4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5:21:12.36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0 229,'30'-2,"1"-1,-1-2,-1-1,1-1,39-15,-59 19,11-3,0 2,23-3,-24 5,0-1,32-10,83-26,-100 31,1 2,51-2,56-14,-15 2,-81 15,93-4,-119 8,35-6,18 0,745 7,-378 0,-427 1,0 1,17 3,25 2,22 1,-48-5,33 1,-27-3,56 8,-55-3,41 5,121 4,-183-14,0 0,18 4,-18-2,31 2,-9-4,52 9,-64-8,29 1,-32-3,44 6,-37-2,0-1,52-3,-53-1,0 1,57 8,-50-3,0-2,0-1,41-4,-5 0,2554 2,-2606 1,30 6,-30-4,31 1,38 3,6 0,32 0,5 0,-110-6,1 1,36 6,-34-5,0-1,36-1,-37-2,1 2,39 5,-24-1,-1-2,77-4,-39-1,707 2,-770 0,-1-2,17-3,27-2,-37 6,1-1,20-4,-34 4,119-10,-88 7,1 2,0 2,40 3,-3-1,-38-1,-15-1,1 1,-1 1,46 8,-53-6,0-1,1 0,26-2,-26 0,-1 0,1 1,26 6,-24-4,0 0,0-2,0 0,23-2,-20 0,1 1,34 5,-20-1,-1-1,55-3,34 2,-75 5,-29-4,36 1,-24-2,48 7,219 37,-261-40,-20-2,37 1,8 2,0 0,293-7,-344-1,1-1,19-4,6-1,2 2,-17 1,40-1,-42 4,33-6,-9 1,38-8,-57 9,1 0,30 0,-41 3,0 0,0-1,0-1,0-1,20-8,20-6,-11 5,-31 9,0 0,1 1,0 1,-1 0,19 0,-15 2,-1-2,36-8,-36 7,0 0,0 1,23 0,-15 2,51-8,-39 5,-1 2,58 3,-23 1,625-2,-684 1,1 0,16 4,26 2,-11-7,-23-1,0 1,0 1,0 0,23 6,-20-3,0 0,0-3,1 0,33-3,3 0,441 2,-480-1,30-5,-31 2,34 0,-37 3,1-1,-1-1,0-1,22-7,41-8,-42 12,-25 4,1 0,26-1,-18 4,0-1,29-6,-4-1,1 2,68 0,-1 8,188-4,-223-5,42-1,-19 10,116-3,-139-6,52-1,-107 7,29-5,-29 3,31-1,570 5,-614-1,-1 2,17 3,27 2,30-9,68 4,-72 12,-48-8,-16-3,-1 0,27 0,-33-3</inkml:trace>
</inkml:ink>
</file>

<file path=ppt/ink/ink4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5:21:15.73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60,'5'3,"0"1,0-1,1 1,-1-2,1 1,0-1,0 1,0-2,0 1,11 1,15 5,-8 0,1-1,0-1,0-1,0-2,46 2,-58-5,0 1,18 5,25 1,387-8,-431 1,0-2,0 0,0 0,0-1,-1 0,1-1,-1 0,18-11,-26 13,0 0,-1 0,1 0,-1 0,1-1,-1 1,0-1,2-2,-3 3,1 0,-1 0,1 0,-1 0,1 0,-1 1,1-1,0 1,0-1,0 1,0 0,0-1,0 1,0 0,0 0,1 1,-1-1,4 0,26-2,0 2,39 3,-6 0,141 12,3 1,3600-16,-3790 0,1-1,-1-1,0-1,21-7,-18 4,0 2,33-4,6 2,-32 3,36 0,27-3,-8 0,148 8,91-3,-253-5,-37 3,32 1,31 2,76 3,-114 5,-32-4,35 1,-30-3,-1 0,41 8,-55-7,1 0,17-2,-21 0</inkml:trace>
</inkml:ink>
</file>

<file path=ppt/ink/ink4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6:15:43.3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15,'0'0,"0"-1,1 0,-1 0,1 1,-1-1,1 0,-1 1,1-1,-1 0,1 1,0-1,-1 1,1-1,0 1,0-1,-1 1,1-1,0 1,0 0,0 0,0-1,-1 1,1 0,0 0,0 0,0 0,1 0,29-2,-27 2,38-1,-1 3,50 8,-46-5,0-3,50-4,-18 0,-40 2,-13-1,0 1,0 2,39 6,-37-4,1-1,-1-1,1-2,27-2,8 0,-34 2,-8-1,1 2,-1 0,40 7,-35-4,0-1,0-1,0-1,35-3,2 0,1537 2,-1581 1,34 6,-8 0,-5-2,-7-1,39 1,201-6,-260 2,1 0,18 5,-18-4,0 0,18 1,1166-2,-567-2,-613 2,31 5,-31-3,30 2,22 2,-48-4,31 1,305-5,-341 2,33 6,-33-4,32 1,408-4,-439 0,31 7,-32-4,32 2,594-6,-629 2,1 0,16 4,26 2,-16-7,-19-1,-1 1,1 1,-1 1,21 5,-20-4,1 0,-1-1,0-2,35-2,-25 1,34 2,-22 5,-30-3,0-1,18 1,-2-3,0 2,31 6,36 5,-70-10,1 0,34-2,-34-2,-1 2,36 6,-23-3,0 0,77-5,-39-1,-41 3,56 9,-26-5,-44-4,33 5,-27-2,1-1,51-2,-51-2,0 1,47 7,-45-3,0-1,0-2,37-3,-28 0,44 4,-41 5,-31-4,1-1,19 1,15-2,63 9,-35-5,-52-5,36 6,-19-1,0-2,75-3,-39-2,-30 1,-11 0,0 2,64 9,-72-7,1 0,54-2,-54-2,1 1,48 8,-57-6,1 0,21 0,-25-3,1 2,0 1,23 4,-16-2,0-1,1-1,-1-1,34-4,3 2,-43 2,32 5,-32-3,34 2,16-7,77 4,-104 4,-29-3,1-1,16 1,499-4,-513 2,32 6,-31-4,30 1,871-3,-429-2,-468 2,32 5,-33-3,35 2,41-7,107 4,-152 4,-29-3,34 1,-22-4,-13-1,0 1,0 1,1 1,21 5,-18-3,1-1,-1-1,0-1,35-4,2 1,-41 2,-2 0,1 0,-1 1,36 7,-30-4,1-1,-1-1,0-1,35-3,2 0,-35 2,-5-1,0 1,-1 2,35 5,-32-3,-13-2</inkml:trace>
</inkml:ink>
</file>

<file path=ppt/ink/ink4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5:45.3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0 257 0,'4524'-257'0</inkml:trace>
</inkml:ink>
</file>

<file path=ppt/ink/ink4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5:53.1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 0,'9275'215'0</inkml:trace>
</inkml:ink>
</file>

<file path=ppt/ink/ink4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6:16:00.2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2,'88'-2,"96"4,-131 5,-26-4,32 1,128 7,-30 1,17 5,-97-13,-47-4,44 7,-30-2,2-1,72-5,-36-1,81 13,-11 3,-96-9,14 2,20 3,-22-3,-16-3,95-4,-61-1,527 1,-601 0</inkml:trace>
</inkml:ink>
</file>

<file path=ppt/ink/ink4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6:03.0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0 200 0,'6178'-200'0</inkml:trace>
</inkml:ink>
</file>

<file path=ppt/ink/ink4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6:16:14.8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1,'20'1,"31"5,-31-3,32 1,-30-2,0 0,-1 2,0 0,31 11,16 4,286 49,-1-6,-312-56,43 1,-47-6,68 14,109 18,-181-29,155 25,-150-25,99 6,-95-10,7-1,1 2,52 8,-63-5,0-2,57-3,38 2,-82 5,-27-2,32 0,1120-5,-1156 0,30-5,-31 3,33-1,-28 3,41-7,-30 2,-1 0,16-2,4 1,4 0,-2 0,-43 4,0 1,15-1,70 5,74-3,-122-6,-30 3,35 0,658 4,-701 1,-1 0,20 5,-19-3,0-1,18 1,3-2,46 8,-46-5,63-3,-66-2,1 2,45 6,-34-2,0-2,72-4,-36-1,8 10,-59-4,34-1,469-3,-508 1,31 5,-31-2,34 0,87 5,-74-4,55 10,-71-9,-27-2,36 0,-44-3,29 5,13 0,1 2,-43-5,30 1,46 3,8 1,-65-9,0 0,-1 1,64 10,-76-7,0-1,30-1,-30-1,-1 1,36 6,-35-4,-1-1,1 0,33-4,38 3,-54 6,-28-5,-1 0,17 1,73-5,80 4,-141 5,-29-5,0 1,19-1,388-2,-398-1,31-6,-32 4,34-1,-41 3,0 0,15-4,28-2,-29 7,-10 1,0-2,0 0,34-6,-37 4,1 1,-1 1,27 0,-36 1,6 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8:20.340"/>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3740 544 24575,'0'0'0,"-2"0"0,-4 0 0,-3 0 0,-2 0 0,1-3 0,-2 0 0,1 0 0,1-2 0,0 0 0,-1 1 0,0 1 0,-2 1 0,0-2 0,-1 1 0,3-3 0,-1 1 0,1 0 0,-1 2 0,-1-2 0,0 1 0,-1 0 0,0 2 0,0 0 0,0 1 0,2-2 0,1 0 0,-1 0 0,0 1 0,0-3 0,-2 1 0,1 1 0,-1 1 0,2-3 0,1 1 0,-1 1 0,0 0 0,0 1 0,-1-2 0,-1 1 0,0 0 0,0 0 0,-1 2 0,1-3 0,-1 1 0,1 0 0,0 1 0,-1 0 0,1 1 0,0-2 0,0 0 0,-1 0 0,1 0 0,0 2 0,0 0 0,-1 0 0,1 1 0,0 0 0,-1 0 0,1 0 0,0 0 0,0 1 0,-1-1 0,1 0 0,0 0 0,0 0 0,-1 0 0,1 0 0,0 0 0,-1 0 0,1 0 0,0-3 0,0 0 0,-1 0 0,1 1 0,0 0 0,0 1 0,-1 1 0,1-1 0,0 1 0,0 0 0,-1 1 0,1-1 0,0 0 0,-1 0 0,1 0 0,0 0 0,0 0 0,-1 0 0,1 0 0,0 0 0,0 0 0,-1 0 0,1 0 0,0 0 0,-1 0 0,1 0 0,0 0 0,0 0 0,-1 0 0,1 0 0,0 0 0,0 0 0,-1 0 0,1 0 0,0 0 0,-1 0 0,1 0 0,0 0 0,0 0 0,-1 0 0,1 0 0,0 0 0,0 0 0,-1 0 0,1 0 0,0 0 0,0 0 0,-1 0 0,1 0 0,0 3 0,-1-1 0,1 1 0,0 0 0,0-2 0,-1 0 0,1 0 0,0 2 0,0 0 0,-1 0 0,1-1 0,0 0 0,0 2 0,-1-1 0,1 0 0,0 0 0,0-2 0,-1 3 0,1-1 0,0 1 0,-1-2 0,1 2 0,0 0 0,-1 0 0,-2-1 0,0-2 0,0 0 0,0 0 0,1 2 0,1-1 0,0 1 0,1-1 0,-1 0 0,1-1 0,0-1 0,0 0 0,0 0 0,-1 0 0,1 0 0,0 0 0,0 3 0,-1 0 0,1 0 0,0 2 0,0 0 0,-1-1 0,1-1 0,0-1 0,0-1 0,-1 0 0,1 2 0,0-1 0,-1 1 0,1-1 0,0 0 0,0-1 0,-1-1 0,4 3 0,0 0 0,-1 0 0,0-1 0,0 0 0,-1-1 0,-1 0 0,0-1 0,3 3 0,-1 0 0,1 0 0,-1-1 0,-1 0 0,0-1 0,-1-1 0,0 0 0,0 0 0,2 3 0,1 0 0,-1-1 0,0 1 0,3 1 0,-2 0 0,1 0 0,1 1 0,-1 0 0,3 2 0,-2-2 0,3 3 0,-2-1 0,-1 1 0,-2-2 0,-1-1 0,2 1 0,-1 3 0,0 0 0,-2 3 0,1 1 0,1 0 0,0-1 0,0-3 0,2-1 0,-1 2 0,3 0 0,-2-1 0,0 0 0,1 2 0,-2 1 0,0-3 0,-1 2 0,1 0 0,3 1 0,-1-2 0,2 0 0,1 1 0,-1-2 0,-1-2 0,0 0 0,-1-1 0,1 1 0,-1-1 0,1 1 0,-1-1 0,1 2 0,2 1 0,-1 2 0,-2 1 0,-2-2 0,-1 1 0,1 1 0,-1-3 0,3 1 0,-2 0 0,3 2 0,-1-3 0,-1-1 0,1 0 0,-1-2 0,-1-2 0,1 2 0,0 2 0,-2-2 0,3 2 0,1 2 0,-1-2 0,0 2 0,-2-2 0,-2-2 0,2 0 0,0 0 0,1 0 0,0 3 0,-1-1 0,-1 0 0,-1 3 0,-1-3 0,2 2 0,0-2 0,-1-2 0,0 0 0,2 2 0,0-1 0,-1 2 0,-1 0 0,0 0 0,1 0 0,0 2 0,0-3 0,-1-1 0,2 1 0,0-3 0,2 3 0,-1 0 0,3 3 0,-2-2 0,1 1 0,2 1 0,-1-2 0,1 1 0,-1-3 0,0 2 0,-1 1 0,0 1 0,0-2 0,0 1 0,-1-2 0,2 1 0,1 1 0,-2-2 0,2 1 0,1 1 0,1 2 0,-1 0 0,0 1 0,1 1 0,-2 1 0,0-1 0,-1 0 0,0 1 0,1-1 0,-1-2 0,1-1 0,1 1 0,1 0 0,1 0 0,1 1 0,1 1 0,0 0 0,-3-3 0,0 1 0,0-1 0,1 1 0,1 1 0,-1 0 0,2 1 0,0 0 0,0 0 0,0 0 0,0 1 0,0-1 0,0 1 0,0-1 0,0 0 0,0 1 0,0-1 0,0 0 0,0 0 0,0 1 0,0-1 0,0 0 0,0 0 0,0 1 0,0-1 0,0 0 0,0 1 0,0-1 0,0 0 0,0 0 0,0 0 0,0 1 0,0-1 0,0 0 0,0 1 0,0-1 0,0 0 0,0 0 0,0 1 0,0-1 0,0 0 0,3 0 0,0 1 0,0-1 0,0 0 0,-2 1 0,3-1 0,0 0 0,-1 0 0,0 1 0,-2-1 0,3 0 0,-1 0 0,0 1 0,0-1 0,-2 0 0,3 0 0,-1 1 0,1-1 0,-2 0 0,0 1 0,-1-1 0,-1 0 0,0 0 0,3-2 0,0-1 0,-1 0 0,1 1 0,-2 1 0,3 0 0,0 1 0,-1 0 0,2-3 0,0 1 0,-1-1 0,-1 1 0,1 1 0,3 0 0,0 1 0,-2 0 0,2-3 0,-1 0 0,-2 1 0,2 0 0,-1 0 0,-1 2 0,1-1 0,3 2 0,-1-1 0,1-3 0,-1 1 0,2-4 0,-3 2 0,2-1 0,-1 2 0,-2 1 0,1 1 0,2 0 0,2-1 0,1-1 0,-1 1 0,1 0 0,1 1 0,-3 0 0,1-2 0,0 0 0,-1 0 0,1-2 0,0 1 0,2 0 0,0 2 0,-2 0 0,1 1 0,0 1 0,1-3 0,1 1 0,0-1 0,-2 1 0,1-2 0,-1 0 0,1 1 0,1 1 0,0-2 0,4 0 0,-3 1 0,0 0 0,0 2 0,0-2 0,-1-3 0,1 0 0,3 1 0,-3 1 0,0 2 0,0-2 0,0 0 0,-1 2 0,4-3 0,3 1 0,0 0 0,-1 1 0,0-1 0,-2 0 0,-1 1 0,-1-2 0,-3 1 0,-1-3 0,3 2 0,1-2 0,0-2 0,0-2 0,-3 2 0,3-1 0,-3 2 0,0-1 0,1 2 0,-1-1 0,1-1 0,1 2 0,-3 1 0,0-1 0,0-2 0,1 2 0,1-1 0,0-1 0,1-2 0,0 1 0,0 0 0,1-1 0,-1 2 0,0 0 0,1-2 0,-1 3 0,0-1 0,1-1 0,-1-1 0,0 1 0,0 0 0,1 0 0,-1-2 0,0 2 0,1 0 0,-1 0 0,0-2 0,-2 3 0,-1-1 0,0-1 0,1 0 0,1-2 0,0 0 0,0 0 0,1-1 0,1 0 0,-1 0 0,0 2 0,1 1 0,-1 0 0,1-1 0,-1 0 0,0 1 0,0 1 0,1-1 0,-1 0 0,0-2 0,3 1 0,3-2 0,1 0 0,-2 0 0,-1 0 0,0 0 0,-2 0 0,-1 0 0,-1 0 0,1-1 0,-1 1 0,2 0 0,1 0 0,0 0 0,0 0 0,-1 0 0,-1 0 0,0 0 0,0 0 0,-1 0 0,0 0 0,0 0 0,1 0 0,-1 0 0,0 0 0,0 0 0,0 0 0,1 0 0,-1 0 0,3 0 0,0 0 0,0 0 0,0 0 0,-1 0 0,2 0 0,0 0 0,0 0 0,-2 0 0,0 0 0,2 0 0,0 0 0,-1 0 0,0 0 0,-1 0 0,-1 0 0,0 0 0,2 0 0,0 0 0,0 0 0,0 0 0,-1 0 0,-1 0 0,0 0 0,-1 0 0,1 0 0,-1 0 0,0 0 0,0 0 0,0 0 0,0 0 0,1 0 0,-1 0 0,0 0 0,0 0 0,1 0 0,-1 0 0,0 0 0,0 0 0,1 0 0,2 3 0,0 0 0,0 0 0,0 0 0,-1-1 0,-1-1 0,0-1 0,0 1 0,-1 1 0,0 1 0,0 0 0,1-1 0,-1 0 0,0-1 0,0-1 0,0 3 0,1 0 0,-1 0 0,0-1 0,0 0 0,3-1 0,1 0 0,-1-1 0,0 0 0,-1 0 0,-1 0 0,0 0 0,-1-1 0,1 1 0,-1 0 0,0 0 0,0 0 0,0 0 0,1 0 0,-1 0 0,0 0 0,0 0 0,0 0 0,1 0 0,-1 0 0,0-3 0,1 0 0,-4-2 0,0-1 0,1 2 0,-3-2 0,0 0 0,2 2 0,0 1 0,1 1 0,-1-2 0,-1 1 0,-1-3 0,0 1 0,0-3 0,2 2 0,1 1 0,-1-1 0,-1 0 0,-1-1 0,0 1 0,1-1 0,1 1 0,1 1 0,-2-2 0,1 2 0,-3-2 0,1 2 0,-2-3 0,1 2 0,-1-2 0,0 2 0,-1-2 0,2 1 0,1 2 0,-1-1 0,1 1 0,2-2 0,0-2 0,2-1 0,0-2 0,1 2 0,-2-1 0,-1 2 0,-2 0 0,0 2 0,-2-2 0,1 0 0,1 1 0,-1-1 0,1-1 0,-2-1 0,1 1 0,-1 0 0,1 2 0,-2-1 0,2-1 0,-1-1 0,0 2 0,0-1 0,1-1 0,-2-1 0,2 2 0,-2 0 0,2 2 0,-2-1 0,-1-1 0,2 2 0,-2-1 0,-1-1 0,-1-2 0,1 3 0,0-2 0,-1 0 0,3 0 0,-2-2 0,3-1 0,-2 0 0,3 3 0,-2 0 0,2-1 0,-1 0 0,-2-1 0,-2 0 0,2 2 0,0 0 0,-2 0 0,-1-1 0,0-1 0,-1 0 0,-1-1 0,3 3 0,0 0 0,2-1 0,0 0 0,0 0 0,-2-2 0,2 1 0,0-1 0,-2-1 0,0 1 0,1 0 0,0-1 0,-1 1 0,3-1 0,-2 1 0,0 0 0,-1-1 0,-1 1 0,-1 0 0,-1 0 0,0-1 0,0 1 0,0 0 0,0 0 0,0-1 0,0 1 0,-1 0 0,1-1 0,3 4 0,0 0 0,0-1 0,0 1 0,-1-2 0,-1 0 0,-1-1 0,1 0 0,-1 0 0,0 0 0,-1-1 0,1 1 0,0-1 0,0 1 0,0 0 0,0 0 0,0-1 0,0 1 0,0 0 0,0-1 0,0 1 0,0 0 0,0 0 0,0-1 0,0 1 0,0 0 0,0-1 0,0 1 0,0 0 0,0 0 0,0 0 0,0-1 0,0 1 0,0 0 0,0-1 0,0 1 0,0 0 0,0-1 0,0 1 0,0 0 0,0 0 0,0 0 0,-3-1 0,0 1 0,0 0 0,1-1 0,-3 1 0,1 0 0,0 0 0,2-1 0,0 1 0,1 0 0,-3 0 0,1-1 0,1 1 0,-3 0 0,0-1 0,1 1 0,1 0 0,1 0 0,1-1 0,-2 1 0,0 0 0,0 0 0,1-1 0,0 1 0,1 0 0,1 0 0,-3-1 0,0 1 0,-3 0 0,1-1 0,0 1 0,-1 0 0,1 0 0,1-1 0,-2 1 0,1 0 0,1 0 0,-2 2 0,2-2 0,-3 0 0,1-1 0,2 0 0,1 0 0,-2 0 0,0 1 0,-1-1 0,1 1 0,-3 0 0,2-4 0,-2 1 0,2 0 0,-2 0 0,1-2 0,-1 1 0,2 0 0,1 1 0,-2-1 0,2-1 0,-2 2 0,2 0 0,-3 4 0,2 0 0,-2 2 0,2-1 0,-2-1 0,-1 0 0,1 0 0,1-4 0,0 0 0,1 0 0,-1 0 0,1 1 0,-1 0 0,-3 4 0,3 1 0,-3-1 0,3 0 0,1 0 0,0 2 0,0-1 0,2 0 0,-2 0 0,-1-2 0,0 0 0,-1-1 0,1 0 0,-1 2 0,1 1 0,-1-1 0,-2 0 0,2 0 0,2-2 0,-2 1 0,0-1 0,1-1 0,-2 1 0,2 0 0,-2-1 0,3 1 0,-2 2 0,-2 1 0,2 0 0,2-1 0,1-1 0,0 3 0,-2-1 0,-3 0 0,-1-1 0,-1 0 0,-2-1 0,3-1 0,2 0 0,1 2 0,-2 1 0,3-1 0,-2 3 0,2-1 0,-1 0 0,-2 1 0,2 0 0,2-1 0,-1-1 0,-2-2 0,-1 0 0,-2-1 0,0 0 0,1-1 0,-1 4 0,1-1 0,-1 1 0,-1-1 0,0 2 0,2 0 0,-1-1 0,1 2 0,2-1 0,-1 3 0,0 2 0,1-2 0,0 2 0,-1 1 0,-2-1 0,0 0 0,1-1 0,1 0 0,-2-1 0,0 0 0,0-1 0,-2 2 0,0-2 0,0 2 0,0 0 0,-1 0 0,1 1 0,0-2 0,-1 1 0,1-1 0,0 1 0,-1 1 0,1 1 0,0-1 0,0-2 0,-1 1 0,1 1 0,0 1 0,-1 1 0,1-1 0,0 0 0,0 1 0,-1 1 0,1 1 0,0 0 0,0 0 0,-1 1 0,1 0 0,0 0 0,2-2 0,1-1 0,0 0 0,-1 1 0,-1 1 0,0-1 0,-1 2 0,0-3 0,0 0 0,0 0 0,0 0 0,-1 2 0,1 0 0,-1 0 0,1 1 0,0 0 0,-1 0 0,1 0 0,0 0 0,0 0 0,-1 1 0,1-1 0,0 0 0,-3 0 0,-1 0 0,1 0 0,1 0 0,0 0 0,0 0 0,1 0 0,1 0 0,0 0 0,-1 0 0,1 0 0,0 0 0,0 0 0,0 0 0,0 0 0,-1 0 0,1 0 0,0 0 0,-1 0 0,1 0 0,0 2 0,0 1 0,-1 0 0,1 0 0,0-1 0,0-1 0,-1-1 0,1 1 0,0 1 0,0 1 0,-1 0 0,1-1 0,0 3 0,0-1 0,-1-1 0,4 2 0,-1 0 0,1-1 0,-1-1 0,0-1 0,1 2 0,1-1 0,-2 3 0,1-1 0,-2 0 0,0 1 0,-1-1 0,0-1 0,0-1 0,2 2 0,1-1 0,-1-1 0,0-1 0,2 3 0,0 2 0,-1-1 0,0-1 0,1 2 0,0-1 0,-1-2 0,-1 2 0,0-1 0,1 2 0,0-1 0,0-2 0,-1-1 0,-1 2 0,0-1 0,-1 3 0,0 1 0,0-1 0,-1 2 0,1 2 0,-1-3 0,1 2 0,0-2 0,-1-2 0,1-2 0,0 1 0,-3 2 0,0 2 0,-1-1 0,-1-1 0,3 0 0,0-1 0,2 2 0,0 1 0,1-1 0,-1-2 0,0-2 0,3 2 0,0-2 0,0 0 0,2 1 0,-1-1 0,0 3 0,-2-2 0,0 3 0,-1-2 0,-1 2 0,3 1 0,0-1 0,-1-1 0,0-2 0,-1-2 0,0 1 0,-1-1 0,3 3 0,0-1 0,-1 2 0,0-1 0,3 2 0,-2-1 0,0-2 0,0 1 0,1 2 0,0-1 0,-1-1 0,-1-2 0,2 2 0,0-2 0,-1 2 0,2 3 0,-1-2 0,0 2 0,-2 1 0,0-1 0,2 1 0,-1-3 0,0-1 0,-1 1 0,-1 1 0,0 2 0,-1 1 0,0 2 0,-1 1 0,4 0 0,-1-2 0,4-1 0,-1-2 0,-1 0 0,2 1 0,-1-2 0,2 1 0,-1-2 0,1 1 0,-1 2 0,2 1 0,1 1 0,-1-2 0,1 1 0,1 0 0,-2-1 0,-1-1 0,0 2 0,-2 0 0,2 2 0,-1 0 0,1 1 0,-1-3 0,1 1 0,2-1 0,2 1 0,1 1 0,-2 0 0,0 1 0,-1-3 0,0 1 0,0-1 0,-1 1 0,1 0 0,1 2 0,-2-1 0,2 1 0,0 1 0,1-1 0,-1-2 0,0-1 0,0 1 0,2 0 0,-3 0 0,1 1 0,1 1 0,0 0 0,2 0 0,0 0 0,0 1 0,1-1 0,0 1 0,-2-1 0,-1 0 0,0 1 0,1-1 0,1 0 0,-1 1 0,2-1 0,0 0 0,0 0 0,0 1 0,0-1 0,0 0 0,0 0 0,0 1 0,0-1 0,0 0 0,0 1 0,0-1 0,0 0 0,0 0 0,0 1 0,0-1 0,0 0 0,0 0 0,0 1 0,0-4 0</inkml:trace>
</inkml:ink>
</file>

<file path=ppt/ink/ink4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6:16:19.7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1 260,'827'0,"-703"-7,-4-1,2021 9,-2128-2,0 0,17-4,19-2,18-1,-42 5,35-2,-39 4,30-5,-30 3,30 0,36-5,-3 1,3 0,5-1,-55 9,-4 0,1-2,52-7,-63 4,32 1,-32 2,33-6,73-10,-15 3,0 2,-11-5,-66 13,-1 2,59 3,-23 1,16 0,94-4,-139-5,-30 4,1 1,16 0,613 2,-631 0,1-2,18-3,-18 2,1 1,16-1,54-4,4 1,-77 5,0 0,19-5,18-1,18 0,-44 4,33-2,7 6,-7 1,107-12,-107 4,-1 3,66 4,-28 1,2533-2,-2608 1,30 5,17 2,250-9,-298 2,33 6,-33-4,31 1,52-6,74 4,-123 5,-29-4,36 2,-36-4,29 5,-29-3,30 0,-35-2,33 6,14 0,41-9,78 4,-132 4,-28-2,34 0,-17-4,65 10,-58-5,0-3,52-3,-17-1,-62 3,32 5,-32-3,34 2,376-6,-412 2,30 5,17 2,44-10,84 3,-142 6,-29-3,36 0,-18-3,65 9,-58-6,0-1,52-5,-17 0,-2 1,85 3,-114 4,-28-3,34 2,-1-7,61 3,-74 6,-29-4,0-1,19 1,10-2,59 9,-68-7,52 0,-51-4,51 7,4 0,-63-5,50 7,-52-5,-1-1,25 0,-24-1,43 5,-29-1,0-2,63-2,-58-2,70 7,-1 12,-84-15,35-1,24 4,-54-3,42-1,-47-2,0 1,41 7,-46-5,0-1,0-1,31-2,36 2,-47 6,-31-4,1-1,19 1,439-4,-453 2,30 5,17 1,589-7,-642 0</inkml:trace>
</inkml:ink>
</file>

<file path=ppt/ink/ink4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6:22.8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57 0,'8550'0'0</inkml:trace>
</inkml:ink>
</file>

<file path=ppt/ink/ink4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6:16:41.6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0 459,'101'-1,"107"3,-20 18,-51-3,33 11,-40-6,-124-21,405 64,-23 6,-286-52,-16-2,52 8,38 12,-167-35,0 0,1 0,-1-1,1 0,-1 0,1-1,-1-1,0 1,18-5,-26 5,0 0,-1 0,1-1,-1 1,1 0,0 0,-1-1,1 1,-1 0,1-1,-1 1,1-1,-1 1,1-1,-1 1,0 0,1-1,-1 0,0 1,1-1,-1 1,0-1,0 1,1-1,-1 0,0 1,0-1,0 1,0-1,0 0,0 1,0-2,0 0,-1 1,0-1,0 0,0 1,1-1,-1 1,-1 0,1-1,0 1,0 0,-3-3,-2 0,0-1,0 1,-1 0,-12-6,-23-7,0-1,1-3,-44-29,75 43,1 2,0-1,1 0,-13-12,-1-4,-26-28,40 42,0 0,-16-13,14 14,1-1,-13-14,-33-34,8 10,38 37,-1 0,-15-10,-17-17,35 30,0 0,-1 0,-8-6,-22-17,30 22,4 3,0 1,0-1,1 1,-1-1,1-1,0 1,0 0,0-1,0 1,1-1,0 0,0 0,0 0,0 0,1 0,-1-9,-3-18,3 27,1 0,0 0,1 0,-1 0,1 0,0-1,1-6,-1 11,1-1,-1 1,1 0,0-1,-1 1,1 0,0 0,0 0,0 0,0 0,0 0,0 0,0 0,0 0,0 0,0 1,1-1,-1 0,0 1,0-1,1 1,-1-1,0 1,1 0,-1 0,1-1,-1 1,0 0,1 0,-1 0,1 1,1-1,8 1,1 1,-1 0,0 0,-1 1,1 1,12 5,19 6,2-3,-22-6,0 0,-1 2,39 18,-47-20,-1-1,1 0,17 4,-16-5,0 1,17 7,25 20,-35-18,35 14,-48-24,0 1,0-1,-1 1,1 1,11 10,3 3,59 32,-31-18,65 30,-43-33,-47-21,34 18,-58-27,-1 0,1 0,0 1,0-1,-1 0,1 1,0-1,-1 0,1 1,-1-1,1 1,0 0,-1-1,1 1,-1-1,0 1,1 0,-1-1,1 1,-1 0,0 0,1-1,-1 1,0 0,0 0,0-1,0 1,0 0,0 1,0-1,-1 0,1 0,-1 0,0 0,0 0,0 1,0-2,0 1,0 0,0 0,0 0,0 0,0-1,0 1,-2 0,-7 4,1-2,-1 1,-13 2,13-3,0-1,0 2,0 0,1 0,-1 0,1 1,0 1,0 0,-14 12,-18 13,23-19,1 1,-19 19,33-28,-1-1,0 0,0-1,0 1,-5 2,5-3,0 0,0 1,0-1,0 1,1 0,-4 3,-73 71,55-56,2 1,-29 35,-43 55,71-87,19-20,0 0,0 1,0-1,-5 9,1 1,-1-1,-19 20,-8 11,32-40,1 0,-1 0,0 0,-1 0,-5 3,5-4,0 1,1-1,0 1,-10 11,13-12,-1 0,-1 0,1-1,0 1,-1-1,0 0,0 0,0 0,0 0,0-1,-7 3,-74 47,13-6,18-12,42-25,-1-1,0 0,0-1,-1 0,0-1,-24 8,38-14,-1 0,0 0,0 1,1-1,-1 0,0 0,0 0,0 0,1 0,-1 0,0 0,0 0,0 0,1-1,-1 1,0 0,0 0,1-1,-1 1,0 0,0-1,1 1,-1-1,1 1,-1-1,0 1,0-2,1 1,-1 0,1-1,-1 1,1-1,-1 1,1 0,0-1,0 1,0-1,0 1,0 0,0-1,0 1,1-2,1-4,0-1,0 1,1 0,6-12,-1 2,0-1,-2 0,0-1,-1 0,5-31,4-19,-8 48,-1-1,-2 1,0-1,0-29,-3 41,1-1,5-20,1-17,-5 31,0 0,8-31,-5 32,-2 1,0-1,1-26,-3 23,1 0,1 1,7-26,4-27,-9 33,-2 22,2-30,9-68,-12 77,6-41,-4 40,-4-67,-1 49,1 43</inkml:trace>
</inkml:ink>
</file>

<file path=ppt/ink/ink4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6:16:46.4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0 162,'458'0,"-435"-1,1-2,36-8,-36 6,-1 1,37-1,-27 5,-14 1,0-1,0-1,1-1,18-4,-19 2,0 2,0 0,0 2,29 2,-20-1,28-2,-38-2,32-8,-35 7,1 0,28-2,19-2,-40 5,34-2,685 6,-728-2,-1 0,17-4,27-2,360 7,-395-1,32-5,-32 2,34 0,27 6,91-4,-123-4,-29 3,33-2,-28 5,0-2,37-6,-38 5,0 0,38 3,-39 1,0-1,48-7,-36 2,-1 2,1 1,45 4,-7 0,971-2,-1030 1,32 5,-31-3,30 2,325-6,-360 2,1 0,18 5,-18-3,0-1,18 1,14-2,53 8,-69-7,45 0,-45-3,48 6,-33 0,76-3,6 1,-70 3,49 2,21 0,-52-1,54 5,59 4,-78-8,-41-2,-3 1,47 1,5-1,5-1,465-6,-574-1,1 0,15-4,28-2,-33 5,-1 0,35-9,-36 6,1 1,41-2,3 8,80-3,-104-6,-30 4,1 1,16 0,341 2,-358 0</inkml:trace>
</inkml:ink>
</file>

<file path=ppt/ink/ink4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6:16:48.9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1 198,'13'1,"0"0,0 1,0 1,14 4,-14-3,1-1,0 0,23 2,-32-5,123 8,70 14,-107-13,169-4,-148-7,936 2,-1032-1,32-6,-32 4,32-1,47-3,8 0,543 8,-629-2,32-6,-31 4,29-2,23 6,-26 0,1-2,59-8,-58 4,-1 2,74 4,-38 0,730-1,-800 0,1-1,17-5,21-1,51 9,52-4,-113-5,12 0,-8 6,-18 2,1-2,42-7,-45 5,1 0,41 2,-40 1,0 0,35-7,-37 4,0 1,0 1,25 2,43-2,-21-12,-50 8,30-4,-18 5,52-14,0-1,-34 15,-36 3,0 0,21-4,-18 1,-1 2,21-1,26-3,65-10,-96 12,-12 1,0 0,40-11,-50 11,0 1,0 0,1 0,12 1,-11 0,1 0,15-4,-19 3</inkml:trace>
</inkml:ink>
</file>

<file path=ppt/ink/ink4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7:32.915"/>
    </inkml:context>
    <inkml:brush xml:id="br0">
      <inkml:brushProperty name="width" value="0.035" units="cm"/>
      <inkml:brushProperty name="height" value="0.035" units="cm"/>
      <inkml:brushProperty name="color" value="#AE198D"/>
      <inkml:brushProperty name="inkEffects" value="galaxy"/>
      <inkml:brushProperty name="anchorX" value="-1377.07654"/>
      <inkml:brushProperty name="anchorY" value="-1734.1792"/>
      <inkml:brushProperty name="scaleFactor" value="0.5"/>
    </inkml:brush>
  </inkml:definitions>
  <inkml:trace contextRef="#ctx0" brushRef="#br0">1 229 24575,'3996'-228'0</inkml:trace>
</inkml:ink>
</file>

<file path=ppt/ink/ink4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7:38.964"/>
    </inkml:context>
    <inkml:brush xml:id="br0">
      <inkml:brushProperty name="width" value="0.035" units="cm"/>
      <inkml:brushProperty name="height" value="0.035" units="cm"/>
      <inkml:brushProperty name="color" value="#AE198D"/>
      <inkml:brushProperty name="inkEffects" value="galaxy"/>
      <inkml:brushProperty name="anchorX" value="-6881.23389"/>
      <inkml:brushProperty name="anchorY" value="-3219.81201"/>
      <inkml:brushProperty name="scaleFactor" value="0.5"/>
    </inkml:brush>
  </inkml:definitions>
  <inkml:trace contextRef="#ctx0" brushRef="#br0">0 58 24575,'0'0'0,"3"0"0,3 0 0,3 0 0,2 0 0,2 0 0,1 0 0,0 0 0,1 0 0,0 0 0,0 0 0,-1 0 0,1 0 0,-1 0 0,0 0 0,1 0 0,-1 0 0,0 0 0,1 0 0,-1 0 0,0 0 0,0 0 0,0 0 0,1 0 0,-1 0 0,0 0 0,1 0 0,-1 0 0,0 0 0,0 0 0,1 0 0,-1 0 0,0 0 0,0 0 0,1 0 0,-1 0 0,0 0 0,1 0 0,-1 0 0,0 0 0,0 0 0,1 0 0,-1 0 0,0 0 0,1 0 0,-1 0 0,0-3 0,0 0 0,1 0 0,-1 1 0,0 0 0,0 1 0,1 0 0,-1 1 0,0 0 0,0 0 0,1 0 0,-1 0 0,0-2 0,1-1 0,-1 0 0,0 1 0,0 0 0,1 1 0,-1 1 0,0-1 0,0 1 0,1 0 0,-1 0 0,0 1 0,0-1 0,1 0 0,-1 0 0,0 0 0,1 0 0,-1 0 0,0 0 0,0 0 0,1 0 0,-1 0 0,0 0 0,1 0 0,-1 0 0,0 0 0,0 0 0,0 0 0,1 0 0,-1 0 0,0 0 0,1 0 0,-1 0 0,0 0 0,1 0 0,-1 0 0,0 0 0,0 0 0,0 0 0,1 0 0,-1 0 0,0 0 0,1 0 0,-1 0 0,0 0 0,0 0 0,1 0 0,-1 0 0,0 0 0,0 0 0,1 0 0,-1 0 0,0 0 0,1 0 0,-1 0 0,0 0 0,0 0 0,1 0 0,-1 0 0,0 0 0,0 0 0,1 0 0,-1 0 0,0 0 0,0 0 0,1 0 0,-1 0 0,0 0 0,1 0 0,-1 0 0,0 0 0,0 0 0,1 0 0,-1 0 0,0 0 0,0 0 0,1 0 0,-1 0 0,0 0 0,1 0 0,-1 0 0,0 0 0,0 0 0,1 0 0,-1 0 0,0 0 0,0 0 0,1 0 0,-1 0 0,0 0 0,1 0 0,-1 0 0,0 0 0,0 0 0,1 0 0,-1 0 0,0 0 0,0 0 0,1 0 0,-1 0 0,0 0 0,1 0 0,-1 0 0,0 0 0,0 0 0,1 0 0,-1 0 0,0 0 0,0 0 0,1 0 0,-1 0 0,0 0 0,0 0 0,1 0 0,-1 0 0,0 0 0,1 0 0,-1 0 0,0 0 0,0 0 0,1 0 0,-1 0 0,0 0 0,0 0 0,1 0 0,-1 0 0,0 0 0,1 0 0,-1 0 0,0 0 0,0 0 0,1 0 0,-1 0 0,0 0 0,0 0 0,1 0 0,-1 0 0,0 0 0,0 0 0,1 0 0,-1 0 0,0 0 0,1 0 0,-1 0 0,-3-3 0,0 0 0,1 0 0,0 0 0,0 2 0,1 0 0,1 0 0,0 1 0,0 0 0,1 0 0,-1 0 0,1 0 0,-1 0 0,0 0 0,0 0 0,1 0 0,-1 0 0,0 0 0,1 0 0,-1 0 0,0 0 0,1 0 0,-1 0 0,0 0 0,0 0 0,1 0 0,-1 0 0,0 0 0,0 0 0,-2-3 0,-1 0 0,0 0 0,1 1 0,1 0 0,0 1 0,1 0 0,0 1 0,0 0 0,0 0 0,1 0 0,-1 0 0,0 1 0,1-1 0,-1 0 0,0 0 0,1 0 0,-1 0 0,0 0 0,0 0 0,1 0 0,-1 0 0,0 0 0,0 0 0,1 0 0,-1 0 0,0 0 0,1 0 0,-1 0 0,0 0 0,1 0 0,-1 0 0,0 0 0,0 0 0,1 0 0,-1 0 0,0 0 0,0 0 0,1 0 0,-1 0 0,0 0 0,1 0 0,-1 0 0,0 0 0,0 0 0,0 0 0,1 0 0,-1 0 0,0 0 0,1 0 0,-1 0 0,0 0 0,0 0 0,1 0 0,-1 0 0,0 0 0,0 0 0,1 0 0,-1 0 0,0 0 0,1 0 0,-1 0 0,0 0 0,0 0 0,1 0 0,-1 0 0,0 0 0,1 0 0,-1 0 0,0 0 0,0 0 0,1 0 0,-1 0 0,0 0 0,0 0 0,1 0 0,-1 0 0,0 0 0,0 0 0,1 0 0,-1 0 0,0 0 0,0 0 0,1 0 0,-1 0 0,0 0 0,1 0 0,-1 0 0,0 0 0,0 0 0,1 0 0,-1 0 0,0 0 0,0 0 0,1 0 0,-1 0 0,0 0 0,0 0 0,1 0 0,-1 0 0,0 0 0,1 0 0,-1 0 0,0 0 0,1 0 0,-1 0 0,0 0 0,0 0 0,0 0 0,1 0 0,-1 0 0,0 0 0,1 0 0,-1 0 0,0 0 0,0 0 0,1 0 0,-1 0 0,0 0 0,-2 3 0,-1 0 0,0 0 0,1-1 0,1 0 0,0-1 0,1 0 0,0-1 0,0 0 0,0 0 0,0 0 0,1 0 0,-1-1 0,1 1 0,-1 0 0,0 0 0,1 0 0,-1 0 0,0 0 0,0 0 0,1 0 0,-1 0 0,0 0 0,0 0 0,1 0 0,-1 0 0,0 0 0,0 0 0,1 0 0,-1 0 0,0 0 0,1 0 0,-1 0 0,0 0 0,0 0 0,1 0 0,-1 0 0,0 0 0,0 0 0,1 0 0,-1 0 0,0 0 0,1 0 0,-1 0 0,0 0 0,0 0 0,1 0 0,-1 0 0,0 0 0,0 0 0,1 0 0,-1 0 0,0 0 0,-2 3 0,-1 0 0,0 0 0,1 0 0,1-2 0,0 1 0,1-2 0,0 0 0,0 0 0,0 0 0,1 0 0,-1 0 0,0 0 0,1 0 0,-1 0 0,-3 3 0,1-1 0,-1 1 0,1 0 0,1-2 0,0 0 0,0 0 0,1-1 0,1 0 0,-1 0 0,0 0 0,1 0 0,-1 0 0,0 0 0,1 0 0,-1 0 0,0 0 0,-2 2 0,-1 1 0,0 0 0,1 0 0,1-1 0,0-1 0,1-1 0,0 1 0,0-1 0,0 0 0,1 0 0,-1-1 0,1 1 0,-1 0 0,0 0 0,0 0 0,1 0 0,-1 3 0,0 0 0,0 0 0,1-1 0,-1 0 0,0-1 0,1 0 0,-1-1 0,0 0 0,0 0 0,1 0 0,-1 0 0,0 3 0,0-1 0,1 1 0,2-1 0,0 0 0,0-1 0,0 0 0,-1-1 0,-1 0 0,0 0 0,0 0 0,-1 0 0,0 0 0,0 0 0,0 2 0,1 1 0,2 0 0,0 0 0,0-1 0,0-1 0,-1-1 0,-1 3 0,0 0 0,-1 0 0,1-1 0,-1 0 0,0-1 0,0-1 0,0 0 0,1 0 0,-1 3 0,0 0 0,0 0 0,1-1 0,-1 0 0,0-1 0,0 0 0,1-1 0,-1 0 0,0 0 0,-2 3 0,2-1 0,0 1 0,1 0 0,0-2 0,0 1 0,2-2 0,1 0 0,-1 0 0,0 0 0,-1 0 0,0 0 0,-1 0 0,-1 0 0,0 0 0,0 0 0,0 0 0,1 0 0,-1 0 0,0 0 0,0 0 0,0 0 0,1 0 0,-1 0 0,0 0 0,0 0 0,1 0 0,-1 0 0,0 0 0,1 0 0,-1 0 0,0 0 0,0 0 0,1 0 0,-1 0 0,0 0 0,0 0 0,1 0 0,-1 0 0,0 0 0,1 0 0,-4-3 0,0 0 0,1 0 0,0 1 0,0 0 0,1 1 0,1 0 0,0 1 0,0 0 0,-2-3 0,-1 0 0,1 0 0,0 1 0,0 0 0,1 1 0,1 0 0,0 1 0,0 0 0,1 0 0,-1 0 0,1 1 0,-1-1 0,0-3 0,0 0 0,1 0 0,-1 1 0,0 0 0,1 1 0,-1 1 0,0 0 0,0-1 0,1 2 0,-1-1 0,0 0 0,0 0 0,1 0 0,-1 0 0,0 0 0,0 0 0,1 0 0,-1 0 0,0 0 0,1 0 0,-1 0 0,0 0 0,1 0 0,-1 0 0,0 0 0,0 0 0,0 0 0,1 0 0,-1 0 0,0 0 0,1 0 0,-1 0 0,0 0 0,0 0 0,1 0 0,-1 0 0,0 0 0,0 0 0,1 0 0,-1 0 0,0 0 0,1 0 0,-1 0 0,0 0 0,0 0 0,1 0 0,-1 0 0,0 0 0,0 0 0,1 0 0,-1 0 0,0 0 0,0 0 0,1 0 0,-1 0 0,0 0 0,1 0 0,-4 3 0,1 0 0,-1-1 0,1 1 0,0-2 0,1 0 0,-2 3 0,0-1 0,0 0 0,1 0 0,1 1 0,0 0 0,1 0 0,-2 1 0,-1 0 0,0-2 0,1 0 0,-2 2 0,0-1 0,1-1 0,1 0 0,0-1 0,2-1 0,-1-1 0,1 3 0,1 0 0,-1 0 0,1-1 0,-4 2 0,1 0 0,-4 0 0</inkml:trace>
</inkml:ink>
</file>

<file path=ppt/ink/ink4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7:46.172"/>
    </inkml:context>
    <inkml:brush xml:id="br0">
      <inkml:brushProperty name="width" value="0.035" units="cm"/>
      <inkml:brushProperty name="height" value="0.035" units="cm"/>
      <inkml:brushProperty name="color" value="#AE198D"/>
      <inkml:brushProperty name="inkEffects" value="galaxy"/>
      <inkml:brushProperty name="anchorX" value="-16906.83203"/>
      <inkml:brushProperty name="anchorY" value="-4203.83594"/>
      <inkml:brushProperty name="scaleFactor" value="0.5"/>
    </inkml:brush>
  </inkml:definitions>
  <inkml:trace contextRef="#ctx0" brushRef="#br0">1 115 24575,'0'0'0,"2"0"0,1-3 0,3 0 0,-1-3 0,3 1 0,-2-2 0,2 0 0,2 2 0,-2-2 0,2 2 0,0 1 0,-1-2 0,1 2 0,-3-3 0,2 1 0,0 1 0,2 2 0,-1-2 0,0 1 0,1 1 0,-2-2 0,0 0 0,2 1 0,0 1 0,2 2 0,0 0 0,-2 3 0,0 1 0,1 0 0,0 0 0,1-1 0,-3 2 0,1-1 0,0 1 0,-2 1 0,1-1 0,0 0 0,-1 2 0,0-1 0,2-1 0,0-1 0,-2 2 0,2-1 0,0-1 0,-2 2 0,1 0 0,0-2 0,-1 3 0,0-1 0,1-1 0,2-2 0,0 0 0,1-1 0,1-1 0,1 0 0,-1 0 0,1 0 0,-1 0 0,0 0 0,1 0 0,-1 0 0,0 0 0,1 0 0,-1-1 0,0 2 0,0-4 0,1 0 0,-1 0 0,0 1 0,-2-3 0,-1 1 0,-2-2 0,0 0 0,0 2 0,-1-3 0,1 2 0,1 1 0,-2-2 0,2 1 0,0 1 0,1 2 0,2 0 0,0 1 0,1 0 0,1 1 0,-1 1 0,1-1 0,-1 0 0,0 0 0,1 0 0,-1 0 0,0 0 0,1 0 0,-1 0 0,0 0 0,1 0 0,-1 0 0,0 0 0,0 0 0,1 0 0,-1 0 0,0 0 0,0 0 0,1 0 0,-1 0 0,-3 3 0,1 0 0,-1 0 0,1 0 0,0-2 0,2 1 0,-1-2 0,1 0 0,1 1 0,-4 1 0,1 1 0,-1 0 0,1-1 0,1 0 0,0-1 0,0 0 0,1-1 0,1 0 0,-1 0 0,1 0 0,-1 0 0,0 0 0,1 0 0,-1-1 0,0 1 0,0 0 0,1 0 0,-1-2 0,0-1 0,1 0 0,-4 0 0</inkml:trace>
</inkml:ink>
</file>

<file path=ppt/ink/ink4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7:50.646"/>
    </inkml:context>
    <inkml:brush xml:id="br0">
      <inkml:brushProperty name="width" value="0.035" units="cm"/>
      <inkml:brushProperty name="height" value="0.035" units="cm"/>
      <inkml:brushProperty name="color" value="#AE198D"/>
      <inkml:brushProperty name="inkEffects" value="galaxy"/>
      <inkml:brushProperty name="anchorX" value="-19363.92578"/>
      <inkml:brushProperty name="anchorY" value="-4982.52881"/>
      <inkml:brushProperty name="scaleFactor" value="0.5"/>
    </inkml:brush>
  </inkml:definitions>
  <inkml:trace contextRef="#ctx0" brushRef="#br0">0 187 24575,'0'0'0,"3"0"0,3 0 0,3 0 0,2 0 0,1 0 0,2 0 0,1 0 0,0 3 0,0 0 0,-1 0 0,1-1 0,-1 0 0,1-1 0,-1-1 0,1 1 0,-1-1 0,0 0 0,0 0 0,1-1 0,-1 1 0,0 0 0,3 0 0,0 0 0,1 0 0,-2 0 0,0 0 0,0 0 0,-1 0 0,-1 0 0,0 0 0,1 0 0,-1 0 0,0 0 0,0 0 0,0 0 0,0 0 0,1 0 0,-1 0 0,0 0 0,0 0 0,1 0 0,-1 0 0,3 0 0,0 0 0,1 0 0,-2 0 0,0 0 0,0 0 0,-2 0 0,1 0 0,-1 0 0,1 0 0,-1 0 0,0 0 0,0 0 0,0 0 0,0 0 0,1 0 0,-1 0 0,0 0 0,0 0 0,1 0 0,-4-3 0,1 1 0,-1-1 0,1 0 0,0 2 0,1 0 0,1 0 0,0 1 0,0 0 0,1 0 0,-1 0 0,0 0 0,1 0 0,-1 0 0,1 0 0,-1 0 0,0 0 0,0 0 0,1 0 0,-1 0 0,0 0 0,0 0 0,1 0 0,-1 0 0,0 0 0,0 0 0,1 0 0,-1 0 0,0 0 0,0 0 0,1 0 0,-1 0 0,0 0 0,1 0 0,-1 0 0,0 0 0,0 0 0,-2-2 0,-1-1 0,1 0 0,0-3 0,0 1 0,1 1 0,-2-2 0,0 2 0,0 0 0,1 1 0,1-2 0,0 1 0,1 1 0,0 0 0,-3-1 0,1 0 0,-1 1 0,1 0 0,1 2 0,0 0 0,-2-2 0,0 0 0,0 0 0,1 0 0,1 2 0,0 0 0,1 0 0,0 1 0,1 0 0,-1 0 0,0 0 0,1 0 0,-1 1 0,0-1 0,1 0 0,-1 0 0,0 0 0,1 0 0,-1 0 0,0 0 0,0 0 0,1 0 0,-1 0 0,0 0 0,1 0 0,-1 0 0,0 0 0,0 0 0,0 0 0,1 0 0,-1 0 0,0 0 0,1 0 0,-1 0 0,0 0 0,1 0 0,-1 0 0,0 0 0,0 0 0,0 0 0,1 0 0,-1 0 0,0 0 0,1 0 0,-1 0 0,0 0 0,0 0 0,1 0 0,-1 0 0,0 0 0,0 0 0,1 0 0,-1 0 0,0 0 0,1 0 0,-1 0 0,0 0 0,0 0 0,1 0 0,-1 0 0,0 0 0,0 0 0,1 0 0,-1 0 0,0 0 0,0 0 0,1 0 0,-1 0 0,0 0 0,1 0 0,-1 0 0,0 0 0,0 0 0,1 0 0,-1 3 0,0 0 0,0 0 0,1-1 0,-1 0 0,0-1 0,1 2 0,-1 0 0,0 0 0,0-1 0,1 0 0,-1-1 0,0 2 0,0 0 0,1 0 0,-1 0 0,0-2 0,1 0 0,-1 0 0,0-1 0,0 0 0,1 0 0,-1 0 0,0 0 0,0 0 0,1 0 0,-1 0 0,0 0 0,1 0 0,-1 0 0,0 0 0,0 0 0,1 0 0,-1 0 0,0 0 0,0 0 0,1 0 0,-1 0 0,0 0 0,0 0 0,1 0 0,-1 0 0,0 0 0,1 0 0,-1 0 0,0 0 0,0 0 0,1 0 0,-1 0 0,0 0 0,0 0 0,1 0 0,-1 0 0,0 0 0,1 0 0,-1 0 0,0 0 0,0 0 0,-2-3 0,-1 0 0,0 0 0,1 0 0,1 1 0,0 1 0,1 1 0,0-1 0,0 1 0,0 0 0,1 1 0,-1-1 0,-2-3 0,-1 0 0,0 1 0,1-1 0,1 2 0,0 0 0,1 0 0,0 1 0,0 0 0,0 0 0,1 0 0,-1 0 0,0 0 0,1 0 0,-1 0 0,0 0 0,1 0 0,-1 0 0,0 0 0,0 0 0,1 0 0,-1 0 0,0 0 0,1 0 0,-1 0 0,0 0 0,0 0 0,1 0 0,-1 0 0,0 0 0,0 0 0,1 0 0,-1 0 0,0 0 0,0 0 0,1 0 0,-1 0 0,0 0 0,1 0 0,-1 0 0,0 0 0,-2-3 0,-1 0 0,0 0 0,1 1 0,1 0 0,0 1 0,0 0 0,1 1 0,1 0 0,-1 0 0,0 0 0,1 0 0,-4-2 0,1-1 0,-1 0 0,1 0 0,1 2 0,0-1 0,0-1 0,1 0 0,1 0 0,-4-2 0,1 0 0,-1 2 0,1 0 0,1-2 0,0 1 0,1 0 0,0 2 0,-3-3 0,0 1 0,1 1 0,0-2 0,0 0 0,2 1 0,-1 1 0,2 2 0,-1 0 0,0 0 0,0 1 0,1 0 0,-1 0 0,-2-2 0,-1-1 0,0 0 0,1 1 0,1 0 0,0 1 0,1 0 0,0 1 0,0 0 0,0 0 0,1 0 0,-1 0 0,0 0 0,1 0 0,-1 0 0,0 0 0,1 0 0,-1 0 0,0 0 0,1 0 0,-1 0 0,0 0 0,0 0 0,1 0 0,-1 0 0,0 0 0,0 0 0,1 0 0,-1 0 0,0 0 0,0 0 0,1 0 0,-1 0 0,0 0 0,1 0 0,-1 0 0,0 0 0,0 0 0,1 0 0,-1 0 0,0 0 0,0 0 0,1 0 0,-1 0 0,0 0 0,0 0 0,1 0 0,-1 0 0,0 0 0,1 0 0,-1 0 0,0 0 0,0 0 0,1 0 0,-1 0 0,0 0 0,1 0 0,-1 0 0,0 0 0,0 0 0,0 0 0,1 0 0,-1 0 0,0 0 0,1 0 0,-1 0 0,0 0 0,1 0 0,-1 0 0,0 0 0,0 0 0,0 0 0,1 0 0,-1 3 0,0 0 0,1 0 0,-1 0 0,0-2 0,0 1 0,1-2 0,-1 0 0,0 1 0,0-2 0,1 1 0,-1 0 0,0 0 0,1 0 0,-1 0 0,0 0 0,-2 0 0</inkml:trace>
</inkml:ink>
</file>

<file path=ppt/ink/ink4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8:15.860"/>
    </inkml:context>
    <inkml:brush xml:id="br0">
      <inkml:brushProperty name="width" value="0.035" units="cm"/>
      <inkml:brushProperty name="height" value="0.035" units="cm"/>
      <inkml:brushProperty name="color" value="#AE198D"/>
      <inkml:brushProperty name="inkEffects" value="galaxy"/>
      <inkml:brushProperty name="anchorX" value="-26258.73047"/>
      <inkml:brushProperty name="anchorY" value="-5657.66602"/>
      <inkml:brushProperty name="scaleFactor" value="0.5"/>
    </inkml:brush>
  </inkml:definitions>
  <inkml:trace contextRef="#ctx0" brushRef="#br0">1 345 24575,'0'0'0,"0"-2"0,0-5 0,2 2 0,1-4 0,0-1 0,2 2 0,0-2 0,2 2 0,-2-1 0,3-4 0,2-1 0,-2-1 0,1 0 0,-1-1 0,0 1 0,-1 0 0,1 0 0,-1 0 0,1 1 0,1 0 0,2-1 0,-2 1 0,1 0 0,-2 0 0,1 0 0,-2-1 0,2 4 0,0 2 0,2 4 0,0 2 0,3 1 0,-1 2 0,2 0 0,-1 1 0,1 0 0,-1-1 0,1 0 0,-1 1 0,1-1 0,-1 0 0,0 3 0,0-1 0,1 4 0,-1 2 0,0 0 0,0 1 0,1-1 0,-1-2 0,0 1 0,0-2 0,1 2 0,-1-1 0,0 2 0,0-2 0,-2 2 0,-3 1 0,-1-1 0,-2 1 0,1 1 0,2-1 0,-2 1 0,2 0 0,-2 2 0,1 0 0,-1 2 0,1-3 0,-2 0 0,0 1 0,-3 0 0,-1 0 0,-1 2 0,0-1 0,-1 1 0,-1 1 0,1-1 0,0 0 0,-1 1 0,1-1 0,0 1 0,-3-4 0,0 0 0,-3 1 0,-2 0 0,-2 0 0,-3 1 0,0 1 0,2 0 0,-1-3 0,0 1 0,0-1 0,-1 1 0,2 1 0,0-3 0,0-2 0,-1 0 0,0-2 0,1 2 0,1-2 0,-2 1 0,3 2 0,0-1 0,1 1 0,0-2 0,-2-2 0,2 2 0,-1-2 0,-1-1 0,-1 2 0,1 2 0,0-2 0,-1 3 0,-1-2 0,2 1 0,0-1 0,1 1 0,0-1 0,0-2 0,1 1 0,1 2 0,3 2 0,2 1 0,0 2 0,2 1 0,0 0 0,0 0 0,1 1 0,2 0 0,0-1 0,3 1 0,2-4 0,0 1 0,1-1 0,-1 1 0,1-2 0,-2 0 0,-2 0 0,2 2 0,1-2 0,1-3 0,3 1 0,-3 1 0,2-2 0,-2 2 0,0-2 0,-2 1 0,-2 2 0,2-2 0,-2 1 0,1-2 0,3-1 0,1 1 0,2-2 0,-2 2 0,1-2 0,-2 3 0,0-2 0,1-1 0,1-1 0,-2-2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8:27.804"/>
    </inkml:context>
    <inkml:brush xml:id="br0">
      <inkml:brushProperty name="width" value="0.035" units="cm"/>
      <inkml:brushProperty name="height" value="0.035" units="cm"/>
      <inkml:brushProperty name="color" value="#AE198D"/>
      <inkml:brushProperty name="inkEffects" value="galaxy"/>
      <inkml:brushProperty name="anchorX" value="4242.8291"/>
      <inkml:brushProperty name="anchorY" value="-278.72116"/>
      <inkml:brushProperty name="scaleFactor" value="0.5"/>
    </inkml:brush>
  </inkml:definitions>
  <inkml:trace contextRef="#ctx0" brushRef="#br0">0 92 24575,'0'0'0,"3"0"0,3 0 0,3 0 0,2 0 0,2 0 0,1 0 0,0 0 0,1-3 0,0 0 0,0 0 0,-1 1 0,1 0 0,-1 1 0,1 0 0,-1 1 0,0 0 0,0 0 0,1 0 0,-1 1 0,0-1 0,0 0 0,1 0 0,-1 0 0,0 0 0,0 0 0,1 0 0,-1 0 0,0 0 0,1 0 0,-1 0 0,0 0 0,-3-3 0,1 0 0,-1 0 0,1 1 0,1 0 0,0 1 0,0 1 0,1-1 0,1 1 0,-4-2 0,1-1 0,-1 0 0,1 1 0,1 0 0,0 1 0,1 0 0,0 1 0,-3-3 0,0 0 0,1 0 0,0 1 0,0 0 0,2 1 0,-1 1 0,1-1 0,1 1 0,-1 0 0,0 1 0,1-1 0,-4-3 0,1 0 0,-1 0 0,1 1 0,1 1 0,0-3 0,0 0 0,1 1 0,1 0 0,-1 2 0,0 0 0,4 0 0,-1 1 0,0 0 0,0 0 0,-1 0 0,-1 0 0,0 0 0,0 1 0,-1-1 0,0 0 0,0 0 0,1 0 0,-4-3 0,-2 0 0</inkml:trace>
</inkml:ink>
</file>

<file path=ppt/ink/ink4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8:17.240"/>
    </inkml:context>
    <inkml:brush xml:id="br0">
      <inkml:brushProperty name="width" value="0.035" units="cm"/>
      <inkml:brushProperty name="height" value="0.035" units="cm"/>
      <inkml:brushProperty name="color" value="#AE198D"/>
      <inkml:brushProperty name="inkEffects" value="galaxy"/>
      <inkml:brushProperty name="anchorX" value="-27646.05273"/>
      <inkml:brushProperty name="anchorY" value="-7274.99414"/>
      <inkml:brushProperty name="scaleFactor" value="0.5"/>
    </inkml:brush>
  </inkml:definitions>
  <inkml:trace contextRef="#ctx0" brushRef="#br0">0 73 24575,'0'0'0,"0"-3"0,3 0 0,3 0 0,2 1 0,1-3 0,0 1 0,2-3 0,1 2 0,2 0 0,-1 2 0,-1-2 0,-1 1 0,1 0 0,0 2 0,0-3 0,2 1 0,0 1 0,0 0 0,0 2 0,0 0 0,-2 3 0,-3 4 0,-1 0 0,-2 2 0,-2 2 0,-1 2 0,-1 1 0,-2 1 0,0 0 0,-3-2 0,0 0 0,-3-3 0,-3-3 0,1 1 0,-1-2 0,-1-1 0,-2-2 0,2 2 0,-1 0 0,0-1 0,2-3 0,2-5 0,2-3 0,2-2 0,2-3 0,0-1 0,4 2 0,1 0 0,2 3 0,3 2 0,-1 0 0,1 1 0,2 2 0,1 2 0,-2 0 0</inkml:trace>
</inkml:ink>
</file>

<file path=ppt/ink/ink4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8:20.099"/>
    </inkml:context>
    <inkml:brush xml:id="br0">
      <inkml:brushProperty name="width" value="0.035" units="cm"/>
      <inkml:brushProperty name="height" value="0.035" units="cm"/>
      <inkml:brushProperty name="color" value="#AE198D"/>
      <inkml:brushProperty name="inkEffects" value="galaxy"/>
      <inkml:brushProperty name="anchorX" value="-28704.27344"/>
      <inkml:brushProperty name="anchorY" value="-8092.05273"/>
      <inkml:brushProperty name="scaleFactor" value="0.5"/>
    </inkml:brush>
  </inkml:definitions>
  <inkml:trace contextRef="#ctx0" brushRef="#br0">1 1207 24575,'0'0'0,"0"-2"0,2-4 0,1-3 0,3 1 0,2 1 0,3-1 0,1 1 0,1 3 0,2-3 0,-1 0 0,1 0 0,0-2 0,2 0 0,1-3 0,-1 0 0,3-2 0,2 0 0,2 0 0,2-1 0,1 1 0,1-1 0,1 1 0,0-4 0,0 1 0,0 0 0,0 0 0,-1-1 0,7-1 0,-1 1 0,1-1 0,-2 0 0,-1 0 0,-1 2 0,-2-5 0,1 1 0,-2-2 0,1 1 0,-1 1 0,0 3 0,0 1 0,-2-2 0,2 1 0,1 1 0,-6 1 0,0 0 0,1 1 0,-3 0 0,-1 4 0,0 0 0,0 2 0,-2 0 0,-1 0 0,-4-2 0,-1-1 0,2 2 0,1 0 0,3-1 0,3 1 0,-3 1 0,-3-2 0,-2 3 0,-1-2 0,0 0 0,0 1 0,1 0 0,1 1 0,-4 0 0,2 1 0,-1 2 0,1 1 0,0-1 0,2 2 0,-1-1 0,-1-1 0,-1 1 0,0-2 0,1 0 0,1-2 0,0 2 0,1-2 0,0 1 0,0-1 0,1 2 0,-1 1 0,0 1 0,1-1 0,-1 1 0,1 1 0,-1-2 0,0 0 0,0 2 0,-2-3 0,-1 1 0,1-1 0,-1 0 0,2-2 0,0 2 0,1 1 0,-3-2 0,0 2 0,1 1 0,0-2 0,0 2 0,2-3 0,-1 2 0,-1-3 0,-1 2 0,0-2 0,1-1 0,1 1 0,-3-2 0,1 3 0,0 1 0,-2-1 0,1 2 0,-3-2 0,2 1 0,-2-1 0,0 1 0,0-2 0,0 2 0,0-2 0,0 1 0,0 2 0</inkml:trace>
</inkml:ink>
</file>

<file path=ppt/ink/ink4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8:21.922"/>
    </inkml:context>
    <inkml:brush xml:id="br0">
      <inkml:brushProperty name="width" value="0.035" units="cm"/>
      <inkml:brushProperty name="height" value="0.035" units="cm"/>
      <inkml:brushProperty name="color" value="#AE198D"/>
      <inkml:brushProperty name="inkEffects" value="galaxy"/>
      <inkml:brushProperty name="anchorX" value="-31581.24023"/>
      <inkml:brushProperty name="anchorY" value="-7731.60498"/>
      <inkml:brushProperty name="scaleFactor" value="0.5"/>
    </inkml:brush>
  </inkml:definitions>
  <inkml:trace contextRef="#ctx0" brushRef="#br0">1 1079 24575,'0'0'0,"2"0"0,4 0 0,3 0 0,-1-3 0,2 1 0,2-4 0,0 1 0,-2-3 0,1 2 0,0-3 0,1 3 0,-2-2 0,0-2 0,1 2 0,1 1 0,1 3 0,0-2 0,1-1 0,0 0 0,0-1 0,1-1 0,-1 0 0,1 0 0,-1 1 0,0-1 0,0 2 0,1-1 0,-1 2 0,3-2 0,0 2 0,1-2 0,-5-1 0,1 1 0,-2-1 0,0 1 0,1 0 0,0 1 0,1-1 0,0 2 0,0 1 0,0-2 0,0 2 0,-2-2 0,-1 2 0,1 0 0,-3-1 0,1 1 0,0-2 0,1 2 0,1 0 0,-1-1 0,-1 1 0,2 1 0,0 1 0,-3-2 0,2 1 0,0-2 0,0 1 0,-1-2 0,1 1 0,-3-2 0,1 1 0,0-1 0,2 1 0,1 0 0,1 0 0,1 2 0,-3-1 0,1 0 0,-1 0 0,1 0 0,1-1 0,3-3 0,1 0 0,0-3 0,0 3 0,-1 2 0,-1 2 0,0 3 0,-3-2 0,0 2 0,-4-3 0,1 1 0,0 1 0,2-2 0,1 1 0,-2-2 0,0 1 0,2-1 0,-1-2 0,2 0 0,1 3 0,0 1 0,0 0 0,0 0 0,-2-1 0,-1 0 0,1-1 0,-1-2 0,2 1 0,0-1 0,1 2 0,-3-2 0,0 2 0,1 2 0,0 1 0,-2-1 0,0 1 0,1 1 0,-2-2 0,-3-2 0,2 0 0,0-1 0,2-2 0,2 1 0,0 2 0,2 2 0,-3 0 0,1-3 0,-1 2 0,2-2 0,-1 1 0,2-1 0,0-2 0,0 2 0,-3-2 0,1 3 0,-1 1 0,1 2 0,-2-1 0,0 1 0,1-2 0,0 1 0,-1-2 0,0 1 0,1-2 0,1 2 0,-2-2 0,0 1 0,1 2 0,-2-2 0,1 2 0,0 1 0,1 2 0,2 0 0,-3-2 0,1 1 0,0 0 0,-1-2 0,-1 0 0,-1-1 0,0 0 0,2 1 0,1-1 0,1 1 0,-2-2 0,1 1 0,0 1 0,-2-1 0,1 1 0,0 1 0,2 1 0,0 2 0,-1-3 0,0 0 0,-3-1 0,1 0 0,1 0 0,1-1 0,1 1 0,-2-2 0,1 1 0,-2-2 0,0 2 0,-3 1 0</inkml:trace>
</inkml:ink>
</file>

<file path=ppt/ink/ink4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18:23.173"/>
    </inkml:context>
    <inkml:brush xml:id="br0">
      <inkml:brushProperty name="width" value="0.035" units="cm"/>
      <inkml:brushProperty name="height" value="0.035" units="cm"/>
      <inkml:brushProperty name="color" value="#AE198D"/>
      <inkml:brushProperty name="inkEffects" value="galaxy"/>
      <inkml:brushProperty name="anchorX" value="-34444.6875"/>
      <inkml:brushProperty name="anchorY" value="-7500.03662"/>
      <inkml:brushProperty name="scaleFactor" value="0.5"/>
    </inkml:brush>
  </inkml:definitions>
  <inkml:trace contextRef="#ctx0" brushRef="#br0">0 1 24575,'0'0'0,"0"2"0,0 4 0,0 3 0,0 2 0,0 2 0,0 1 0,0 0 0,3-2 0,0 0 0,0 0 0,-1 0 0,0 1 0,-1 1 0,0-1 0,-1 1 0,0 1 0,0-1 0,3 0 0,-1 1 0,1-1 0,-1 3 0,3 0 0,-1 1 0,-1-2 0,3 0 0,-1 3 0,-1-2 0,2 1 0,-2 1 0,3 3 0,-1-1 0,-1-1 0,1 2 0,-1-2 0,-1-2 0,2 0 0,-1-2 0,-2 2 0,0-1 0,-1 1 0,-1 1 0,2-3 0,0 2 0,2-1 0,1 0 0,1-1 0,-1 2 0,2 0 0,2-1 0,-2 3 0,-2-1 0,2-1 0,-2-1 0,-2-1 0,-1 2 0,-1 0 0,2-1 0,-1 0 0,3-2 0,-1 1 0,2-2 0,-1 1 0,-1-1 0,2 0 0,-2 0 0,2-2 0,-1-1 0,1 0 0,0 1 0,-2 0 0,-2 2 0,-1-1 0,2-2 0,-1 1 0,3-4 0,-1 1 0,3 1 0,-2 1 0,-1 1 0,1-2 0,-1 1 0,2-3 0,-1 1 0,2-2 0,-2 1 0,-1 1 0,-1 2 0,1 1 0,2-2 0,-1 1 0,2-2 0,-1 0 0,-1 1 0,0-2 0,-1 1 0,2 1 0,-1 2 0,2-3 0,-2 1 0,1 1 0,3 1 0,-2 1 0,1-3 0,-1 1 0,0 0 0,2-1 0,-2-1 0,-1 2 0,0 0 0,-1 2 0,1-3 0,-1 1 0,1 0 0,2-2 0,-1 1 0,1 0 0,-1 2 0,0-3 0,-1 1 0,-2 1 0,-1 1 0,1-2 0,-1 0 0,-1 1 0,2-2 0,-1 1 0,3 1 0,-2 0 0,0 1 0,1-1 0,-1 0 0,2-3 0,-1 1 0,-1 1 0,-1 1 0,1-2 0,-1 1 0,-1 1 0,-1 1 0,0 0 0,-2-1 0</inkml:trace>
</inkml:ink>
</file>

<file path=ppt/ink/ink4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2:36:29.2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 0,'2626'-28'0</inkml:trace>
</inkml:ink>
</file>

<file path=ppt/ink/ink4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6:32.1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29,'33'2,"0"1,56 14,-57-10,1-1,63 3,416-10,-404 9,-1-1,164 3,39-5,-178-6,-119 1,0 1,18 5,-18-3,0-1,18 1,283-4,-300 0,0 0,20-6,4 1,-2 0,-21 3,1 1,17-1,-16 2,1-1,0-1,-1-1,21-7,-14 4,29-5,19-1,-45 7,0 1,47-2,9 0,-55 3,33 0,366 5,-414-1</inkml:trace>
</inkml:ink>
</file>

<file path=ppt/ink/ink4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6:33.9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14,'36'7,"-2"1,32-1,-37-3,35 0,-44-3,30 5,-29-3,30 1,1562-5,-1600 0,1 0,15-4,28-2,-17 7,-19 1,-1-1,1-1,-1-1,22-4,-26 3,0 0,0 2,28 0,-27 2,-1-2,1 0,26-5,54-11,-85 16,-1 0</inkml:trace>
</inkml:ink>
</file>

<file path=ppt/ink/ink4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6:36.19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0 104,'28'0,"-6"0,-1 0,1-1,34-7,-35 5,0 1,-1 0,1 1,26 3,-18 0,34-4,8-11,-50 8,30-4,-2 2,-34 4,-1 0,22 0,34 5,60-3,-88-6,-29 4,0 1,19-1,4 1,43-6,-28 3,97 5,-62 2,242-2,-314 0,-1 2,17 3,27 2,971-8,-1015 1,1-2,15-3,28-2,-14 6,58-9,-56 6,1 2,53 3,-18 1,-36-2,-10-1,0 1,64 10,-92-9,23 6,0-2,59 2,-60-7,-17-1</inkml:trace>
</inkml:ink>
</file>

<file path=ppt/ink/ink4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6:38.1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52,'4'3,"1"0,0-1,0 0,1 1,-1-2,0 1,1-1,-1 1,8-1,4 2,0 0,0 0,22-1,27 4,-28-1,1-2,0-1,40-4,-3 0,22 9,-2 1,1-1,7 0,685-8,-775 0,-1 0,17-4,27-2,51 9,84-4,-141-5,-30 4,36-2,-14 5,71-10,-85 7,0 1,38 3,35-1,-59-7,-30 5,1-1,16 1,370 3,-381-3,0 0,-1-1,28-8,-4 1,-21 5,-7 2,1 0,-1 1,20-1,-16 2,0-1,-1-1,28-8,-34 8,-2 0</inkml:trace>
</inkml:ink>
</file>

<file path=ppt/ink/ink4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6:39.8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21,'43'13,"9"-11,-36-2,0 1,0 0,19 5,-10-2,1-1,-1-1,1-1,33-4,3 2,-41 0,-2 1,0 0,1 1,35 7,-30-4,0-1,0-1,0-1,34-3,1 0,443 2,-491-1,1 0,18-4,-18 2,1 1,16-1,16 3,-4 0,76-8,-65 2,0 3,71 4,-33 1,696-2,-770-1,30-5,17-1,14 8,58-2,-85-6,-30 4,36-2,-16 7,-28-1,1 0,0-1,0 0,0-2,15-2,-19 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8:29.547"/>
    </inkml:context>
    <inkml:brush xml:id="br0">
      <inkml:brushProperty name="width" value="0.035" units="cm"/>
      <inkml:brushProperty name="height" value="0.035" units="cm"/>
      <inkml:brushProperty name="color" value="#AE198D"/>
      <inkml:brushProperty name="inkEffects" value="galaxy"/>
      <inkml:brushProperty name="anchorX" value="2261.70947"/>
      <inkml:brushProperty name="anchorY" value="-1033.74622"/>
      <inkml:brushProperty name="scaleFactor" value="0.5"/>
    </inkml:brush>
  </inkml:definitions>
  <inkml:trace contextRef="#ctx0" brushRef="#br0">1 1 24575,'0'0'0,"2"2"0,4 2 0,3-1 0,2-1 0,2 0 0,1-1 0,0 0 0,1 2 0,0 0 0,0-1 0,-1 1 0,1-2 0,-1 0 0,1 0 0,-1-1 0,0 0 0,0 0 0,-2 2 0,-1 1 0,0 0 0,1 0 0,1-2 0,0 0 0,1 0 0,0-1 0,0 0 0,0 0 0,1 0 0,-1 0 0,1 0 0,-1 0 0,0 0 0,0 0 0,1 0 0,-1 0 0,0 0 0,1 0 0,-1 0 0,0 0 0,0 0 0,1 0 0,-1 0 0,0 0 0,0 0 0,1 0 0,-1 0 0,0 0 0,0 0 0,1 0 0,-1 0 0,0 0 0,1 0 0,-1 0 0,0 0 0,0 0 0,1 0 0,-1 0 0,0 0 0,0 0 0,1 0 0,-1 0 0,0 0 0,1 0 0,-1 0 0,0 0 0,0 0 0,1 0 0,-1 0 0,0 0 0,0 0 0,1 0 0,-1 0 0,0 0 0,0 0 0,1 0 0,-1 0 0,0 0 0,1 0 0,-1 0 0,0 0 0,3 0 0,0 0 0,1 0 0,-2 0 0,0 0 0,0 0 0,-1 0 0,-1 0 0,0 0 0,1 0 0,-1 0 0,0-3 0,0 0 0,0 0 0,0 0 0,1 2 0,-1 0 0,0 0 0,1 1 0,-1 0 0,0 0 0,0 0 0,1 0 0,-1 0 0,0 0 0,0 0 0,1 0 0,-1 0 0,0 0 0,0 0 0,1 0 0,-1 0 0,0 0 0,1 0 0,-1 0 0,0 0 0,0 0 0,1 0 0,-1 0 0,0 0 0,0 0 0,1 0 0,-1 0 0,-3 0 0</inkml:trace>
</inkml:ink>
</file>

<file path=ppt/ink/ink4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6:41.2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59,'30'-11,"-20"7,15-6,0 2,1 1,0 1,0 1,35-1,244 4,-153 4,-140-2</inkml:trace>
</inkml:ink>
</file>

<file path=ppt/ink/ink4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2:36:44.9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0 158 0,'3183'-158'0</inkml:trace>
</inkml:ink>
</file>

<file path=ppt/ink/ink4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6:48.1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0 113,'29'-1,"-1"-1,33-7,-17 2,1 2,54 0,-84 4,0 0,18-4,27-3,54-6,215 15,-316-2,0-1,1-1,-1 0,0-1,0 0,-1-1,15-7,17-6,-35 15</inkml:trace>
</inkml:ink>
</file>

<file path=ppt/ink/ink4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7:09.8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0,'9'1,"-1"-1,1 2,-1-1,1 1,-1 1,1-1,-1 1,0 1,9 5,-7-5,7 3,0-1,1-1,0-1,25 3,-7-1,-12-2,1-2,27-1,-30-1,-1 0,1 2,29 6,-3 1,0-2,54 1,19 2,212 17,-254-21,52 2,124 13,-222-17,-31-3,69 7,78 0,-126-7,-17 0,0-1,0 1,0-1,0-1,0 1,0-1,10-3,-13 1,-4 0</inkml:trace>
</inkml:ink>
</file>

<file path=ppt/ink/ink4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7:11.01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60,'152'10,"-99"-6,61-4,-47-1,-55 0,-1 0,1-1,-1-1,0 0,20-8,23-6,7 5,108-9,168 20,-169 2,-53-2,128 3,-55 13,-37-1,-34-1,188 2,-120-15,-185 0</inkml:trace>
</inkml:ink>
</file>

<file path=ppt/ink/ink4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12:37:12.52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470 1,'42'14,"150"-12,-154-3,-468 1,414-1,-33-6,33 4,-31-1,-124 4,158 0</inkml:trace>
</inkml:ink>
</file>

<file path=ppt/ink/ink4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21:38.18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0,'5294'14'0</inkml:trace>
</inkml:ink>
</file>

<file path=ppt/ink/ink4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21:47.617"/>
    </inkml:context>
    <inkml:brush xml:id="br0">
      <inkml:brushProperty name="width" value="0.035" units="cm"/>
      <inkml:brushProperty name="height" value="0.035" units="cm"/>
      <inkml:brushProperty name="color" value="#AE198D"/>
      <inkml:brushProperty name="inkEffects" value="galaxy"/>
      <inkml:brushProperty name="anchorX" value="-27351.55273"/>
      <inkml:brushProperty name="anchorY" value="-4390.6792"/>
      <inkml:brushProperty name="scaleFactor" value="0.5"/>
    </inkml:brush>
  </inkml:definitions>
  <inkml:trace contextRef="#ctx0" brushRef="#br0">1 72 24575,'0'0'0,"2"0"0,5 0 0,1 0 0,4 0 0,0 0 0,2 0 0,1 0 0,0 0 0,0 0 0,0 0 0,-4-2 0,1-1 0,-1 0 0,1 1 0,1-3 0,0 1 0,1 1 0,0-3 0,0 1 0,0 1 0,1-2 0,-1 2 0,0 0 0,4 1 0,-1 1 0,-3-2 0,0 1 0,-1 0 0,0 1 0,0 0 0,0 1 0,1 1 0,0 0 0,0 0 0,0 0 0,1 0 0,-1 0 0,0 0 0,1 0 0,-1 0 0,0 0 0,1 0 0,-1 0 0,0 0 0,0 0 0,1 0 0,-4 3 0,-2 3 0,-4 3 0,-2 2 0,-1 2 0,-2 1 0,0 0 0,-1 1 0,0 0 0,1 0 0,0-1 0,-1 1 0,-2-1 0,0 0 0,1 1 0,-4-4 0,2 1 0,0-1 0,-2 1 0,1 0 0,1 1 0,-2-2 0,1 0 0,1 1 0,2-1 0,0 2 0,-2 0 0,1 1 0,0 0 0,-2-2 0,0-1 0,-2 1 0,2 0 0,-3-3 0,2 2 0,0-1 0,0 2 0,-2-2 0,1 0 0,1 1 0,2 1 0,-2-3 0,2 2 0,1 0 0,-3 1 0,-1 0 0,0 1 0,-1-2 0,1 1 0,-2-4 0,2 1 0,2 1 0,-1-2 0,1 1 0,1 1 0,-2-1 0,1 0 0,-1-1 0,0 0 0,-1-1 0,0 1 0,-1-2 0,2 2 0,-2-2 0,-1-1 0,0 2 0,0 0 0,-1 0 0,-1 2 0,-2-2 0,0 1 0,-1-1 0,2 1 0,1-1 0,2 1 0,0-2 0,-1-1 0,-1-2 0,-1 0 0,2 0 0,-1 1 0,3 1 0,-1 0 0,-1 2 0,-1 0 0,-1-2 0,2 1 0,-1-1 0,3 2 0,-1 2 0,2 2 0,-1-2 0,1 1 0,2 1 0,2 1 0,1 1 0,1 0 0,1 1 0,3 1 0,0-1 0,0 0 0,0 1 0,2-3 0,-1-1 0,2 0 0,3 1 0,-1 1 0,1 0 0,1 1 0,-1 0 0,-2 0 0,1-2 0,-2-1 0,1 0 0,-1 1 0,1-2 0,2 0 0,2 1 0,1 1 0,-2 0 0,-2 1 0,1 1 0,-3 0 0,2-2 0,0-3 0,0-1 0,1-2 0,-2 2 0,1-3 0,-1 2 0,1-1 0,-1 2 0,-2-2 0</inkml:trace>
</inkml:ink>
</file>

<file path=ppt/ink/ink4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21:48.149"/>
    </inkml:context>
    <inkml:brush xml:id="br0">
      <inkml:brushProperty name="width" value="0.035" units="cm"/>
      <inkml:brushProperty name="height" value="0.035" units="cm"/>
      <inkml:brushProperty name="color" value="#AE198D"/>
      <inkml:brushProperty name="inkEffects" value="galaxy"/>
      <inkml:brushProperty name="anchorX" value="-28507.37109"/>
      <inkml:brushProperty name="anchorY" value="-6511.16162"/>
      <inkml:brushProperty name="scaleFactor" value="0.5"/>
    </inkml:brush>
  </inkml:definitions>
  <inkml:trace contextRef="#ctx0" brushRef="#br0">9 6 24575,'0'0'0,"-2"0"0,-1-3 0,0 0 0</inkml:trace>
</inkml:ink>
</file>

<file path=ppt/ink/ink4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21:49.628"/>
    </inkml:context>
    <inkml:brush xml:id="br0">
      <inkml:brushProperty name="width" value="0.035" units="cm"/>
      <inkml:brushProperty name="height" value="0.035" units="cm"/>
      <inkml:brushProperty name="color" value="#AE198D"/>
      <inkml:brushProperty name="inkEffects" value="galaxy"/>
      <inkml:brushProperty name="anchorX" value="-27652.3125"/>
      <inkml:brushProperty name="anchorY" value="-5658.91895"/>
      <inkml:brushProperty name="scaleFactor" value="0.5"/>
    </inkml:brush>
  </inkml:definitions>
  <inkml:trace contextRef="#ctx0" brushRef="#br0">129 172 24575,'0'0'0,"0"-2"0,0-4 0,0-3 0,3 1 0,3-2 0,3-1 0,-1-1 0,2 1 0,-2 1 0,1 1 0,-1 0 0,-3-1 0,2 2 0,1 2 0,2-1 0,1 1 0,2-1 0,0 1 0,2 2 0,-1 0 0,1 2 0,-1-1 0,1-1 0,-1 1 0,1 1 0,-1 0 0,0 2 0,1-1 0,-1 1 0,0 0 0,0 0 0,1 0 0,-1 0 0,0 3 0,0 1 0,-2 1 0,-1 1 0,0-1 0,1-2 0,1 2 0,0 0 0,-2 1 0,-3 2 0,-2 3 0,-3 1 0,-1 1 0,-2 1 0,0 0 0,0 1 0,-1 0 0,1-1 0,-4-2 0,1-1 0,-3-2 0,0 0 0,-1 1 0,-2-2 0,0 1 0,3 1 0,-2-2 0,-1 1 0,-1-1 0,-2-2 0,2 0 0,-1-1 0,0 2 0,2 2 0,-1-2 0,0 2 0,-2-2 0,0 2 0,-2-2 0,1 1 0,-2-2 0,1 2 0,0-2 0,-1 2 0,1-1 0,-1 1 0,4 1 0,0-1 0,-1 1 0,0-1 0,0 0 0,-1-1 0,-1 1 0,0 1 0,0-1 0,-1 1 0,1-1 0,2 0 0,1-1 0,2 1 0,3 1 0,-1-1 0,-1-2 0,2 2 0,-2 0 0,-2 2 0,-1 2 0,1 1 0,0-2 0,2 0 0,2 1 0,2 0 0,2 1 0,1 0 0,0 1 0,-1-3 0,-1 0 0,0 1 0,-2-3 0,1 1 0,0 0 0,1 1 0,1 2 0,1 0 0,0 1 0,1 3 0,-2 0 0,-1 0 0,0 0 0,1-1 0,1 0 0,0-1 0,0-1 0,1 1 0,0-1 0,0 0 0,0 0 0,0 0 0,0 1 0,0-1 0,0 0 0,0 0 0,0 0 0,0 1 0,0-1 0,0 0 0,0 1 0,0-1 0,0 0 0,3 1 0,0-1 0,3-3 0,-1 0 0,2-2 0,0 0 0,-2 0 0,2-1 0,1-2 0,2 1 0,2-1 0,-2 1 0,0-1 0,-1 1 0,0-1 0,1-1 0,-2 1 0,2 0 0,0-2 0,1-2 0,-1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8:31.547"/>
    </inkml:context>
    <inkml:brush xml:id="br0">
      <inkml:brushProperty name="width" value="0.035" units="cm"/>
      <inkml:brushProperty name="height" value="0.035" units="cm"/>
      <inkml:brushProperty name="color" value="#AE198D"/>
      <inkml:brushProperty name="inkEffects" value="galaxy"/>
      <inkml:brushProperty name="anchorX" value="-323.57629"/>
      <inkml:brushProperty name="anchorY" value="-1908.72729"/>
      <inkml:brushProperty name="scaleFactor" value="0.5"/>
    </inkml:brush>
  </inkml:definitions>
  <inkml:trace contextRef="#ctx0" brushRef="#br0">1 0 24575,'0'0'0,"2"0"0,4 0 0,3 0 0,2 0 0,2 0 0,1 0 0,0 0 0,1 0 0,0 0 0,0 0 0,-1 0 0,1 0 0,-1 0 0,1 0 0,-1 0 0,0 0 0,0 0 0,1 0 0,-1 0 0,0 0 0,0 0 0,1 0 0,-1 0 0,0 0 0,1 0 0,-1 0 0,0 0 0,0 0 0,1 0 0,-1 0 0,0 0 0,0 0 0,1 0 0,-1 0 0,0 0 0,1 0 0,-1 0 0,0 0 0,0 0 0,1 0 0,-1 0 0,0 0 0,0 0 0,1 0 0,-1 0 0,0 0 0,0 0 0,1 0 0,-1 0 0,0 0 0,1 0 0,-1 0 0,0 0 0,0 0 0,1 0 0,-1 0 0,0 0 0,0 0 0,1 0 0,-4 3 0,0 0 0,1 0 0,0 0 0,0-2 0,1 1 0,1-2 0,0 0 0,0 1 0,1-2 0,-1 1 0,0 3 0,1 0 0,-1-1 0,0 1 0,1-2 0,-1 0 0,0 0 0,1-1 0,-1 0 0,0 0 0,0 0 0,1 0 0,-1 0 0,0 0 0,0 0 0,1 0 0,-1 3 0,0 0 0,1 0 0,-1-1 0,0 0 0,0-1 0,1 0 0,-1-1 0,0 0 0,0 0 0,1 3 0,-1-1 0,0 1 0,1 0 0,-1-2 0,0 0 0,0 0 0,1-1 0,-1 0 0,-3 3 0,1 0 0,-1-1 0,1 1 0,0-2 0,-1 3 0,-1 0 0,2-1 0,-1-1 0,2 0 0,-3 2 0,1-1 0,0 0 0,1-1 0,-2 3 0,0-1 0,1-1 0,1 0 0,1-1 0,0-1 0,-2 2 0,-3 0 0</inkml:trace>
</inkml:ink>
</file>

<file path=ppt/ink/ink4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21:50.229"/>
    </inkml:context>
    <inkml:brush xml:id="br0">
      <inkml:brushProperty name="width" value="0.035" units="cm"/>
      <inkml:brushProperty name="height" value="0.035" units="cm"/>
      <inkml:brushProperty name="color" value="#AE198D"/>
      <inkml:brushProperty name="inkEffects" value="galaxy"/>
      <inkml:brushProperty name="anchorX" value="-28540.51172"/>
      <inkml:brushProperty name="anchorY" value="-7618.55029"/>
      <inkml:brushProperty name="scaleFactor" value="0.5"/>
    </inkml:brush>
  </inkml:definitions>
  <inkml:trace contextRef="#ctx0" brushRef="#br0">1 1 24575,'0'0'0</inkml:trace>
</inkml:ink>
</file>

<file path=ppt/ink/ink4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22:02.335"/>
    </inkml:context>
    <inkml:brush xml:id="br0">
      <inkml:brushProperty name="width" value="0.035" units="cm"/>
      <inkml:brushProperty name="height" value="0.035" units="cm"/>
      <inkml:brushProperty name="color" value="#AE198D"/>
      <inkml:brushProperty name="inkEffects" value="galaxy"/>
      <inkml:brushProperty name="anchorX" value="-29387.17773"/>
      <inkml:brushProperty name="anchorY" value="-8465.2168"/>
      <inkml:brushProperty name="scaleFactor" value="0.5"/>
    </inkml:brush>
  </inkml:definitions>
  <inkml:trace contextRef="#ctx0" brushRef="#br0">1 0 24575,'0'0'0,"0"3"0,3 0 0,3 0 0,2 0 0,4-1 0,1-1 0,1-1 0,0 1 0,-2 1 0,0 1 0,0 0 0,0-1 0,1 0 0,0-1 0,1-1 0,0 0 0,0 0 0,1 0 0,-1 0 0,0 0 0,1 0 0,-1 0 0,0 0 0,1 0 0,-1 0 0,0 0 0,0 0 0,1 0 0,-1 0 0,0 0 0,0 0 0,1 0 0,-1 0 0,0 0 0,1 0 0,-1 0 0,0 0 0,0 0 0,1 0 0,-1 0 0,0 0 0,0 0 0,1 0 0,-1 0 0,3 0 0,0 0 0,1 0 0,1 0 0,0 0 0,-1 0 0,0 0 0,1 0 0,-1 0 0,0 0 0,1 0 0,0 0 0,-1 0 0,0 0 0,-2 0 0,-1 0 0,0 0 0,2 0 0,0 0 0,3 0 0,-1 0 0,3 0 0,-2 0 0,3 0 0,-3 0 0,3 0 0,-2 0 0,-2 0 0,2 0 0,-2 0 0,-1 3 0,-1 0 0,-1 0 0,0-1 0,1 0 0,0-1 0,0 0 0,2-1 0,0 0 0,-1 0 0,0 0 0,-2 0 0,-1 0 0,3-1 0,-1 1 0,0 0 0,0 0 0,-2 0 0,1 0 0,-2 0 0,1 0 0,-1 0 0,0 0 0,3 0 0,-2 3 0,-1 0 0,2 0 0,4-1 0,-1 0 0,0-1 0,-1-1 0,-1 1 0,-1-1 0,-1 0 0,-1-1 0,1 1 0,-1 0 0,0 0 0,3 0 0,0 0 0,0 0 0,2 3 0,0 0 0,0 0 0,1-1 0,-1 0 0,2-1 0,2 0 0,-1-1 0,2 0 0,-3 0 0,2 3 0,1 0 0,2 0 0,0-1 0,-1 0 0,0-1 0,-2 0 0,0-1 0,1 0 0,-1 0 0,0 0 0,2-1 0,-2 1 0,-3 0 0,-1 0 0,-2 0 0,2 0 0,1 0 0,0 0 0,0 0 0,0 0 0,0 0 0,-1 0 0,1 0 0,-1 0 0,-1 0 0,-1 0 0,-1 0 0,-1 0 0,0 0 0,-1 0 0,0 0 0,1 0 0,-1 0 0,0 0 0,0 0 0,0 0 0,0 0 0,0 0 0,1 0 0,-1 0 0,0 0 0,1 0 0,-1 0 0,0 0 0,0 0 0,1 0 0,-1 0 0,0 0 0,0 0 0,1 0 0,-1 0 0,0 0 0,1 0 0,-1 0 0,0 0 0,0 0 0,1 0 0,-1 0 0,3 0 0,0 0 0,0 0 0,0 0 0,-1 0 0,-1 0 0,0 0 0,3 0 0,-1 0 0,0 0 0,0 0 0,-2 0 0,1 0 0,-1 0 0,-1 0 0,0 0 0,1 0 0,-1 0 0,3 0 0,0 0 0,0 0 0,0 0 0,-2 0 0,1 0 0,-1 0 0,-1 0 0,1 0 0,-1 0 0,0 0 0,0 0 0,0 0 0,1 0 0,-1 0 0,0 0 0,0 0 0,0 0 0,1 0 0,-1 0 0,0-3 0,0 0 0,1 0 0,-1 1 0,0 0 0,-2-2 0,-4 0 0</inkml:trace>
</inkml:ink>
</file>

<file path=ppt/ink/ink4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22:06.521"/>
    </inkml:context>
    <inkml:brush xml:id="br0">
      <inkml:brushProperty name="width" value="0.035" units="cm"/>
      <inkml:brushProperty name="height" value="0.035" units="cm"/>
      <inkml:brushProperty name="color" value="#AE198D"/>
      <inkml:brushProperty name="inkEffects" value="galaxy"/>
      <inkml:brushProperty name="anchorX" value="-22643.47461"/>
      <inkml:brushProperty name="anchorY" value="-6251.24219"/>
      <inkml:brushProperty name="scaleFactor" value="0.5"/>
    </inkml:brush>
  </inkml:definitions>
  <inkml:trace contextRef="#ctx0" brushRef="#br0">0 229 24575,'13443'-228'0</inkml:trace>
</inkml:ink>
</file>

<file path=ppt/ink/ink4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22:14.247"/>
    </inkml:context>
    <inkml:brush xml:id="br0">
      <inkml:brushProperty name="width" value="0.035" units="cm"/>
      <inkml:brushProperty name="height" value="0.035" units="cm"/>
      <inkml:brushProperty name="color" value="#AE198D"/>
      <inkml:brushProperty name="inkEffects" value="galaxy"/>
      <inkml:brushProperty name="anchorX" value="-32159.50586"/>
      <inkml:brushProperty name="anchorY" value="-6672.30957"/>
      <inkml:brushProperty name="scaleFactor" value="0.5"/>
    </inkml:brush>
  </inkml:definitions>
  <inkml:trace contextRef="#ctx0" brushRef="#br0">1 114 24575,'6578'-114'0</inkml:trace>
</inkml:ink>
</file>

<file path=ppt/ink/ink4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6:22:21.744"/>
    </inkml:context>
    <inkml:brush xml:id="br0">
      <inkml:brushProperty name="width" value="0.035" units="cm"/>
      <inkml:brushProperty name="height" value="0.035" units="cm"/>
      <inkml:brushProperty name="color" value="#AE198D"/>
      <inkml:brushProperty name="inkEffects" value="galaxy"/>
      <inkml:brushProperty name="anchorX" value="-55636.65625"/>
      <inkml:brushProperty name="anchorY" value="-10740.88086"/>
      <inkml:brushProperty name="scaleFactor" value="0.5"/>
    </inkml:brush>
  </inkml:definitions>
  <inkml:trace contextRef="#ctx0" brushRef="#br0">7023 1101 24575,'0'0'0,"0"-2"0,0-4 0,3-3 0,0-2 0,0-2 0,-1 0 0,0-2 0,-1 0 0,-1 0 0,1 0 0,-1 1 0,0-1 0,0 1 0,-1 0 0,1-1 0,0 1 0,0 0 0,0 0 0,0-1 0,-3 4 0,1 0 0,-1-1 0,0 0 0,-1 2 0,0 0 0,-3 0 0,2-2 0,0-1 0,-1 0 0,0-1 0,0 0 0,0 0 0,1 0 0,1-1 0,-1 1 0,1-1 0,-2 1 0,1 0 0,-2-1 0,0 1 0,-1 0 0,2 0 0,-2 2 0,1 1 0,2 0 0,-1 2 0,1-1 0,1 0 0,1-2 0,1 0 0,-1-1 0,-1-1 0,-1 0 0,-1 0 0,2-1 0,-2 4 0,-2-1 0,1 1 0,-2-1 0,2-1 0,-1 3 0,1-1 0,1 0 0,3-1 0,-2 2 0,1 0 0,-2 2 0,0-1 0,2 0 0,-2 0 0,1 0 0,-2-1 0,-2 2 0,2-2 0,0 0 0,3-2 0,-2 3 0,2-2 0,-3 3 0,2-1 0,0 0 0,-1 0 0,1 0 0,-1 2 0,0-1 0,1-2 0,2-1 0,-2-1 0,1-1 0,1-1 0,-3 3 0,2-1 0,-3 3 0,-2 3 0,-1 2 0,-2 2 0,-1 1 0,-2 1 0,1 0 0,-1 0 0,1 1 0,-1-1 0,1 0 0,-1 1 0,1-1 0,0 0 0,-1 0 0,1 0 0,0 0 0,0 0 0,-1 0 0,1 0 0,0 0 0,-1 0 0,1 3 0,0 0 0,0 0 0,-1-1 0,1 0 0,0-1 0,0 0 0,-1-1 0,1 0 0,0 0 0,-1 0 0,1 2 0,-3 1 0,0 0 0,0 0 0,0-2 0,-2 3 0,1 0 0,0-1 0,1-1 0,1 0 0,1 2 0,0-1 0,1 0 0,0 0 0,-1-2 0,1 0 0,0 2 0,0 0 0,0 0 0,0-1 0,-3 0 0,-1 2 0,1-1 0,0 0 0,1 0 0,1-2 0,0 0 0,1 3 0,-1-1 0,1 0 0,0-1 0,0 0 0,0-1 0,-1-1 0,1 1 0,0-1 0,0 0 0,0 2 0,-1 1 0,1 0 0,0-1 0,-1-1 0,1 0 0,0 0 0,0-1 0,-1 0 0,1 0 0,0 0 0,0 0 0,-1 0 0,1 0 0,0 0 0,-1 0 0,4 3 0,0 0 0,-1 0 0,0-1 0,0 0 0,-1 2 0,-1 0 0,0-1 0,0-1 0,0 3 0,-1-1 0,1-1 0,-1-1 0,1 0 0,2 2 0,1-1 0,0 0 0,-1 0 0,-1-2 0,0 0 0,0 0 0,-1 2 0,-1 0 0,1 0 0,0-1 0,-1 0 0,1-1 0,-1-1 0,1 0 0,0 0 0,-3 0 0,2 3 0,-2 0 0,0-1 0,-2 1 0,-3-2 0,1 0 0,1 0 0,1-1 0,2 0 0,1 0 0,-2 0 0,0 0 0,1 0 0,-2 0 0,-2 0 0,0 0 0,1 0 0,-2 0 0,2 0 0,1 0 0,2 0 0,1 0 0,-2 0 0,0 0 0,-2 0 0,1 0 0,-3 0 0,2 0 0,1 0 0,-2 0 0,1 0 0,2 0 0,1 0 0,1 0 0,-2 0 0,0 0 0,1 0 0,0 0 0,2 0 0,0 0 0,0 0 0,0 0 0,1 0 0,0 0 0,0 0 0,0 0 0,-1 0 0,1-3 0,0 0 0,0 0 0,0 1 0,-1 0 0,1 1 0,0 0 0,0 1 0,-1 0 0,1 0 0,0 0 0,-1 1 0,1-1 0,0 0 0,0 0 0,-1 0 0,1 0 0,0 0 0,0 0 0,-1 0 0,1 0 0,0 0 0,-1 0 0,1 0 0,0 0 0,0 0 0,-3 0 0,-1 0 0,1 0 0,0 0 0,1 0 0,1 0 0,0 0 0,-2 0 0,0 0 0,-1 0 0,2 0 0,0 0 0,1 0 0,0 0 0,1 0 0,-1 0 0,1 0 0,0 0 0,0 0 0,0 0 0,-1 0 0,1 0 0,0 0 0,0 0 0,-1 0 0,1 0 0,0 0 0,0 0 0,-1 0 0,-2 0 0,0 0 0,0 0 0,0 0 0,1 0 0,1 0 0,0 0 0,0 0 0,1 0 0,0 0 0,0 0 0,-1 0 0,1 0 0,0 0 0,0 0 0,0 0 0,-1 0 0,1 0 0,0 0 0,0 0 0,-3 0 0,-1 0 0,1 0 0,0 0 0,1 0 0,1 0 0,-3 0 0,1 0 0,0 0 0,0 0 0,1 0 0,1 0 0,0 0 0,1 0 0,-1 0 0,1 0 0,0 0 0,0 0 0,0 0 0,0 0 0,-1 0 0,1 0 0,0 0 0,0 0 0,-4 0 0,1 0 0,0 0 0,0 0 0,1 0 0,1 0 0,0 0 0,1 0 0,-1 0 0,4 3 0,0-1 0,0 1 0,-1-1 0,-1 0 0,0-1 0,0 0 0,-1-1 0,-1 0 0,1 0 0,0 0 0,-1 0 0,1 0 0,0 0 0,-1 0 0,1 0 0,0 0 0,-1 0 0,1 0 0,0 0 0,-1 0 0,1 0 0,0 0 0,0 0 0,-1 0 0,1 0 0,0 0 0,0 0 0,-1 0 0,1 0 0,0 0 0,0 0 0,-1 0 0,1 0 0,-3 0 0,0 0 0,-1 0 0,2 0 0,0 0 0,0 0 0,-1 0 0,-1 0 0,1 0 0,1 0 0,0 0 0,-2 0 0,-3 0 0,1 0 0,0 0 0,2 0 0,1 0 0,-2-3 0,1 0 0,-2 0 0,-3 1 0,2 0 0,0 1 0,3-2 0,0-1 0,2 1 0,2 1 0,-1 0 0,1 1 0,0 1 0,-3 0 0,-3 0 0,0 0 0,1-3 0,1 0 0,1 0 0,1 1 0,1 0 0,-3 1 0,-2 0 0,0 1 0,1 0 0,1-3 0,1 1 0,1-1 0,1 1 0,0 0 0,1 1 0,0 1 0,0-1 0,0 1 0,0 0 0,0 1 0,-1-1 0,1 0 0,0 0 0,0 0 0,-1 0 0,1 0 0,0 0 0,0 0 0,-1 0 0,1 0 0,0 0 0,0-3 0,-1 0 0,1 0 0,0 1 0,-1 0 0,1 1 0,0 0 0,0 1 0,-1 0 0,1 0 0,0 0 0,0 0 0,-1 0 0,1 0 0,0 0 0,-1 0 0,1 0 0,0 0 0,0 0 0,-1 0 0,1 0 0,0 0 0,0 0 0,-1 0 0,1 0 0,0 0 0,-1 0 0,1 0 0,0 0 0,0 0 0,-1 0 0,1 0 0,0 0 0,0 0 0,-1 0 0,1 0 0,0 0 0,0 0 0,-1 0 0,1 0 0,0 0 0,-1 0 0,1 0 0,0 0 0,0 0 0,-1 0 0,1 0 0,0 0 0,0 0 0,-1 0 0,1 0 0,0 3 0,-1 0 0,1 0 0,0 0 0,0-2 0,-1 3 0,1 0 0,0-1 0,0-1 0,-1 3 0,1-1 0,0-1 0,-1 0 0,1-2 0,3 3 0,-1 0 0,4 2 0,2 2 0,2 2 0,2 2 0,1 1 0,1 1 0,0 1 0,1 0 0,-1-1 0,1 1 0,-1-1 0,0 1 0,0-1 0,0 1 0,0-1 0,3-3 0,0 1 0,0-1 0,2-2 0,3 0 0,-1 2 0,-1 0 0,1-2 0,-1 1 0,-2 1 0,2-2 0,-1 1 0,-1 0 0,1-1 0,0 1 0,-1 0 0,-1 1 0,-2 2 0,0 0 0,0 1 0,-1 0 0,0 0 0,2 1 0,1-1 0,0 1 0,-1-1 0,3-2 0,-1-1 0,-1 1 0,0-1 0,-2 2 0,0 0 0,3-2 0,-1 0 0,0 0 0,-1 1 0,0 1 0,-1 0 0,-1 1 0,0 0 0,0 0 0,0 1 0,0-1 0,0 1 0,0-1 0,0 0 0,0 1 0,0-1 0,0 0 0,0 0 0,3-2 0,0-1 0,0 1 0,-1-1 0,3 2 0,-1 0 0,-1 1 0,2-3 0,0 0 0,-1 1 0,-1-1 0,-1 2 0,-1 0 0,2-2 0,0 1 0,3-4 0,-1 1 0,2-2 0,0 1 0,1 1 0,-2 2 0,2-2 0,-1 1 0,1 1 0,-2 0 0,2-1 0,-1 1 0,1-3 0,1-2 0,2-2 0,-2-5 0,1-1 0,1 0 0,1-1 0,1 1 0,-2-2 0,0 0 0,0 0 0,1 2 0,1-3 0,0 1 0,1 0 0,0 2 0,0 0 0,1 1 0,-1 1 0,0-1 0,1 2 0,-1-1 0,0 0 0,1 0 0,-1 0 0,0 0 0,0 0 0,1 0 0,-1 0 0,0 0 0,1 0 0,-1 0 0,-3-2 0,0-1 0,1 0 0,0 1 0,0 0 0,1 1 0,1-3 0,0 1 0,0 0 0,1 1 0,-6 0 0,-7 1 0,-2 1 0</inkml:trace>
</inkml:ink>
</file>

<file path=ppt/ink/ink4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9:02:36.821"/>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1224 24575,'0'0'0,"7"105"0,15 79 0,11 27 0,12 27-5550,9 13 7136,7 8-2379,4 2 793,1-5 0,-2-9 0,-3-15 0,-5-17 0,-6-20-593,-7-26 763,-6-27-255,-7-30 1454,-5-30-1760,-6-29 586,-18-49-195,1-1 0,-1 0 0,1 0 0,-1 0 0,1 0 0,4 3 0,-6-5 55,0-1 1,0 0-1,1 0 0,-1 0 0,0 1 0,0-1 0,0 0 0,1 0 0,-1 0 1,0 0-1,0 0 0,1 0 0,-1 1 0,0-1 0,1 0 0,-1 0 1,0 0-1,0 0 0,1 0 0,-1 0 0,0 0 0,0 0 0,1 0 0,-1 0 1,0-1-1,1 1 0,-1 0 0,0 0 0,0 0 0,1 0 0,-1 0 1,0 0-1,0 0 0,1-1 0,-1 1 0,0 0 0,0 0 0,0 0 0,1-1 1,-1 1-1,0 0 0,0 0 0,0-1 0,0 1 0,0 0 0,1 0 1,-1-1-1,0 1 0,3-6-210,0 0 1,-1 0 0,0 1-1,1-8 1,21-64 2612,14-46-3050,15-48 888,12-41-2805,10-33 3226,6-25-4389,2-13 4618,3-8-1419,0-2 473,-1 8 0,-4 13 0,-4 16 0,-5 19 0,-5 23-1931,-5 24 2483,-2 23-1889,0 20 1640,1 19-455,3 16 1785,2 13-2100,1 13 701,0 12 2830,-2 12-3940,-5 12 3680,-6 13-3480,-10 12 2572,-9 11-2341,-33 14 491,0-1 1,0 1-1,0-1 0,1 1 1,-1 0-1,0 0 0,0 0 1,4 1-1,-5-1-48,0 0-1,-1 0 0,1 0 1,0 1-1,-1-1 1,1 0-1,-1 0 1,1 1-1,0-1 1,-1 1-1,1-1 1,-1 0-1,1 1 1,-1-1-1,1 1 1,-1-1-1,1 1 1,-1 0-1,0-1 0,1 1 1,-1 0-1,1 0 6,-1 1-1,0-1 0,1 1 1,-1-1-1,0 1 0,0-1 1,0 1-1,0-1 0,0 1 1,0-1-1,-1 3 0,-13 32-2,-1-2 0</inkml:trace>
</inkml:ink>
</file>

<file path=ppt/ink/ink4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9:03:36.669"/>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 1 24575,'0'0'0</inkml:trace>
</inkml:ink>
</file>

<file path=ppt/ink/ink4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19:03:37.697"/>
    </inkml:context>
    <inkml:brush xml:id="br0">
      <inkml:brushProperty name="width" value="0.035" units="cm"/>
      <inkml:brushProperty name="height" value="0.035" units="cm"/>
      <inkml:brushProperty name="color" value="#AE198D"/>
      <inkml:brushProperty name="inkEffects" value="galaxy"/>
      <inkml:brushProperty name="anchorX" value="-635"/>
      <inkml:brushProperty name="anchorY" value="-635"/>
      <inkml:brushProperty name="scaleFactor" value="0.5"/>
    </inkml:brush>
  </inkml:definitions>
  <inkml:trace contextRef="#ctx0" brushRef="#br0">1 0 24575,'0'0'0</inkml:trace>
</inkml:ink>
</file>

<file path=ppt/ink/ink4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5:09:38.307"/>
    </inkml:context>
    <inkml:brush xml:id="br0">
      <inkml:brushProperty name="width" value="0.1" units="cm"/>
      <inkml:brushProperty name="height" value="0.1" units="cm"/>
      <inkml:brushProperty name="color" value="#AE198D"/>
      <inkml:brushProperty name="inkEffects" value="galaxy"/>
      <inkml:brushProperty name="anchorX" value="-852.42432"/>
      <inkml:brushProperty name="anchorY" value="-117.92993"/>
      <inkml:brushProperty name="scaleFactor" value="0.5"/>
    </inkml:brush>
  </inkml:definitions>
  <inkml:trace contextRef="#ctx0" brushRef="#br0">1 191 24575,'0'0'0,"2"0"0,4 0 0,2 0 0,2 0 0,2 0 0,0 0 0,2 0 0,-1 0 0,1 0 0,-1 0 0,0 0 0,1 0 0,-1 0 0,0 0 0,0 0 0,0 0 0,0 0 0,0 0 0,0 0 0,0 0 0,0 0 0,0 0 0,0 0 0,0 0 0,0 0 0,0 0 0,0 0 0,0 0 0,0 0 0,0 0 0,0 0 0,0 0 0,0 0 0,1 0 0,-2 0 0,1 0 0,1 0 0,-1 0 0,0-2 0,0-1 0,0 0 0,0 1 0,0 0 0,0 1 0,0 1 0,0 0 0,0 0 0,0 0 0,0 0 0,0 0 0,0 0 0,0 0 0,0 0 0,-3-3 0,1 1 0,-1-1 0,1 1 0,0 0 0,1 1 0,1 1 0,0-1 0,0 1 0,0 0 0,0 0 0,0 1 0,0-1 0,0 0 0,0 0 0,0 0 0,0 0 0,0 0 0,0 0 0,0 0 0,0 0 0,0 0 0,0 0 0,1 0 0,-1 0 0,0-3 0,0 1 0,0-1 0,0 1 0,0 1 0,-3-3 0,0 1 0,1 0 0,0 0 0,0-1 0,1 1 0,1-1 0,-3-1 0,0 1 0,-2-2 0,0 1 0,-1-2 0,-3-1 0,-3 0 0,-2 0 0,-4-2 0,-2 2 0,-3 2 0,1-1 0,-1 1 0,0 3 0,-2 0 0,3-1 0,-1 0 0,0 2 0,-1-1 0,-1 2 0,0 0 0,0 1 0,-1 0 0,0 0 0,0 0 0,-1 0 0,1 0 0,0 0 0,0 1 0,0-1 0,0 0 0,0 0 0,2-3 0,1 0 0,0 1 0,-1 0 0,-1 0 0,3-1 0,4-1 0,6 1 0,1 4 0,5 0 0,1 1 0,3 2 0,1 0 0,1 0 0,-2 1 0,0 0 0,-3 1 0,0 0 0,2-2 0,0 2 0,1-2 0,0 0 0,-1 1 0,0 0 0,1-2 0,0 0 0,1 1 0,0 0 0,0-1 0,-2 1 0,1 0 0,-3 3 0,0-2 0,1-1 0,-2 2 0,1-1 0,2-2 0,-3 3 0,2-2 0,-2 2 0,-2 2 0,-2 1 0,-3 0 0,-2 0 0,-3-1 0,0 0 0,-2 1 0,-2-1 0,-1 0 0,1 2 0,-1 0 0,0 1 0,-2 1 0,1 1 0,-2-2 0,3-1 0,0-2 0,2 0 0,2 1 0,0 1 0,-1 1 0,-2 1 0,-1-2 0,1 0 0,0 0 0,1 1 0,0 1 0,-2 0 0,0 1 0,-1-3 0,2 0 0,-1-2 0,0 1 0,1 0 0,0 0 0,3 2 0,-2-1 0,2-1 0,-2-1 0,0 0 0,-2 1 0,-1 1 0,2 1 0,2 1 0,-1-2 0,2 0 0,-1-2 0,2 1 0,-2-3 0,2 1 0,-2-1 0,1 1 0,2-1 0</inkml:trace>
</inkml:ink>
</file>

<file path=ppt/ink/ink4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5:24:56.834"/>
    </inkml:context>
    <inkml:brush xml:id="br0">
      <inkml:brushProperty name="width" value="0.1" units="cm"/>
      <inkml:brushProperty name="height" value="0.1" units="cm"/>
      <inkml:brushProperty name="color" value="#AE198D"/>
      <inkml:brushProperty name="inkEffects" value="galaxy"/>
      <inkml:brushProperty name="anchorX" value="-2433.95264"/>
      <inkml:brushProperty name="anchorY" value="-1410.90662"/>
      <inkml:brushProperty name="scaleFactor" value="0.5"/>
    </inkml:brush>
  </inkml:definitions>
  <inkml:trace contextRef="#ctx0" brushRef="#br0">1 0 24575,'0'0'0,"0"3"0,2 0 0,1 2 0,2 0 0,2-1 0,0 2 0,2-1 0,-2 1 0,1 2 0,1 2 0,-1 1 0,-2 1 0,1-2 0,0 1 0,0 0 0,1-3 0,-1 1 0,0-2 0,-1 1 0,1 0 0,-1 2 0,1 1 0,-1 1 0,1-2 0,-1 0 0,1 1 0,-1 0 0,1-2 0,-1 0 0,1-1 0,2 0 0,-2 1 0,-1 1 0,1 1 0,-2 1 0,1 0 0,2 1 0,2 0 0,-2 0 0,2 1 0,-3-1 0,1-3 0,-2 1 0,-1-1 0,1-2 0,-1 1 0,-2 1 0,2-3 0,-1 2 0,2 0 0,2 1 0,2 2 0,-2 0 0,1 0 0,-1 1 0,-3 1 0,2-4 0,-2 1 0,1-3 0,-1 0 0,2 1 0,-1 1 0,1-2 0,-2 1 0,3-2 0,-2 1 0,1-2 0,-1 2 0,-2 0 0,-1 2 0,2-2 0,-1 2 0,-1 0 0,1-2 0,0 1 0,2-2 0,-1 1 0,2-2 0,-1 1 0,-1 1 0,1 0 0,-2 0 0,0 1 0,-1 2 0,1-3 0,-1 2 0,3-3 0,-1 2 0,-1 0 0,2-2 0,-2 1 0,3-1 0,-2 1 0,2-2 0,-1 1 0,1-1 0,-1 1 0,1-1 0,-1-4 0,-1-4 0,0-2 0,0-2 0,-2-3 0,0-2 0,-2-1 0,3 2 0,-1 0 0,-1-1 0,0 0 0,3 1 0,-2 1 0,0-1 0,0-1 0,1-1 0,-1 0 0,0 0 0,-1-1 0,3 2 0,-2 1 0,0-1 0,0 0 0,-2 0 0,0-1 0,-1-1 0,3 1 0,0-1 0,-1-1 0,3 1 0,-1 0 0,0 0 0,-2 0 0,3 2 0,-2 1 0,0 0 0,2 1 0,0 1 0,-2-2 0,0 5 0,-1 5 0,-1 4 0,-1 3 0,0 4 0,0 1 0,0 2 0,0-1 0,-1 1 0,1 0 0,0 0 0,-2-1 0,-1 1 0,0-1 0,1 0 0,0 0 0,-1-3 0,-1 0 0,1 1 0,1 0 0,0 0 0,2 1 0,-3 1 0,0-1 0,0 1 0,1 0 0,1 1 0,0-1 0,1 0 0,0 0 0,0 0 0,0 0 0,-3-3 0,-2-2 0,-3-3 0,-2-2 0,1 1 0,-1-1 0,-1-1 0,0 0 0,1 2 0,1-1 0,-2 0 0,1-1 0,-2 0 0,0-1 0,-1-1 0,0 0 0,0 0 0,0 0 0,0 0 0,0 0 0,0 0 0,0 0 0,0 0 0,0 0 0,0 0 0,0 0 0,0 0 0,-1 0 0,1 0 0,0 0 0,0 0 0,0 0 0,0 0 0,0 0 0,0 0 0,0 0 0,0 0 0,0 0 0,0 0 0,0 0 0,0 0 0,0 0 0,0 0 0,0 0 0,0 0 0,0 0 0,0 0 0,0 0 0,2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49:52.484"/>
    </inkml:context>
    <inkml:brush xml:id="br0">
      <inkml:brushProperty name="width" value="0.1" units="cm"/>
      <inkml:brushProperty name="height" value="0.1" units="cm"/>
      <inkml:brushProperty name="color" value="#AE198D"/>
      <inkml:brushProperty name="inkEffects" value="galaxy"/>
      <inkml:brushProperty name="anchorX" value="-16852.17773"/>
      <inkml:brushProperty name="anchorY" value="-2279.04785"/>
      <inkml:brushProperty name="scaleFactor" value="0.5"/>
    </inkml:brush>
  </inkml:definitions>
  <inkml:trace contextRef="#ctx0" brushRef="#br0">1 177 24575,'0'0'0,"8"79"0,5 31 0,-1-14 0,-1-15 0,-1-22 0,-3-22 0,-1-17 0,-2-13 0,0-9 0,1-5 0,-1-3 0,3-1 0,0-2 0,3 1 0,4 0 0,2-1 0,4 1 0,4-2 0,4-1 0,5-1 0,4-1 0,5-1 0,4-2 0,5-2 0,2-1 0,3-1 0,2-1 0,1 0 0,-1 0 0,0 0 0,-2 0 0,-2 0 0,-3 0 0,-1 0 0,-4 0 0,-1 0 0,-4 2 0,-2 1 0,-4 2 0,-3 1 0,-4 3 0,-5 2 0,-3 2 0,-5 2 0,-4 3 0,-4 2 0,-3 1 0,-2 2 0,-2 1 0,-2 1 0,-2 1 0,0 1 0,-1 0 0,0 0 0,0 1 0,1 0 0,0-1 0,0 0 0,1-1 0,0 0 0,1-2 0,0 0 0,2-2 0,1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8:33.469"/>
    </inkml:context>
    <inkml:brush xml:id="br0">
      <inkml:brushProperty name="width" value="0.035" units="cm"/>
      <inkml:brushProperty name="height" value="0.035" units="cm"/>
      <inkml:brushProperty name="color" value="#AE198D"/>
      <inkml:brushProperty name="inkEffects" value="galaxy"/>
      <inkml:brushProperty name="anchorX" value="-2873.65112"/>
      <inkml:brushProperty name="anchorY" value="-2876.14038"/>
      <inkml:brushProperty name="scaleFactor" value="0.5"/>
    </inkml:brush>
  </inkml:definitions>
  <inkml:trace contextRef="#ctx0" brushRef="#br0">1 1 24575,'0'0'0,"2"0"0,4 0 0,3 0 0,2 0 0,2 0 0,1 0 0,0 0 0,1 0 0,0 0 0,0 0 0,-1 0 0,1 0 0,-1 0 0,1 0 0,-1 0 0,0 0 0,1 0 0,-1 0 0,-3 2 0,0 1 0,1 0 0,0-1 0,0 0 0,1-1 0,1 0 0,0-1 0,0 0 0,1 0 0,-1 3 0,1-1 0,-1 1 0,0 0 0,0-2 0,1 0 0,-1 0 0,0-1 0,1 0 0,-1 0 0,0 0 0,0 0 0,1 0 0,-1 3 0,0-1 0,0 1 0,1 0 0,-1-2 0,0 0 0,0 0 0,1 2 0,-1 0 0,0 0 0,1-1 0,-1 0 0,0-1 0,0 0 0,1-1 0,-1 0 0,0 0 0,0-1 0,1 1 0,-1 3 0,0 0 0,1 0 0,-1-1 0,0 0 0,0-1 0,-2 3 0,-1-1 0,1 0 0,-1-1 0,2-1 0,0 0 0,1 0 0,0-1 0,0 0 0,0 0 0,1 0 0,-1 0 0,1 0 0,-1-1 0,0 1 0,0 0 0,1 0 0,-1 0 0,0 0 0,1 0 0,-1 0 0,0 0 0,0 0 0,1 0 0,-1 0 0,0 0 0,0 0 0,1 0 0,-1 0 0,0 0 0,0 0 0,1 0 0,-1 0 0,0 0 0,1 0 0,-1 0 0,0 0 0,0 0 0,1 0 0,-1 0 0,0 0 0,0 0 0,1 0 0,-1 0 0,0 0 0,0 0 0,1 0 0,-1 0 0,0 0 0,1 0 0,-1 0 0,0 0 0,0 0 0,1 0 0,-1 0 0,0 0 0,0 0 0,1 0 0,-1 0 0,0 0 0,1 0 0,-1 0 0,0 0 0,0 0 0,1 0 0,-1 0 0,0 0 0,0 0 0,1 0 0,-1 0 0,0 0 0,1 0 0,-1 0 0,0 0 0,0 0 0,1 0 0,-1 0 0,0 0 0,0 0 0,1 0 0,-1 0 0,0 0 0,0 0 0,1 0 0,-1 0 0,0 0 0,1 0 0,-1 0 0,-3-2 0,1-1 0,-1 0 0,1 1 0,0 0 0,1 1 0,1 0 0,0 1 0,0 0 0,1 0 0,-1 0 0,0 0 0,1 1 0,-1-1 0,1 0 0,-1 0 0,0 0 0,0 0 0,1 0 0,-4 0 0</inkml:trace>
</inkml:ink>
</file>

<file path=ppt/ink/ink5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5:34:23.011"/>
    </inkml:context>
    <inkml:brush xml:id="br0">
      <inkml:brushProperty name="width" value="0.1" units="cm"/>
      <inkml:brushProperty name="height" value="0.1" units="cm"/>
      <inkml:brushProperty name="color" value="#AE198D"/>
      <inkml:brushProperty name="inkEffects" value="galaxy"/>
      <inkml:brushProperty name="anchorX" value="-3386.45972"/>
      <inkml:brushProperty name="anchorY" value="-3143.72729"/>
      <inkml:brushProperty name="scaleFactor" value="0.5"/>
    </inkml:brush>
  </inkml:definitions>
  <inkml:trace contextRef="#ctx0" brushRef="#br0">1 162 24575,'0'0'0,"0"-2"0,0-4 0,2 1 0,1-3 0,0-1 0,1 0 0,4 3 0,-2-2 0,2 0 0,-1-2 0,-1-1 0,0 2 0,-1-1 0,2-1 0,1 2 0,2 3 0,1 1 0,1 3 0,-2-2 0,1 1 0,0 0 0,0 1 0,-1-1 0,0-1 0,0 1 0,1 1 0,1 0 0,0 1 0,1 1 0,0 0 0,1 0 0,-1 0 0,1 0 0,-1 0 0,-2 3 0,-3 2 0,-3 4 0,-2 1 0,-4 0 0,-2 0 0,-2-2 0,-1 1 0,1 1 0,2 0 0,-3-1 0,2 0 0,1 2 0,0 0 0,-1-2 0,0 1 0,1 0 0,-2-2 0,1 1 0,1 1 0,-3-2 0,2 1 0,0 1 0,1 0 0,1 2 0,1 0 0,1 2 0,0-1 0,0 0 0,0 1 0,1-1 0,-1 1 0,0-1 0,0 1 0,0-1 0,0 1 0,0-1 0,0 0 0,0-2 0</inkml:trace>
</inkml:ink>
</file>

<file path=ppt/ink/ink5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5:34:24.860"/>
    </inkml:context>
    <inkml:brush xml:id="br0">
      <inkml:brushProperty name="width" value="0.1" units="cm"/>
      <inkml:brushProperty name="height" value="0.1" units="cm"/>
      <inkml:brushProperty name="color" value="#AE198D"/>
      <inkml:brushProperty name="inkEffects" value="galaxy"/>
      <inkml:brushProperty name="anchorX" value="-4473.40771"/>
      <inkml:brushProperty name="anchorY" value="-4242.52441"/>
      <inkml:brushProperty name="scaleFactor" value="0.5"/>
    </inkml:brush>
  </inkml:definitions>
  <inkml:trace contextRef="#ctx0" brushRef="#br0">1 0 24575,'0'0'0,"2"0"0,4 0 0,2 0 0,2 0 0,-3 0 0,-5 0 0,-5 0 0,-3 0 0,-2 3 0,-1 0 0,0-1 0</inkml:trace>
</inkml:ink>
</file>

<file path=ppt/ink/ink5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5:34:26.661"/>
    </inkml:context>
    <inkml:brush xml:id="br0">
      <inkml:brushProperty name="width" value="0.1" units="cm"/>
      <inkml:brushProperty name="height" value="0.1" units="cm"/>
      <inkml:brushProperty name="color" value="#AE198D"/>
      <inkml:brushProperty name="inkEffects" value="galaxy"/>
      <inkml:brushProperty name="anchorX" value="-5320.65137"/>
      <inkml:brushProperty name="anchorY" value="-5097.05127"/>
      <inkml:brushProperty name="scaleFactor" value="0.5"/>
    </inkml:brush>
  </inkml:definitions>
  <inkml:trace contextRef="#ctx0" brushRef="#br0">1 14 24575,'0'0'0,"2"0"0,4 0 0,2 0 0,3 0 0,1 0 0,1 0 0,1 0 0,0 0 0,-1 0 0,-1-2 0,-1-1 0,-1 0 0,2 1 0,-1 1 0,2 0 0,0 0 0,0 1 0,0 0 0,0 0 0,1 0 0,-1 0 0,1 0 0,-1 0 0,1 0 0,-4 3 0,1 0 0,-3 2 0,-2 3 0,-3 1 0,2 0 0,-2 1 0,0 0 0,-1 2 0,-1 0 0,0 1 0,2-3 0,-1 1 0,1 0 0,-1 0 0,0 1 0,-1 0 0,-1 1 0,0 1 0,0-1 0,0 0 0,-3 1 0,0-1 0,1 1 0,-3-4 0,0 1 0,2 0 0,-3-3 0,-1 1 0,0 1 0,-1-2 0,1 1 0,2 0 0,-1 2 0,-2 0 0,-1-1 0,-2-3 0,1 1 0,3 1 0,2 1 0,2 0 0,1 2 0,1 1 0,1 0 0,1 1 0,-1-1 0,1 1 0,2-3 0,0 0 0,0-3 0</inkml:trace>
</inkml:ink>
</file>

<file path=ppt/ink/ink5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5:34:27.822"/>
    </inkml:context>
    <inkml:brush xml:id="br0">
      <inkml:brushProperty name="width" value="0.1" units="cm"/>
      <inkml:brushProperty name="height" value="0.1" units="cm"/>
      <inkml:brushProperty name="color" value="#AE198D"/>
      <inkml:brushProperty name="inkEffects" value="galaxy"/>
      <inkml:brushProperty name="anchorX" value="-6402.98975"/>
      <inkml:brushProperty name="anchorY" value="-6455.28906"/>
      <inkml:brushProperty name="scaleFactor" value="0.5"/>
    </inkml:brush>
  </inkml:definitions>
  <inkml:trace contextRef="#ctx0" brushRef="#br0">0 0 24575,'0'0'0,"2"0"0,4 0 0,2 0 0,2 0 0,3 0 0,0 0 0,-5 0 0,-5 0 0,-3 3 0,-4 0 0,-1-1 0</inkml:trace>
</inkml:ink>
</file>

<file path=ppt/ink/ink5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5:39:26.032"/>
    </inkml:context>
    <inkml:brush xml:id="br0">
      <inkml:brushProperty name="width" value="0.1" units="cm"/>
      <inkml:brushProperty name="height" value="0.1" units="cm"/>
      <inkml:brushProperty name="color" value="#AE198D"/>
      <inkml:brushProperty name="inkEffects" value="galaxy"/>
      <inkml:brushProperty name="anchorX" value="-32441.16016"/>
      <inkml:brushProperty name="anchorY" value="-13063.06836"/>
      <inkml:brushProperty name="scaleFactor" value="0.5"/>
    </inkml:brush>
  </inkml:definitions>
  <inkml:trace contextRef="#ctx0" brushRef="#br0">218 4614 24575,'0'0'0,"2"0"0,4 0 0,2 0 0,2 0 0,2 0 0,1 0 0,1 0 0,0 0 0,0 0 0,0 3 0,-1-1 0,1 1 0,0-1 0,-1 0 0,0-1 0,1 0 0,-1-1 0,0 0 0,1 0 0,-1 0 0,0 0 0,1 0 0,-1 0 0,1-1 0,-1 1 0,0 0 0,1 3 0,-1 0 0,0-1 0,3 0 0,0 0 0,1-1 0,-2 0 0,0-1 0,0 0 0,1 0 0,1 0 0,-1 0 0,2-1 0,0 1 0,-1 0 0,-1 0 0,-1 0 0,-1 0 0,3 0 0,-1 0 0,0 0 0,-1 0 0,0 0 0,-1 0 0,0 0 0,0 0 0,-1 0 0,0 0 0,1 0 0,-1 0 0,3 0 0,0 0 0,0 0 0,0 0 0,-1 0 0,-1 0 0,0 0 0,2 0 0,0 0 0,0 0 0,0 0 0,-1 0 0,-1 0 0,0-2 0,0-1 0,-1 0 0,-2-1 0,-1-1 0,1 1 0,0 2 0,0-3 0,2 1 0,-1-2 0,1 1 0,1-2 0,-1 1 0,1 2 0,-1 0 0,1-1 0,-4-1 0,1 0 0,0-2 0,0 2 0,1 1 0,-3-2 0,1 2 0,-2-1 0,0 0 0,-1-1 0,0 1 0,2 2 0,1 1 0,1-2 0,1 1 0,-2-1 0,1 0 0,0-2 0,0 1 0,1-1 0,1 0 0,0 0 0,0-2 0,0 2 0,1 0 0,-1 3 0,1 1 0,-1 2 0,1-2 0,-1 0 0,0 1 0,1 0 0,-1-2 0,1 0 0,-1 1 0,0-2 0,1 1 0,-1 0 0,0-1 0,1 0 0,-1-1 0,0 0 0,1 2 0,-1-2 0,1 1 0,-1 1 0,-2-1 0,-1 1 0,1 0 0,0-1 0,1-2 0,0 1 0,-2-2 0,1-2 0,-1 2 0,-1-1 0,0 2 0,0 1 0,-1 0 0,1 1 0,-2-1 0,1 0 0,-2-1 0,-1-1 0,1 1 0,-1-2 0,1-1 0,2 2 0,-1-1 0,1-1 0,-1 0 0,1-2 0,-1-1 0,0 3 0,-1-1 0,-1 1 0,-2-2 0,-1 0 0,2 0 0,-1-1 0,2 0 0,0-1 0,-1 1 0,-1-1 0,-1 1 0,-1-1 0,2 4 0,0-1 0,0 0 0,-1 0 0,-1-1 0,0 0 0,-1-1 0,1 0 0,-2 0 0,1-1 0,0 1 0,0-1 0,0 1 0,0 0 0,0-1 0,0 1 0,0-1 0,0 1 0,0 0 0,-3-1 0,1 1 0,-1 0 0,-2 2 0,1 0 0,0 1 0,1-1 0,-1 2 0,0-1 0,-2 3 0,1-2 0,-2 0 0,-2-1 0,2-1 0,-2 1 0,-1 0 0,2 0 0,2-2 0,-2 1 0,0-2 0,1 0 0,-1 2 0,2 1 0,-2 2 0,-1-1 0,1 0 0,0-1 0,1-2 0,1 0 0,0 2 0,1 0 0,-1-1 0,-2 0 0,1-1 0,-1-1 0,1 0 0,-1 3 0,-1-1 0,1 0 0,2 0 0,-1-1 0,-1 0 0,-1-1 0,0 0 0,0 2 0,2 0 0,-2 1 0,3-2 0,-2 1 0,-1-2 0,-1 1 0,2-2 0,-2 1 0,0 0 0,1-1 0,0 3 0,2 0 0,2 1 0,-1-1 0,-2-1 0,2 0 0,-2-1 0,-1 2 0,1 1 0,-1-1 0,2 0 0,-1-1 0,1 0 0,3-1 0,-2 2 0,1 0 0,-1 3 0,0 0 0,-1 1 0,2 0 0,-3-1 0,2-2 0,-1 1 0,1 0 0,-1 1 0,1 0 0,1-1 0,2-1 0,-2 1 0,1-1 0,-2 0 0,-1-1 0,0-1 0,-2 2 0,2 0 0,-1-1 0,2 0 0,-2 2 0,2-1 0,-1 0 0,0-1 0,0-1 0,-1 0 0,0-1 0,0 0 0,-2 2 0,2 0 0,-1 3 0,2-1 0,1 0 0,3-1 0,-2-1 0,-1-1 0,-3 2 0,1-1 0,0 1 0,-2-2 0,1 0 0,3 0 0,-2 2 0,3-1 0,-2 3 0,-1 0 0,1-2 0,-2 0 0,0-1 0,1-1 0,-1 2 0,2-1 0,1 0 0,0 3 0,1-1 0,-1-1 0,1-1 0,-2 0 0,-2-2 0,2 0 0,-2 3 0,2-1 0,-1 0 0,2 0 0,-2-4 0,2 0 0,1 0 0,0-1 0,0 1 0,-2 1 0,2 0 0,-2 3 0,-1 0 0,0 0 0,0-3 0,1 0 0,-1-1 0,1 0 0,0 0 0,0 1 0,0 0 0,-1 0 0,0-2 0,-1 0 0,0 0 0,-2 0 0,2 1 0,2 1 0,2 0 0,-1 3 0,-1 1 0,1-1 0,-1 0 0,1-3 0,-2-1 0,2-1 0,-2 4 0,2-1 0,-1 2 0,1-1 0,1 0 0,2-1 0,-2 1 0,-1 1 0,-3 1 0,1-1 0,-1 0 0,2-1 0,-1 0 0,1-1 0,-1 0 0,0-1 0,0 1 0,-1-1 0,3 1 0,-3 2 0,1 0 0,0 1 0,-1 1 0,2 0 0,2 0 0,1-2 0,0 2 0,0 0 0,-2 1 0,2 0 0,-3-1 0,-2-1 0,2-2 0,-2 0 0,0-1 0,0 0 0,3-1 0,-1 3 0,1 1 0,-1-1 0,2 0 0,-2-1 0,-2 2 0,2 0 0,-1 0 0,1-2 0,-1 1 0,1-2 0,3 0 0,-2 0 0,1 0 0,-2-1 0,2 1 0,1-1 0,-2 3 0,1 1 0,-1-1 0,1 0 0,-2-1 0,1 0 0,1-1 0,-1 3 0,1-1 0,1 0 0,2 0 0,0-1 0,2 0 0,-1-1 0,-1 2 0,-1 1 0,0-1 0,-1 3 0,-1-2 0,2 1 0,0-2 0,-2-1 0,2 0 0,-3 2 0,1 0 0,0-1 0,2 0 0,-1-1 0,0-1 0,-2 0 0,1 0 0,1 0 0,1-1 0,1 1 0,0-1 0,-1 3 0,0 1 0,-2-1 0,0 0 0,1-1 0,-1 3 0,0-2 0,-2 4 0,1-2 0,2 0 0,-2-1 0,1-1 0,2-1 0,0-1 0,-1 2 0,0 1 0,-2 1 0,1 1 0,-2-1 0,1-2 0,2 0 0,-2 2 0,1-1 0,-2 2 0,2-1 0,0 0 0,0 1 0,0 0 0,1-2 0,2 0 0,0-2 0,-1 2 0,-1 0 0,-1 0 0,0-2 0,1 0 0,-2 0 0,2-1 0,-3 2 0,1 0 0,2 1 0,-2 1 0,1 0 0,2-1 0,-3 2 0,2 0 0,0-2 0,-1-1 0,0 0 0,-1 1 0,1 0 0,-2 2 0,1-1 0,-2 3 0,0 1 0,0-1 0,-1 2 0,0 0 0,-2 2 0,2-2 0,-1 0 0,0 1 0,1-2 0,0 1 0,-1 1 0,2-3 0,-1 2 0,-1 0 0,0 1 0,1-1 0,-1 0 0,0 1 0,1-2 0,0 1 0,0 0 0,-2-1 0,-1 1 0,0 0 0,-1 1 0,0 1 0,-1 2 0,6-1 0,3 4 0,2 2 0,2 4 0,4-1 0,0 1 0,1 1 0,1-1 0,0 1 0,2-3 0,-1 2 0,2-3 0,-2 2 0,1 0 0,-1 2 0,2-1 0,-2 1 0,-1 0 0,1-2 0,-2 1 0,0 1 0,1-2 0,0 1 0,1-2 0,-1 1 0,-1-4 0,-1-5 0,-1-4 0,-1-3 0,-3-1 0,0-1 0,-1-1 0,-2 2 0,0-1 0,1 0 0,1-1 0,1-1 0,1-1 0,-2 3 0,0-1 0,0 0 0,-1 3 0,0-1 0,-3 2 0,2-1 0,-2 2 0,-2-2 0,-1 2 0,1-1 0,1-1 0,1 1 0,1-2 0,2-1 0,1 0 0,1-2 0,4 2 0,4 2 0,2 3 0,2 2 0,0-2 0,1 2 0,0 1 0,-2-3 0,1 1 0,0 1 0,-2-2 0,1 0 0,0 2 0,-1-3 0,1 2 0,1 0 0,-2-1 0,1 0 0,1 2 0,0-3 0,2 2 0,1 0 0,0 1 0,0 2 0,0 0 0,1 0 0,-1 1 0,1 0 0,-1 1 0,1-1 0,-1 0 0,1 0 0,-4 0 0</inkml:trace>
</inkml:ink>
</file>

<file path=ppt/ink/ink5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0:27.92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1 108,'7'6,"0"-1,0 0,0 0,1-1,0 0,9 4,51 15,-60-21,17 4,-1-2,1 0,0-2,0-1,26-2,-37 2,0 0,1 1,-1 1,16 5,29 5,63-8,-8-1,281 6,-259-11,347 1,-445-2,64-11,-1-1,-27 8,140-6,-198 12,232-9,-84-7,-77 12,-60 4,50-7,-24-3,0 2,67-1,765 11,-700-12,-133 6,51-12,-68 9,47-2,-21 8,-30 1,-1-1,54-9,-38 1,0 3,50-1,95 8,-73 1,44 7,-13-3,-100-6,72 9,-40 3,108 21,-69-10,-22-6,-65-11,1-1,41 1,70-7,-54-1,58 3,149-2,-265-2,42-10,20-1,-62 10,-2-2,1-1,32-11,47-11,-74 22,6-2,82-5,-64 14,-24 0,-1-1,58-9,-10-4,1 3,144 1,-177 11,61 8,-97-7,0 1,0 0,0 1,-1 1,0 1,28 13,-26-11,1 0,0-1,1-1,-1-1,1-1,23 3,-17-4,0 2,-1 1,26 10,-33-9,108 39,-106-40,0-1,1-1,-1-1,35 1,4-4,172-2,-153-5,-1-3,80-21,-94 19,27-6,-65 13,1 1,40-1,-49 4,44-6,-35 4,27-1,-12 3,79 3,-113-1,0 0,0 1,0 0,0 0,0 1,-1 0,1 0,-1 0,0 0,0 1,0 0,0 0,-1 0,1 1,-1-1,0 1,6 10,-3-1</inkml:trace>
</inkml:ink>
</file>

<file path=ppt/ink/ink5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30:31.77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 0,'10930'0'0</inkml:trace>
</inkml:ink>
</file>

<file path=ppt/ink/ink5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30:36.43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39 0,'11073'0'0</inkml:trace>
</inkml:ink>
</file>

<file path=ppt/ink/ink5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30:40.78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12 0,'11192'0'0</inkml:trace>
</inkml:ink>
</file>

<file path=ppt/ink/ink5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0:49.19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0,'17'1,"0"1,30 6,-7 0,226 17,-209-21,120 18,-9 1,-45-10,49 4,-144-15,-1 2,0 0,27 9,-24-5,-1-2,37 3,197-7,-133-4,168 2,-268-2,-1-1,35-8,-55 9,-1-1,1 0,-1-1,0 0,0 0,0-1,8-6,-9 6,1-1,0 2,0-1,0 1,1 0,-1 1,10-3,24 1,-25 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8:36.563"/>
    </inkml:context>
    <inkml:brush xml:id="br0">
      <inkml:brushProperty name="width" value="0.035" units="cm"/>
      <inkml:brushProperty name="height" value="0.035" units="cm"/>
      <inkml:brushProperty name="color" value="#AE198D"/>
      <inkml:brushProperty name="inkEffects" value="galaxy"/>
      <inkml:brushProperty name="anchorX" value="-6130.03711"/>
      <inkml:brushProperty name="anchorY" value="-3794.01514"/>
      <inkml:brushProperty name="scaleFactor" value="0.5"/>
    </inkml:brush>
  </inkml:definitions>
  <inkml:trace contextRef="#ctx0" brushRef="#br0">1 72 24575,'0'0'0,"2"0"0,4 0 0,3 0 0,2 0 0,2 0 0,1 0 0,1 0 0,-1 0 0,1 0 0,0 0 0,0 0 0,-1 0 0,0 0 0,1 0 0,-1 0 0,0 0 0,1 0 0,-1 0 0,0 0 0,0 0 0,1 0 0,-1 0 0,0 0 0,0 0 0,1 0 0,-1 0 0,0 0 0,1 0 0,-1 0 0,0 0 0,0 0 0,1 0 0,-1 0 0,-3-3 0,1 0 0,-1 0 0,1 1 0,0 0 0,2 1 0,-1 0 0,1 1 0,0 0 0,1 0 0,-1 0 0,1 0 0,-1 0 0,0 0 0,1 0 0,-4-2 0,0-1 0,1 0 0,0 1 0,0 0 0,1 1 0,1 0 0,0 1 0,0 0 0,1 0 0,-1 0 0,0 0 0,1 0 0,-1-2 0,0-1 0,1 0 0,-1 0 0,0 1 0,1 1 0,-1 1 0,0-1 0,0 1 0,-2-2 0,-1-1 0,1 0 0,-1 1 0,2 1 0,0-1 0,1 2 0,0 0 0,0 0 0,0 0 0,1 0 0,-1 0 0,1 0 0,-1 0 0,0 0 0,0-3 0,1 0 0,-1 0 0,0 1 0,1 0 0,-1 1 0,0 0 0,0 1 0,1 0 0,-1 0 0,0 0 0,0 0 0,1 1 0,-1-1 0,0 0 0,0 0 0,1 0 0,-1 0 0,0 0 0,1 0 0,-1 0 0,0 0 0,0 0 0,1 0 0,-1 0 0,0 0 0,0 0 0,1 0 0,-1 0 0,0 0 0,0 0 0,1 0 0,-1 0 0,0 0 0,1 0 0,-1 0 0,0 0 0,0 0 0,1 0 0,-1 0 0,0 0 0,0 0 0,-2 3 0,-1 0 0,1 0 0,-1-1 0,2 0 0,0-1 0,1 0 0,0-1 0,0 0 0,0 0 0,1 0 0,-1-1 0,1 1 0,-4 3 0,1 0 0,-1 0 0,1-1 0,0 0 0,1-1 0,1-1 0,0 0 0,0 1 0,1-2 0,-4 4 0,1 0 0,-1 0 0,1-1 0,1 0 0,0-1 0,1 0 0,0-1 0,0 0 0,0 0 0,0 0 0,1 0 0,-1 0 0,1 0 0,-1 0 0,0 0 0,0 0 0,1 0 0,-4 0 0</inkml:trace>
</inkml:ink>
</file>

<file path=ppt/ink/ink5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0:51.01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16,'1085'0,"-939"-8,3 0,369 9,-499-1</inkml:trace>
</inkml:ink>
</file>

<file path=ppt/ink/ink5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0:55.22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80,'1378'0,"-1265"-5,164-30,-161 18,148-5,368 22,-238 2,-329-2,13-1,124 14,123 22,-242-28,44 1,981-8,-1047-3,99-17,-43 3,-90 14,0 2,39 4,53 12,-92-11,227 45,64 8,-162-47,9 2,-22 0,215-8,-240-18,-21 2,-93 12,65-5,85-17,-92 12,0 2,100 1,-107 6,-19-1,1-1,70-17,-57 10,64-4,-35 6,191-11,3 19,-112 1,-118-1,4-1,67 8,-71-2,-12-1,43 10,-52-9,1 0,-1-1,35 1,-44-5</inkml:trace>
</inkml:ink>
</file>

<file path=ppt/ink/ink5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3:57.24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0 237,'523'0,"-478"2,58 10,-26-2,123 26,-2 17,-44-10,-101-29,159 36,-156-39,103 5,-122-14,145 9,182 41,-108-37,-144-11,-111-4,368 8,-316-11,0-2,0-3,63-18,150-57,48-12,-53 40,89-22,-247 49,-55 14,2 1,98-11,27 2,25-2,14 23,-124 2,-70 0,0 0,0 2,35 9,58 24,-42-11,314 75,-300-85,0-3,141 0,-191-15,-1-1,56-13,-12 1,144-9,-141 18,1-5,-2-2,149-49,-143 30,43-14,-58 27,2 3,95-9,72 15,-203 12,0 2,0 1,0 2,53 15,-66-13,0 2,-1 0,0 1,0 1,-1 1,-1 1,26 22,-40-30,0-1,0-1,0 1,1-1,0 0,0-1,0 0,11 3,-15-5,0 1,0-1,0 1,0 0,0 1,-1-1,1 0,-1 1,4 3,3 4</inkml:trace>
</inkml:ink>
</file>

<file path=ppt/ink/ink5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4:15.625"/>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0 17,'1897'0,"-1871"-2,32-4,19-2,259 8,-163 0,-155 0</inkml:trace>
</inkml:ink>
</file>

<file path=ppt/ink/ink5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4:21.840"/>
    </inkml:context>
    <inkml:brush xml:id="br0">
      <inkml:brushProperty name="width" value="0.1" units="cm"/>
      <inkml:brushProperty name="height" value="0.2" units="cm"/>
      <inkml:brushProperty name="color" value="#FFFC00"/>
      <inkml:brushProperty name="tip" value="rectangle"/>
      <inkml:brushProperty name="rasterOp" value="maskPen"/>
      <inkml:brushProperty name="ignorePressure" value="1"/>
    </inkml:brush>
  </inkml:definitions>
  <inkml:trace contextRef="#ctx0" brushRef="#br0">1 616,'27'2,"0"1,0 1,0 2,31 10,8 2,87 20,148 30,-120-46,-82-12,5 0,183-7,-180-13,150-34,79-8,-124 31,66-4,48-3,-142 9,-7-7,-76 9,-80 15,-1-2,0 0,0-1,-1 0,33-16,-37 14,0 0,1 1,0 1,29-7,70-4,-43 7,19-3,159-2,218 15,-434 1,1 1,34 8,10 2,-79-13,199 18,275-3,-327-20,-116 2,0-2,52-14,-60 11,-1-1,31-18,7-3,216-72,-221 84,-2-1,61-18,-89 31,331-79,-221 47,52-13,-137 40,92-8,109 15,-15 1,-189 0,285-2,-305 7,-1 2,-1 1,44 14,71 36,-111-43,-4 0,-1 1,29 20,14 8,-23-15,66 52,-72-49,-3-7,0 0,1-3,47 19,-61-28,1-2,-1-1,1-1,0 0,1-2,0-1,35 1,471-6,-302-14,-15 0,-205 16,-6-1,1 1,0 0,0 0,0 0,0 0,0 0,0 1,0-1,0 1,0 0,-1 0,1 0,0 0,0 0,2 2,-5-3,1 1,-1-1,0 0,0 0,0 1,1-1,-1 0,0 1,0-1,0 0,0 1,1-1,-1 0,0 1,0-1,0 0,0 1,0-1,0 0,0 1,0-1,0 1,0-1,0 0,0 1,0-1,0 0,-1 1,1 0,-10 8,-15 2,5-7,0-1,1-1,-1-1,-23-1,-44 4,-240 33,127-13,29-4,-93 22,2 15,159-33,15-3,29-6,0-2,-63 4,-168-15,147-4,-256 2,385 0,1-1,0-1,0 0,0-1,0-1,1 0,-1 0,1-1,-16-10,10 6,-1 1,0 0,-1 1,0 2,0 0,0 1,0 0,-23 0,-178 5,86 0,-717-1,629 8,14 0,-169-8,354 1,0 2,1 0,-36 11,-28 4,23-10,-116 31,112-12,51-19,0-1,0 0,-20 4,-18-3,-17 5,-14 13,39-11,-50 9,73-20,-32 7,-80 4,15-12,-126-13,206 3,0-1,1-2,-42-17,-42-10,122 37,-128-29,67 17,38 6,-1 1,0 2,-32-2,-450 7,345 5,26 1,-212-8,298-5,-54-11,65 10,-88-24,38 8,67 18,-125-30,107 22,-62-25,83 28,-92-38,93 41,0 0,0 2,0 0,-23-2,35 5,0 0,0-1,0 0,0 0,1 0,-1-1,-8-6,8 5,-1 1,1 0,-1 0,1 0,-14-2,-12 2,-1 1,-39 4,8 0,-234-2,282 0</inkml:trace>
</inkml:ink>
</file>

<file path=ppt/ink/ink5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34:49.389"/>
    </inkml:context>
    <inkml:brush xml:id="br0">
      <inkml:brushProperty name="width" value="0.035" units="cm"/>
      <inkml:brushProperty name="height" value="0.035" units="cm"/>
      <inkml:brushProperty name="color" value="#AE198D"/>
      <inkml:brushProperty name="inkEffects" value="galaxy"/>
      <inkml:brushProperty name="anchorX" value="-1270"/>
      <inkml:brushProperty name="anchorY" value="-1270"/>
      <inkml:brushProperty name="scaleFactor" value="0.5"/>
    </inkml:brush>
  </inkml:definitions>
  <inkml:trace contextRef="#ctx0" brushRef="#br0">1 1 24575,'0'0'0,"5"0"0,5 0 0,3 0 0,2 0 0,0 0 0,8 0 0,-1 0 0,1 0 0,-2 0 0,-1 0 0,-2 0 0,-1 0 0,2 0 0,-1 0 0,1 0 0,-2 0 0,0 0 0,0 0 0,-1 0 0,2 0 0,1 0 0,-1 0 0,0 0 0,-1 0 0,0 0 0,-1 0 0,-1 0 0,4 0 0,-1 0 0,1 0 0,-2 0 0,1 0 0,-2 0 0,0 0 0,3 0 0,0 0 0,-1 0 0,0 0 0,-1 0 0,-1 0 0,0 0 0,3 0 0,0 0 0,-1 0 0,0 0 0,-1 0 0,-1 0 0,1 0 0,1 0 0,-2 6 0,-1 0 0,-3 3 0,-4 0 0</inkml:trace>
</inkml:ink>
</file>

<file path=ppt/ink/ink5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34:53.087"/>
    </inkml:context>
    <inkml:brush xml:id="br0">
      <inkml:brushProperty name="width" value="0.035" units="cm"/>
      <inkml:brushProperty name="height" value="0.035" units="cm"/>
      <inkml:brushProperty name="color" value="#AE198D"/>
      <inkml:brushProperty name="inkEffects" value="galaxy"/>
      <inkml:brushProperty name="anchorX" value="-2807.24243"/>
      <inkml:brushProperty name="anchorY" value="-1934.69299"/>
      <inkml:brushProperty name="scaleFactor" value="0.5"/>
    </inkml:brush>
  </inkml:definitions>
  <inkml:trace contextRef="#ctx0" brushRef="#br0">1 17 24575,'0'0'0,"2"0"0,5 0 0,3 0 0,5 0 0,2 0 0,1 0 0,0 0 0,0 0 0,-1 0 0,0 0 0,2 0 0,0 0 0,-1 0 0,0 0 0,0 0 0,-2 0 0,0 0 0,3 0 0,-1 0 0,1-3 0,-2 0 0,1-1 0,-2 2 0,0 0 0,3 1 0,-1 0 0,1 1 0,-1 0 0,-1 0 0,-1 0 0,0 0 0,0 0 0,2 1 0,1-1 0,-1 0 0,0 0 0,-1 0 0,0 0 0,-1 0 0,3 0 0,-1 0 0,4 0 0,5 0 0,-1 0 0,0 0 0,-3 0 0,-3 6 0,-1 0 0,1 3 0,-1 0 0,-1-2 0,0-2 0,-2-2 0,1-1 0,-2-1 0,4-1 0,-1 0 0,1-1 0,-1 4 0,-4 3 0,-1 0 0,0-1 0,0-1 0,0-1 0,-1 2 0,2 3 0,1-2 0,-2 3 0,-3-1 0</inkml:trace>
</inkml:ink>
</file>

<file path=ppt/ink/ink5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34:55.270"/>
    </inkml:context>
    <inkml:brush xml:id="br0">
      <inkml:brushProperty name="width" value="0.035" units="cm"/>
      <inkml:brushProperty name="height" value="0.035" units="cm"/>
      <inkml:brushProperty name="color" value="#AE198D"/>
      <inkml:brushProperty name="inkEffects" value="galaxy"/>
      <inkml:brushProperty name="anchorX" value="-4617.0293"/>
      <inkml:brushProperty name="anchorY" value="-2664.72021"/>
      <inkml:brushProperty name="scaleFactor" value="0.5"/>
    </inkml:brush>
  </inkml:definitions>
  <inkml:trace contextRef="#ctx0" brushRef="#br0">0 0 24575,'0'0'0,"0"8"0,0 6 0,0 2 0,0 4 0,0 7 0,0 6 0,0 3 0,0-3 0,0-4 0,0 3 0,0 5 0,0 3 0,0 0 0,0 3 0,0-5 0,0-6 0,0-6 0,0-4 0,0-3 0,0 0 0,0-1 0,0 0 0,0-2 0,0 1 0,3-1 0,0-1 0,0 4 0,0-1 0,-1 1 0,-1-2 0,-1-5 0,1-8 0,-1-4 0</inkml:trace>
</inkml:ink>
</file>

<file path=ppt/ink/ink5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8:09.260"/>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1,'1996'0,"-1883"8,-10-1,-18-8,48 2,-113 2,-1 0,21 7,-23-5,0-2,0 1,25 0,175-5,-203 1</inkml:trace>
</inkml:ink>
</file>

<file path=ppt/ink/ink5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38:20.305"/>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4 0,'3264'0'0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8:38.684"/>
    </inkml:context>
    <inkml:brush xml:id="br0">
      <inkml:brushProperty name="width" value="0.035" units="cm"/>
      <inkml:brushProperty name="height" value="0.035" units="cm"/>
      <inkml:brushProperty name="color" value="#AE198D"/>
      <inkml:brushProperty name="inkEffects" value="galaxy"/>
      <inkml:brushProperty name="anchorX" value="-9272.35938"/>
      <inkml:brushProperty name="anchorY" value="-4612.34473"/>
      <inkml:brushProperty name="scaleFactor" value="0.5"/>
    </inkml:brush>
  </inkml:definitions>
  <inkml:trace contextRef="#ctx0" brushRef="#br0">1 59 24575,'0'0'0,"2"0"0,5 0 0,1 0 0,4 0 0,0 0 0,2 0 0,1 0 0,0 0 0,0 0 0,-1 0 0,1 0 0,-1 0 0,1 0 0,-1 0 0,1 0 0,-1 0 0,0 0 0,0 0 0,0 0 0,1 0 0,-1 0 0,0 0 0,1 0 0,-1 0 0,0 0 0,0 0 0,1 0 0,-1-3 0,0 0 0,0 0 0,1 1 0,-1 0 0,0 1 0,1 0 0,-1 1 0,0 0 0,0 0 0,1 0 0,-1 0 0,0 0 0,0 0 0,1-3 0,-1 0 0,0 0 0,0 1 0,1 0 0,-1 1 0,0 1 0,1-1 0,-1 1 0,0 0 0,0 0 0,1 1 0,-1-1 0,0 0 0,0 0 0,1 0 0,-1 0 0,0 0 0,1 0 0,-1 0 0,0 0 0,0 0 0,1 0 0,-1 0 0,0 0 0,0 0 0,1 0 0,-1 0 0,0 0 0,1 0 0,-1-3 0,0 0 0,0 0 0,1 1 0,-1 0 0,0 1 0,0 1 0,1 0 0,-1-1 0,0 2 0,0-1 0,1-3 0,-1 0 0,0 0 0,1 1 0,-1 0 0,0 1 0,0 0 0,1 1 0,-1 0 0,0 0 0,0 0 0,1 0 0,-1 0 0,0 0 0,1 0 0,-1 0 0,0 1 0,0-1 0,1 0 0,-1 0 0,0-1 0,0 1 0,1 0 0,-1 0 0,0 0 0,0 0 0,1 0 0,-1 0 0,0 0 0,1 0 0,-1 0 0,0 0 0,0 0 0,1 0 0,-1 0 0,0 0 0,0 0 0,1 0 0,-1 0 0,0 0 0,1 0 0,-1 0 0,0 0 0,0 0 0,1 0 0,-1 0 0,0 0 0,0 0 0,1 0 0,-1 0 0,0 0 0,1 0 0,-1 0 0,0 0 0,0 0 0,1 0 0,-1 0 0,0 0 0,0 0 0,1 0 0,-1 0 0,0 0 0,0 0 0,1 0 0,-1 0 0,0 0 0,1 0 0,-1 0 0,0 0 0,0 0 0,1 0 0,-1 0 0,0 0 0,0 3 0,1 0 0,-1 0 0,0 0 0,1-1 0,-1-1 0,0-1 0,0 1 0,1-1 0,-1 0 0,0-1 0,0 1 0,1 0 0,-4 0 0</inkml:trace>
</inkml:ink>
</file>

<file path=ppt/ink/ink5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38:26.69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0 0,'2355'199'0</inkml:trace>
</inkml:ink>
</file>

<file path=ppt/ink/ink5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8:58.161"/>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1,'110'7,"-33"-1,70 12,-120-12,43 14,-42-10,36 6,-21-11,0-1,51-3,-11 0,-10 6,10 0,-18-8,48 3,-97 0,28 9,-28-6,28 3,42-1,42 5,-54-4,1-2,83-5,6 0,-9 14,-90-2,9 2,182 35,-195-36,-32-7,129 27,-126-30,-11-1,35 9,-20-2,1-2,0-1,0-2,1-2,47-2,377-2,-451 0,1 0,-1-1,1-1,-1 1,0-2,0 0,0 0,11-7,-11 6,1 0,-1 0,1 1,-1 0,1 1,23-2,-5 4,-12 0,33-4,-44 4,-1-1,1 0,-1 0,1-1,-1 0,0 0,0 0,8-7,6-7,0-1,-1-1,22-29,-10 10,-18 24,1-3,1 1,20-17,-29 28,0 1,0 0,0 0,0 1,1 0,-1 0,1 0,0 1,0 0,13-2,92-2,-87 3,0 2,0 0,0 2,28 3,108 13,-30-1,-111-13,-3-1,0 1,25 7,13 5,-42-12</inkml:trace>
</inkml:ink>
</file>

<file path=ppt/ink/ink5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9:01.182"/>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93,'16'0,"1"-2,0 0,19-5,13-3,289-16,7 26,-142 2,88-10,4-1,-219 8,94 4,-76 10,11 1,256-9,-207-7,59-14,-24 0,-44 1,6 0,272 14,-194 2,-78 9,-75-4,2 0,90 3,21-10,144 2,-258 5,126 26,-181-28,56 11,-9-1,110 9,1-7,-63-4,129 26,-161-22,166 10,230-28,-470 2,0 1,0 1,0-1,0 1,-1 1,1 0,-1 0,16 8,-8-3,15 1,-17-6</inkml:trace>
</inkml:ink>
</file>

<file path=ppt/ink/ink5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39:23.683"/>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8 0,'11715'0'0</inkml:trace>
</inkml:ink>
</file>

<file path=ppt/ink/ink5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9:28.47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63,'491'0,"-405"4,91 15,80 5,345-26,-555 0,57-10,9-1,158 11,-33 1,-207-2,-1-1,33-10,35-4,-41 14,1 2,0 3,0 3,102 19,-79-2,-58-14,1-1,43 6,47-8,140-13,-42 0,-157 5,-1-1,55-14,-20 3,-16 3,53-7,-97 17,172-9,2033 13,-1188-2,-856 14,-163-8,0 1,46 18,-25-9,5 3,-24-7,1-2,0-1,40 5,392 4,-431-19,-1-1,1-2,37-10,2-1,-17 7,1 2,73 1,-89 6,223 4,-198 0,0 3,68 16,44 29,-172-51,45 12,-31-9,-1 0,25 11,-27-10,1 1,0-2,0 0,0-1,28 3,81-4,-84-3,430-10,24-10,-268-1,55-2,49 23,-174 2,-134-1,0 1,0 1,0 1,-1 0,1 2,-1 1,0 0,40 19,-37-12,-4-1</inkml:trace>
</inkml:ink>
</file>

<file path=ppt/ink/ink5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20T20:39:31.077"/>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78,'175'-9,"12"1,-88 0,-4 1,-71 5,0 0,35-9,-32 5,46-3,29 2,39-2,16 10,-149-1</inkml:trace>
</inkml:ink>
</file>

<file path=ppt/ink/ink5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47:18.745"/>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1 0 0,'6239'0'0</inkml:trace>
</inkml:ink>
</file>

<file path=ppt/ink/ink5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47:27.789"/>
    </inkml:context>
    <inkml:brush xml:id="br0">
      <inkml:brushProperty name="width" value="0.4" units="cm"/>
      <inkml:brushProperty name="height" value="0.8" units="cm"/>
      <inkml:brushProperty name="color" value="#A9D8FF"/>
      <inkml:brushProperty name="tip" value="rectangle"/>
      <inkml:brushProperty name="rasterOp" value="maskPen"/>
      <inkml:brushProperty name="ignorePressure" value="1"/>
    </inkml:brush>
  </inkml:definitions>
  <inkml:trace contextRef="#ctx0" brushRef="#br0">0 0 0,'2098'0'0</inkml:trace>
</inkml:ink>
</file>

<file path=ppt/ink/ink5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0:48:19.508"/>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 24575,'5234'0'0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1:08:49.6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918 2,'45'0,"-10"-1,0 1,64 10,-88-8,235 42,-89-26,-132-14,1 1,-1 1,29 10,27 7,-9-4,-40-10,64 9,-65-13,0 1,0 2,43 16,-68-22,167 53,-155-50,36 6,-39-8,0 0,0 0,24 10,-35-11,4 1,-1 1,0-1,0 1,6 5,-12-9,0 1,-1-1,1 0,0 1,-1-1,1 1,-1-1,1 1,-1 0,1-1,-1 1,1-1,-1 1,0 0,1-1,-1 1,0 0,0-1,1 1,-1 0,0 0,0-1,0 1,0 0,0 0,0-1,0 1,0 0,0-1,0 1,0 0,-1 0,1-1,0 1,0 0,-1-1,1 1,-1 0,1-1,0 1,-1-1,1 1,-1 0,1-1,-1 1,0-1,1 0,-1 1,1-1,-1 1,0-1,1 0,-1 1,0-1,0 0,0 0,-50 21,17-9,0 1,-1-1,0-2,0-1,-41 4,-35 14,70-20,-8 2,-93 5,125-13,-29 5,-14 1,-358-6,203-2,197 2,-31 5,30-3,-29 2,-39 2,-7-1,76-5,-34 6,33-4,-33 1,32-3,-31 5,32-2,-34 0,1 2,4 1,-6 1,39-6,1 1,-17-1,-7-1,-53 9,-23 4,102-13,10-1,0 0,-1 0,1 0,-1 0,1 0,0 1,-1 0,1-1,0 1,0 0,-1 0,-3 2,6-3,0 1,0-1,0 1,0-1,0 1,0-1,0 0,0 1,0-1,1 1,-1-1,0 1,0-1,0 0,0 1,0-1,1 1,-1-1,0 0,0 1,1-1,-1 0,0 1,1-1,-1 0,0 0,1 1,-1-1,0 0,1 0,-1 0,1 1,-1-1,0 0,1 0,-1 0,1 0,-1 0,1 0,19 8,-19-8,60 22,-43-15,1 0,0-1,1 0,-1-2,1 0,20 0,-19-2,-1 1,0 1,0 0,21 8,3 1,32 8,-46-11,0-1,1-2,0-2,0 0,31 0,-39-4,41 6,-22-1,115 22,12 1,-130-23,-17-2,36 0,-32-2,0 1,34 7,-34-5,0-1,36 2,8 0,-49-2,30-1,-12-2,65 9,-76-7,45-1,-47-3,0 2,35 6,-40-5,1 0,41-2,16 1,-37 6,-29-4,0-1,18 1,39 4,-50-3,33 0,-44-4,-1 1,1 0,-1 0,16 6,-22-7,0 1,0 0,0 0,-1 0,1 0,0 0,0 0,-1 0,1 0,-1 1,3 2,-4-4,1 1,-1 0,1 0,-1 0,0-1,0 1,1 0,-1 0,0 0,0 0,0-1,0 1,0 0,0 0,0 0,0 0,0 0,-1-1,1 1,0 0,0 0,-1 0,1-1,-1 1,1 0,-1 0,1-1,-1 2,-1 0,-1 1,1-1,0 0,-1 0,0 0,1 0,-1-1,0 1,0-1,0 1,0-1,0 0,-4 1,-49 8,32-7,-106 25,62-12,-93 9,-179 4,269-23,-89 2,-549-8,685-1,-31-6,31 4,-33-1,-37 2,-97 5,183-3,1 1,0 0,-1 1,1 0,0 0,0 1,-8 3,12-5,1 1,0-1,-1 1,1-1,0 1,0 0,0 0,0 0,1 0,-1 0,1 0,-1 0,1 0,0 1,-1-1,1 1,0-1,1 1,-1-1,0 1,1 0,-1 4,0 2,1-1,0 1,1 0,2 12,-2-18,0 0,0 0,0 0,0 0,1 0,-1 0,1 0,0-1,0 1,0-1,0 1,1-1,-1 0,1 0,2 3,9 4,0 0,0 0,1-1,0-1,1-1,-1 0,1-1,0 0,31 4,-24-6,46 14,-51-11,1-2,-1 0,1 0,21 0,47 4,-42-3,-2 2,-29-4,1-1,18 1,96 11,-88-14,-10 0,0 0,0 2,0 1,46 11,67 29,-86-30,-44-11,0 1,22 7,-17-3,19 9,1-3,64 15,-83-25,3 0,-1 1,34 12,-49-14,-4-1,0 0,0-1,0 1,0 1,-1-1,1 0,0 1,-1 0,1-1,-1 1,1 0,1 3,-4-5,0 1,0-1,0 0,0 1,0-1,0 1,-1-1,1 1,0-1,0 0,0 1,-1-1,1 1,0-1,-1 0,1 1,0-1,-1 0,1 1,0-1,-1 0,1 0,-1 1,1-1,-1 0,1 0,0 0,-1 0,1 0,-1 1,1-1,-1 0,-21 6,18-5,-24 6,0-2,-1-1,-39 1,25-3,-10 5,-22 0,47-7,10-1,0 1,1 1,-1 1,-18 4,13-2,-1-1,1-1,0-1,-34-4,-1 2,-16 2,-81-3,106-4,29 2,-33 0,-381 4,426 1,-1 0,1 0,0 1,0 0,-15 6,13-5,0 1,-20 3,19-6</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1:08:51.29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0,'51'1,"70"9,-92-7,50-2,-52-2,-1 1,39 6,-22-1,56 1,9 0,23-2,-26-2,-43 5,-31-3,35 0,104-5,-158 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1:08:52.66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1,'121'9,"-55"-3,-13 0,-25-2,33 0,524-5,-573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1:08:57.6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1087 2,'43'0,"-11"-1,-1 1,1 2,33 6,10 7,82 5,-121-15,0 2,-1 1,47 18,-35-11,15 1,-38-11,-1 1,25 10,-46-15,-1-1,1 1,-1 0,1 0,-1 0,1 0,-1 0,1 0,-1 0,0 1,2 1,-3-2,1-1,-1 1,0 0,1-1,-1 1,0 0,0-1,0 1,0 0,1-1,-1 1,0 0,0 0,0-1,0 1,-1 0,1-1,0 1,0 0,-1 0,0 1,0 0,0 0,-1 0,1 0,-1-1,0 1,1 0,-1-1,0 1,0-1,0 0,0 0,0 0,0 0,-4 1,-96 32,-180 34,154-40,98-23,-42 3,47-7,0 2,-41 9,-99 21,71-18,-34 14,88-22,30-6,-1 1,0 0,0 1,1 0,0 0,-17 9,12-4,-1-1,-20 6,-8 4,33-13,-35 20,42-22,1 0,0 0,-1 1,1 0,1-1,-1 1,0 0,1 1,-1-1,-2 6,5-8,-1 0,1-1,0 1,0 0,0 0,0 0,0 0,0 0,0-1,0 1,1 0,-1 0,0 0,1-1,-1 1,0 0,1 0,-1 0,1-1,-1 1,1 0,-1-1,1 1,-1 0,1-1,0 1,-1-1,1 1,0-1,1 1,29 17,-22-14,17 9,1-2,0-1,1-1,41 8,-24-7,17 8,-36-10,0 0,32 3,23 3,-52-8,0-1,38 1,18 1,4 1,2-10,72 3,-98 6,34 1,67 8,-58-4,90 13,-78-8,217 28,-292-39,-27-3,-1 0,20-1,-12-1,0 0,28 7,-50-8,30 8,-24-1,-9-6,0-1,0 1,0-1,0 1,-1-1,1 1,0-1,0 0,-1 1,1-1,0 1,-1-1,1 0,0 1,-1-1,1 0,-1 1,1-1,0 0,-1 1,1-1,-1 0,1 0,-1 0,1 1,-1-1,-12 5,0-1,0-1,-1 0,1 0,-1-2,1 1,-16-2,-39 6,-77 7,51-7,-173-1,152-7,-1181 2,1260 3,-1 1,1 2,0 2,-61 21,79-24,-28 16,23-9,20-11,0 1,0 0,0 0,0 0,0 0,0 0,1 1,-1-1,1 1,0 0,0 0,0-1,0 2,0-1,0 0,-1 4,0 5,0-1,0 0,-1 20,4-23,-1 0,0-1,0 1,-1-1,0 1,0-1,-1 0,0 0,0 0,-7 10,-20 18,15-18,-17 25,31-42,1 0,0 1,0-1,0 0,-1 1,1-1,0 0,0 1,0-1,0 0,0 1,0-1,0 1,0-1,0 0,0 1,0-1,0 0,0 1,0-1,0 0,0 1,1-1,-1 0,0 1,0-1,0 0,1 1,-1-1,0 0,0 1,1-1,-1 0,0 0,1 1,16 8,21-1,7-2,-18-1,50 1,-58-5,-1 1,1 0,24 8,24 3,10-1,-39-6,78 4,-91-9,30 5,22 2,470-9,-464 8,-56-3,30 0,12-6,75 3,-122 3,0 0,32 11,20 5,-2-1,-55-13,0-1,-1-1,2 0,25 1,-5-2,-1 2,1 1,58 17,-90-21,-1-1,-1 0,0 1,1-1,-1 1,6 3,-9-5,-1 0,1 1,-1-1,0 0,1 1,-1-1,0 1,1-1,-1 0,0 1,1-1,-1 1,0-1,0 1,1-1,-1 1,0-1,0 1,0-1,0 1,0-1,0 1,0 0,0 0,0 0,-1 0,1 0,-1 0,1 0,-1 0,1 0,-1 0,0-1,1 1,-1 0,0 0,1-1,-1 1,-1 0,-3 3,0-1,0 0,0-1,0 1,0-1,-1 0,1 0,-1-1,1 1,-1-1,-7 0,-10 1,-36-3,38-1,-31 4,-175 7,92-7,30 5,-58 1,-609-9,573-13,0-1,88 17,-101-3,156-6,34 3,-34 0,46 4,1-1,1 1,-1 0,1 1,-12 2,19-3,0 1,0-1,0 0,0 0,0 1,0-1,0 0,0 1,0-1,0 1,0 0,0-1,0 1,0 0,0-1,1 1,-1 0,0 0,1 0,-1 0,1-1,-1 1,1 0,-1 0,1 0,-1 0,1 0,0 0,0 1,-1-1,1 0,0 0,0 0,0 0,0 0,0 0,1 0,-1 0,0 0,0 0,1 0,0 2,0-1,1 1,-1 0,1-1,0 0,0 1,0-1,0 0,0 0,1 0,-1-1,0 1,1 0,0-1,-1 0,4 2,0 0,1-1,0 1,0-1,0 0,8 0,132 26,0-1,101 5,-204-26,67 19,-9-1,-53-14,79 11,-104-18,33 9,-3 0,-16-4,58 21,0 0,-1-13,-5-1,-41 0,-44-14,-1 1,0-1,0 1,0 0,0 1,0-1,-1 1,7 5,-9-7,0 0,-1-1,1 1,-1 0,0-1,1 1,-1 0,1-1,-1 1,0 0,0 0,1-1,-1 1,0 0,0 0,0 0,0-1,0 1,0 0,0 0,0 0,0-1,0 1,-1 0,1 1,-1 0,0-1,0 0,0 1,-1-1,1 0,0 0,0 0,-1 1,1-1,-1-1,-2 3,-5 1,-1 0,1-1,-14 3,19-5,-64 14,-138 13,-73-19,-391-9,755 7,4 0,-72-6,31 5,-30-3,30 2,-11-5,15 0,67 8,313 49,-388-51,39 7,118 2,-188-14,-1 0,20 4,24 3,-25-8,-4-1,0 2,45 7,-36-3,-1-2,1-2,43-3,-8 1,30 1,-109 0,0-1,1 1,-1-1,-11-3,9 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1:09:14.90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15,'614'0,"-590"-1,31-5,-30 2,27 0,520 5,-569-1,0 0,0 0,0 1,1-1,-1 1,0-1,0 1,0 0,0 1,0-1,3 2,-5-2,-1-1,1 1,-1-1,1 1,-1-1,1 1,-1-1,1 1,-1-1,0 1,1 0,-1-1,0 1,1-1,-1 1,0 0,0-1,0 1,0 0,0 0,0 0,0 1,0-1,-1 1,1-1,-1 0,1 1,-1-1,0 0,1 0,-1 1,0-1,0 0,0 0,0 0,-2 1,-2 3,0-1,0 0,0-1,-1 1,0-1,1 0,-1-1,-10 3,-54 11,51-12,-36 10,-13 13,19-8,-68 19,18-11,60-17,-109 34,102-33,33-8,1 0,-19 7,-85 39,115-49,0 1,-1-1,1 0,0 1,0 0,-1-1,1 1,0-1,0 1,0 0,0 0,0 0,0 0,0 0,0 0,0 0,1 0,-1 0,0 0,1 0,-1 0,1 1,-2 1,3-2,-1 1,1-1,-1 0,1 0,-1 0,1 0,0 0,0 0,-1 0,1 0,0 0,0 0,0-1,0 1,0 0,0-1,0 1,0 0,0-1,0 1,0-1,1 0,-1 1,0-1,0 0,2 0,26 7,1-1,29 1,-22 0,12 0,6 1,-41-6,0 1,17-1,255-3,-273 1,-1-2,20-3,-19 2,0 1,18-1,66-4,5 0,-78 6,-1-1,0-1,1 0,-1-2,30-10,-40 11,-1-1,0 1,0-2,0 0,-1 0,0-1,0 0,15-15,-15 13,0-1,0 1,1 1,0 0,16-8,68-27,-81 38,-1 1,27-4,-26 6,0-1,23-8,105-33,-124 38,1 1,0 1,0 1,31-1,-20 2,55-12,-48 8,-19 3,38-2,-40 4,32-5,14-1,-25 7,-10 0,1-1,48-7,-61 6,1 0,21 0,-26 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1:09:17.6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 0,'2997'0'0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1:09:20.3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1 186,'33'0,"66"-10,-69 6,0 3,51 2,32-1,-66-7,-29 4,31-2,85-8,-110 11,33-5,-15 1,-1 0,-22 2,35-1,60-8,-47 6,-46 3,34 0,-33 4,-3 1,-1-1,1-1,-1-1,20-4,34-6,-33 7,58-7,-70 9,0 1,1 0,29 4,47-3,-53-5,-31 2,37 0,271 4,-316 0,-1-2,0 0,0 0,17-6,28-5,-45 12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49:57.131"/>
    </inkml:context>
    <inkml:brush xml:id="br0">
      <inkml:brushProperty name="width" value="0.1" units="cm"/>
      <inkml:brushProperty name="height" value="0.1" units="cm"/>
      <inkml:brushProperty name="color" value="#AE198D"/>
      <inkml:brushProperty name="inkEffects" value="galaxy"/>
      <inkml:brushProperty name="anchorX" value="-18761.60352"/>
      <inkml:brushProperty name="anchorY" value="-2747.52539"/>
      <inkml:brushProperty name="scaleFactor" value="0.5"/>
    </inkml:brush>
  </inkml:definitions>
  <inkml:trace contextRef="#ctx0" brushRef="#br0">0 241 24575,'0'0'0,"20"83"0,10 41 0,-3-9 0,-3-10 0,-5-19 0,-4-19 0,-4-17 0,-3-15 0,-1-10 0,-2-9 0,1-7 0,0-4 0,0-5 0,2-3 0,1-4 0,2-4 0,3-4 0,3-4 0,5-4 0,5-5 0,7-5 0,6-5 0,5-5 0,5-4 0,3-3 0,3-2 0,2 0 0,3 0 0,2 1 0,2 2 0,1 3 0,0 2 0,-1 3 0,-3 4 0,-4 3 0,-6 4 0,-5 2 0,-7 4 0,-6 2 0,-7 3 0,-6 3 0,-6 3 0,-6 2 0,-5 2 0,-2 3 0,-5 2 0,-2 2 0,-2 1 0,-1 1 0,-2 1 0,1 1 0,0-1 0,-1 0 0,2-2 0,-1 0 0,0-1 0,2 1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14:15.125"/>
    </inkml:context>
    <inkml:brush xml:id="br0">
      <inkml:brushProperty name="width" value="0.035" units="cm"/>
      <inkml:brushProperty name="height" value="0.035" units="cm"/>
      <inkml:brushProperty name="color" value="#AE198D"/>
      <inkml:brushProperty name="inkEffects" value="galaxy"/>
      <inkml:brushProperty name="anchorX" value="1758.77917"/>
      <inkml:brushProperty name="anchorY" value="-5748.44629"/>
      <inkml:brushProperty name="scaleFactor" value="0.5"/>
    </inkml:brush>
  </inkml:definitions>
  <inkml:trace contextRef="#ctx0" brushRef="#br0">1 187 24575,'0'0'0,"89"-1"0,46-1 0,-3-1 0,-7-1 0,-13-1 0,-16 0 0,-14 0 0,-9 0 0,-8 0 0,-3 0 0,-3-1 0,-1 1 0,-1 1 0,-1-1 0,-1 1 0,0 1 0,-2 2 0,-1-1 0,-1 2 0,-1 1 0,0-1 0,-2 1 0,1 0 0,0-1 0,0 1 0,0-1 0,-1 1 0,0 1 0,-1 0 0,1 1 0,-1 1 0,0 0 0,0 1 0,-1 0 0,0 1 0,-1-1 0,0-1 0,1 0 0,-1 0 0,1-2 0,1 0 0,1-1 0,1-1 0,2-1 0,2-2 0,2-1 0,2-1 0,2-1 0,1-2 0,1 0 0,1-1 0,-1 1 0,0 1 0,-1 1 0,0 1 0,-1 3 0,-1 2 0,0 1 0,-1 0 0,0 1 0,0 0 0,-1-1 0,0 0 0,0-1 0,-1 1 0,1-1 0,-1 0 0,1-1 0,1-2 0,-1 0 0,0-2 0,1-1 0,0-1 0,0 0 0,-2-1 0,1 0 0,-1 1 0,-1 0 0,0 1 0,0 0 0,-1 0 0,-1 1 0,2 0 0,-1 0 0,1 1 0,0 1 0,1-1 0,0 2 0,1 0 0,1 1 0,-1 1 0,2-1 0,-1 1 0,1 1 0,0-1 0,-1 0 0,0 1 0,0 0 0,-2 1 0,0 0 0,-2 1 0,0 1 0,-1 1 0,-2 0 0,0 2 0,-1 1 0,0 0 0,-1 0 0,1 0 0,-1 0 0,1 0 0,-1 0 0,1 0 0,0 0 0,1-1 0,0 1 0,1-2 0,1 0 0,0-1 0,0-1 0,2-1 0,-1 1 0,1 0 0,1 0 0,0 1 0,2 1 0,-1 1 0,2-1 0,0 1 0,-1 0 0,1-1 0,1 0 0,-1 0 0,0 1 0,0-1 0,0 0 0,-1 0 0,-1-1 0,1 0 0,-2-2 0,1 0 0,1-2 0,0 0 0,2-1 0,1-1 0,1 1 0,0-1 0,0 1 0,-1 1 0,0 0 0,0 0 0,-2 2 0,0-1 0,0 2 0,-1-1 0,-1 1 0,0-1 0,-2 0 0,-1-1 0,-1 0 0,-1 1 0,-1-2 0,-2 1 0,0-1 0,-1 0 0,0-1 0,1 1 0,0 0 0,0 0 0,0 0 0,0 1 0,0-1 0,0 0 0,-1 1 0,-1 0 0,-1-1 0,0 0 0,1 0 0,-1 1 0,1-1 0,1 0 0,-1 0 0,0 0 0,0-1 0,-1 1 0,0-1 0,-1-1 0,-1-1 0,0 0 0,0 0 0,0 0 0,-1-2 0,0 1 0,0-1 0,0 1 0,0 1 0,-1 0 0,0 0 0,-1 1 0,0 0 0,0 1 0,-2 1 0,0-1 0,-1 1 0,-2-1 0,-1 0 0,-2 0 0,0 0 0,-1 0 0,-1 0 0,0 0 0,-1-1 0,0 0 0,1 1 0,0-1 0,0 0 0,1 0 0,0 0 0,0 0 0,0 0 0,0 0 0,0 0 0,-1-1 0,1 1 0,-1 0 0,-1 0 0,0 0 0,0-1 0,-1 1 0,-1-1 0,1 0 0,0-1 0,0 0 0,1-1 0,1 0 0,1 0 0,1 1 0,2-1 0,1 0 0,0 1 0,1 0 0,0-1 0,-1 1 0,1 0 0,0 0 0,1 0 0,0 0 0,1 0 0,-1 0 0,1-1 0,-2 0 0,-1 0 0,-3 1 0,-2 0 0,-4 1 0,-4 1 0,-4 0 0,-4 1 0,-5 0 0,-4 1 0,-3-1 0,-3 0 0,-3-1 0,-1 0 0,-2-2 0,-2-3 0,1-5 0,1-3 0,2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14:16.630"/>
    </inkml:context>
    <inkml:brush xml:id="br0">
      <inkml:brushProperty name="width" value="0.035" units="cm"/>
      <inkml:brushProperty name="height" value="0.035" units="cm"/>
      <inkml:brushProperty name="color" value="#AE198D"/>
      <inkml:brushProperty name="inkEffects" value="galaxy"/>
      <inkml:brushProperty name="anchorX" value="-11598.5918"/>
      <inkml:brushProperty name="anchorY" value="-6323.69141"/>
      <inkml:brushProperty name="scaleFactor" value="0.5"/>
    </inkml:brush>
  </inkml:definitions>
  <inkml:trace contextRef="#ctx0" brushRef="#br0">1 220 24575,'0'0'0,"98"-6"0,61-4 0,6-1 0,3-1-2033,-6 1 2614,-10-1-872,-9 0 291,-7 1 0,-8-1 0,-5 2 0,-6 0 324,-3 2-416,-2 1 138,-2 2-46,-3 2 0,-2 2 0,-5 0 415,-3 2-533,-2-1 177,-1 2-59,-2-1 1028,-2 1-1322,-3-1 707,-4-1-489,-5 0 114,-6-3-38,-5 0 0,-3-2 0,-5-1 0,-3-2 0,-5 1 0,-5-1 0,-6 0 0,-6 1 0,-6-1 0,-7 3 0,-5 0 0,-6 2 0,-5 2 0,-3 1 0,-5 1 0,-2-1 0,-1 1 0,-2 0 0,-1-2 0,2 0 0,4-3 0,2-1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14:10.642"/>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185 0 24575,'0'0'0,"-11"106"0,-6 79 0,0 25 0,-1 26-5365,1 17 6898,1 13-2300,1 7 767,1 5-2342,2 2 3011,2-3-1003,3-7 334,2-11 0,3-14 0,2-19-287,1-20 369,2-24-1245,0-23 1483,1-25 1077,-2-25-1842,1-26 668,-1-26 2705,-1-21-3764,-2-26 3607,-1-21-3443,-1-17 2650,-2-15-2447,-1-10 1339,-2-10-1052,-1-8 273,1-12-91,8-13 0,1 13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14:11.233"/>
    </inkml:context>
    <inkml:brush xml:id="br0">
      <inkml:brushProperty name="width" value="0.035" units="cm"/>
      <inkml:brushProperty name="height" value="0.035" units="cm"/>
      <inkml:brushProperty name="color" value="#AE198D"/>
      <inkml:brushProperty name="inkEffects" value="galaxy"/>
      <inkml:brushProperty name="anchorX" value="817.98828"/>
      <inkml:brushProperty name="anchorY" value="-3174.26929"/>
      <inkml:brushProperty name="scaleFactor" value="0.5"/>
    </inkml:brush>
  </inkml:definitions>
  <inkml:trace contextRef="#ctx0" brushRef="#br0">341 1 24575,'0'0'0,"-3"100"0,-3 71 0,0 16 0,-2 20-4262,-2 9 5480,-2 4-1827,-3 5 609,-2 1 0,-4-1 0,-2-3 0,-3-5 0,-1-10 0,0-14 0,0-18-506,2-20 651,3-23-217,3-23 1166,4-24-1407,3-23 470,3-23-157,3-16 2087,6-24-2099,0 1-1,0 0 1,0 0 0,0 0 0,0 0 0,0 0 0,0-1-1,0 1 1,-1 0 0,1 0 0,0 0 0,0 0 0,0 0-1,0 0 1,0 0 0,0 0 0,0 0 0,0 0 0,0 0-1,0 0 1,0 0 0,-1 0 0,1 0 0,0 0 0,0 0-1,0 0 1,0 0 0,0 0 0,0 0 0,0 0 0,0 0-1,0 0 1,0 0 0,0 0 0,-1 0 0,1 0 0,0 0-1,0 0 1,0 0 0,0 0 0,0 0 0,0 0 0,0 0-1,0 0 1,0 1 0,0-1 0,0 0 0,0 0-1,-1-17 1898,3-14-2338,4-11 679,7-9-226,0 6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14:18.397"/>
    </inkml:context>
    <inkml:brush xml:id="br0">
      <inkml:brushProperty name="width" value="0.035" units="cm"/>
      <inkml:brushProperty name="height" value="0.035" units="cm"/>
      <inkml:brushProperty name="color" value="#AE198D"/>
      <inkml:brushProperty name="inkEffects" value="galaxy"/>
      <inkml:brushProperty name="anchorX" value="-15677.27051"/>
      <inkml:brushProperty name="anchorY" value="-6738.62451"/>
      <inkml:brushProperty name="scaleFactor" value="0.5"/>
    </inkml:brush>
  </inkml:definitions>
  <inkml:trace contextRef="#ctx0" brushRef="#br0">0 579 24575,'0'0'0,"105"-11"0,61-5 0,6 0 0,0-2-2226,-8 0 2862,-12 1-954,-12-1 318,-9 1 0,-6 1 163,-3-1-210,-3 2 70,-2-1-23,-1 1 0,0 0 0,0 1 0,0 1 0,-2 0 0,0 0 0,-4 0 0,-2 0 0,-1-1 0,-1 2 0,-2-2 499,-1 1-642,-2-1 215,-4 0-72,-2 1 1119,-5-1-1439,-2 2 926,-3 1-733,-3 0 190,-2 1-63,-3-1 0,-1 1 0,-2 0 0,-2 0 0,0 0 0,-4 0 0,-2 1 0,-5-1 0,-6 1 0,-6 1 0,-9 1 0,-8 0 0,-9 2 0,-8 1 0,-9 2 0,-6 1 0,-6 1 0,-4 0 0,-4 1 0,-3 0 0,-2-1 0,0 2 0,-2 0 0,4 1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36:52.920"/>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37:02.506"/>
    </inkml:context>
    <inkml:brush xml:id="br0">
      <inkml:brushProperty name="width" value="0.035" units="cm"/>
      <inkml:brushProperty name="height" value="0.035" units="cm"/>
      <inkml:brushProperty name="color" value="#E71224"/>
    </inkml:brush>
  </inkml:definitions>
  <inkml:trace contextRef="#ctx0" brushRef="#br0">0 1 24575,'0'0'-8191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40:33.1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0 145,'33'-2,"43"-7,-56 5,0 1,-1 1,1 1,0 1,0 1,36 5,-2 3,1-3,-1-2,103-7,-42 1,6 0,127 4,-111 20,-96-14,1-1,58 1,469-9,-543 2,46 9,25 1,60-13,116 4,-79 20,-104-13,70 3,1-15,187 6,-146 19,-138-15,160 8,943-16,-1138 0,0-3,0 0,31-9,-27 5,-1 2,36-2,108-14,-58 2,-79 12,0 2,69-3,53-2,3 0,-118 10,48-9,44-1,-61 10,111-14,-115 9,143 5,-93 4,-46-2,84-3,-96-9,-46 7,1 1,28-1,1494 5,-1524-3,-1 0,0-1,0 0,28-11,35-7,24 1,32-4,-94 16,-23 4</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40:34.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0,'653'0,"-614"4,-25 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40:38.34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86,'1327'0,"-1296"2,47 7,23 3,117 9,-144-11,100 2,503-13,-543 12,-3 0,0-9,238-5,-260-7,43-2,33 2,7-1,-166 10,49-9,23-1,1801 10,-895 3,-970-3,47-9,-46 4,44 0,254-10,-206 2,141 2,1057 12,-1306-1,0-1,29-6,-28 3,0 2,26-1,-25 3,0-1,30-7,-30 4,-5 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6:49:59.921"/>
    </inkml:context>
    <inkml:brush xml:id="br0">
      <inkml:brushProperty name="width" value="0.1" units="cm"/>
      <inkml:brushProperty name="height" value="0.1" units="cm"/>
      <inkml:brushProperty name="color" value="#AE198D"/>
      <inkml:brushProperty name="inkEffects" value="galaxy"/>
      <inkml:brushProperty name="anchorX" value="-20686.92188"/>
      <inkml:brushProperty name="anchorY" value="-3142.31226"/>
      <inkml:brushProperty name="scaleFactor" value="0.5"/>
    </inkml:brush>
  </inkml:definitions>
  <inkml:trace contextRef="#ctx0" brushRef="#br0">0 998 24575,'0'0'0,"3"86"0,1 45 0,0-6 0,1-8 0,0-18 0,0-21 0,2-22 0,0-18 0,-6-35 0,0 0 0,0-1 0,0 1 0,0-1 0,0 0 0,3 5 0,-3-7 0,-1 1 0,0-1 0,1 1 0,-1-1 0,1 1 0,-1-1 0,1 0 0,-1 1 0,1-1 0,-1 0 0,1 1 0,-1-1 0,1 0 0,-1 0 0,1 0 0,-1 1 0,1-1 0,0 0 0,-1 0 0,1 0 0,1 0 0,-1 0 0,0 0 0,0-1 0,0 1 0,1-1 0,-1 1 0,0-1 0,0 1 0,0-1 0,0 0 0,0 1 0,0-1 0,1-1 0,19-22 0,7-16 0,8-18 0,10-19 0,9-18 0,9-13 0,7-12 0,6-7-956,1-4 1229,1 0-409,-1 2 136,-1 7 0,-1 10 0,-2 12 0,-2 12 0,-3 14 0,-3 13 0,-5 12 0,-6 11 0,-6 10 0,-6 9 0,-8 7 956,-7 7-1229,-8 6 409,-7 3-136,-5 4 0,-7 3 0,-4 0 0,-5 1 0,-2-1 0,-2 0 0,-3 0 0,-3 0 0,-2 4 0,3-1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40:43.8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2,'48'0,"2"-1,1 2,73 12,146 31,-79-23,-73-11,-87-9,0 1,1 2,36 8,-35-5,1-1,0-2,0-1,49-3,31 3,-31 8,-51-6,53 1,6-8,97 4,-169 2,-15 1,-27 7,-46 6,-25-7,58-9,0 3,0 1,1 1,-46 16,64-17,-1-1,0-1,-34 3,-1 0,-122 18,159-24,0 2,1 0,-1 0,1 2,-1 0,1 0,1 2,-16 8,11-6,15-8,1 0,-1 1,1-1,0 1,-1-1,1 1,0 0,0 1,0-1,0 0,1 1,-1-1,1 1,-1 0,1 0,-3 5,5-8,1 1,-1 0,1 0,-1 0,1 0,-1 0,1 0,-1-1,1 1,-1 0,1 0,0-1,0 1,-1-1,1 1,0 0,0-1,0 1,0-1,-1 0,1 1,0-1,0 0,0 1,0-1,0 0,0 0,0 0,0 0,0 0,1 0,38 2,-36-2,41 1,74 12,-62-7,0-2,87-6,-34-1,1002 3,-1079 2,48 8,-49-5,52 1,-43-4,45 7,-44-3,44-1,47 6,0-1,-108-8,48 7,24 2,-70-10,6 0,1-1,0-2,64-12,-60 8,0 1,1 2,0 2,51 5,5-2,105 1,211-6,-310-7,45-1,155-6,-171 12,-92 5,-1-1,62-11,-46 5,0 2,1 2,76 6,-16 0,-84-4,46-9,-46 6,50-3,59 10,157-5,-219-9,-46 6,56-2,842 8,-889-3,45-7,-45 3,48 0,-43 6,0-1,52-10,-26 3,1 4,111 5,-54 2,348-3,-452-1,48-9,-47 5,46-2,-33 6,-1-3,41-7,-7 3,-55 7,0-1,0 0,0-1,-1 0,32-13,-35 11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40:45.9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1 195,'2063'0,"-1914"13,-48-2,-6-2,83 2,-124-11,15-2,-1 4,79 11,1 1,-34-6,14 2,170-9,-131-3,-127 4,42 7,-42-4,45 1,970-7,-1025-1,0-1,-1-1,31-9,-31 6,0 1,1 2,37-1,3 4,121-15,-151 12,55 1,-59 3,0-2,40-6,-45 4,63-1,-66 5,-1-1,0-1,34-8,86-15,-113 21,61 2,-68 3,0-2,0 0,50-10,-50 6,0 1,0 2,36 0,-32 2,0-1,37-7,-30 2,58-1,17-2,-21-4,155-4,-228 16,0-1,30-6,-29 3,0 2,26-1,89 6,99-4,-169-8,-45 6,1 1,25-1,-30 3,1-1,-1 0,0-2,30-9,16-4,-44 14</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40:47.96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65 0,'6122'-65'0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41:09.4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0,'804'43'0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41:12.93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0,'10052'151'0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41:16.1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0,'9792'23'0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41:19.52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0,'10053'0'0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5:41:23.6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67,'41'-2,"45"-8,-45 5,52-1,-25 5,104-15,-95 9,150 7,-98 2,1108-2,-1201 2,46 8,-44-5,42 1,1244-5,-608-2,-694-1,1 0,25-6,-25 4,47-3,595 7,-639-1,46-8,25-2,1097 11,-1173 2,-1 0,26 5,40 4,8-13,73 4,-103 9,-44-7,-1-1,30 1,35-4,-35-2,1 3,93 13,-89-7,0-2,0-3,66-5,-11 1,1324 2,-1408-2,48-8,-48 6,47-3,318 8,-371-1</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5:41:26.1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0,'8206'0'0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0T23:21:43.763"/>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12815 1221 24575,'0'0'0,"-73"-51"0,-41-24 0,1 4 0,2 5 0,10 10 0,10 9 0,9 9 0,6 6 0,3 4 0,0 2 0,-2 2 0,-3 0 0,-3 0 0,-3 1 0,-3 2 0,-3 1 0,-3 2 0,-1 1 0,0 1 0,0 1 0,3 0 0,1 1 0,3 1 0,1-1 0,2 0 0,3-1 0,2 0 0,2-1 0,3 0 0,2 0 0,2 1 0,0 0 0,0 1 0,-1 0 0,0 0 0,1 1 0,0-1 0,2 0 0,1 1 0,0 1 0,1-1 0,-1 1 0,1 0 0,-1 0 0,0-1 0,0 1 0,0 1 0,-1-1 0,1 2 0,-2 1 0,-1 0 0,-1 1 0,0 0 0,0 0 0,0-1 0,1 1 0,2 1 0,-1 1 0,0 0 0,-1 1 0,-2 0 0,-2 2 0,0 0 0,-2 0 0,1-1 0,-1 1 0,0-1 0,-2 1 0,-2 0 0,-2 0 0,-1 0 0,0 0 0,1-1 0,1 1 0,0 0 0,0 1 0,0 2 0,-1 0 0,-1 2 0,0 0 0,2 0 0,-1 1 0,2 1 0,1 1 0,-1 1 0,1 0 0,1 1 0,1-1 0,2 0 0,2-1 0,1 0 0,3-1 0,-1 1 0,0 1 0,0 0 0,-2 0 0,1 1 0,0 0 0,1 0 0,1-1 0,0 2 0,-1-1 0,-1 2 0,-2-1 0,-2 1 0,-1-1 0,1 0 0,0 0 0,1-1 0,0 0 0,-1 0 0,-2 0 0,-1 1 0,-1-1 0,0-1 0,1 1 0,2-1 0,1 1 0,0 0 0,0 0 0,-1 0 0,-2-1 0,0 1 0,0-1 0,1 1 0,0-1 0,1 0 0,0 1 0,-1-1 0,-1 1 0,0-1 0,1 1 0,1-1 0,3 0 0,1-1 0,3 0 0,1 0 0,0-1 0,0 0 0,1 0 0,0-1 0,1 0 0,3-1 0,3 0 0,3-1 0,2-1 0,3 0 0,2 0 0,-1 1 0,0 0 0,0 1 0,0 1 0,0 1 0,1 2 0,2 1 0,1 2 0,2 0 0,3 3 0,0 0 0,3 1 0,1 0 0,0 0 0,1 0 0,0-1 0,-2 1 0,0-1 0,-1 1 0,-2 1 0,1 1 0,0 0 0,2 1 0,2 1 0,2 0 0,2 0 0,1 0 0,2 1 0,1 1 0,0 2 0,0 1 0,-2 3 0,1 1 0,-2 2 0,1 1 0,-1 3 0,1 0 0,1 2 0,2 1 0,3 1 0,3 2 0,2 2 0,3 1 0,3 2 0,2 4 0,4 1 0,2 2 0,4 3 0,2-1 0,4 2 0,3-1 0,3 0 0,2-1 0,5 0 0,2 0 0,3-1 0,3-1 0,3 0 0,4-1 0,2-1 0,2-2 0,2-2 0,2-4 0,0-2 0,1-5 0,-1-2 0,0-4 0,1-3 0,-1-2 0,1-2 0,1-2 0,2 1 0,1-1 0,2 0 0,2 1 0,2 0 0,2 0 0,0 0 0,1-1 0,1-1 0,0-1 0,2 0 0,4-2 0,4-1 0,6 0 0,6 1 0,4 0 0,4 2 0,1 1 0,1 1 0,2 0 0,2 1 0,2 0 0,0 0 0,1-1 0,-2-3 0,-2-2 0,-1-3 0,0-2 0,0-3 0,1-2 0,0-1 0,0-3 0,-2-1 0,-1-1 0,0 0 0,-1 0 0,2 1 0,0 1 0,0 0 0,-1 0 0,-2 0 0,1 1 0,-1 1 0,2 2 0,2 1 0,1 1 0,-1 1 0,1 0 0,-1 1 0,1 0 0,2 1 0,3 1 0,1-1 0,0-2 0,0 0 0,0-1 0,0-1 0,2 0 0,0 0 0,0-1 0,0-1 0,-2-2 0,0 1 0,-1 0 0,1 1 0,0 0 0,0 0 0,-2 0 0,-2 0 0,-1 0 0,0 1 0,1-1 0,0 1 0,0 0 0,-2-2 0,-2-2 0,-1-1 0,-1-1 0,0 0 0,1-2 0,2-1 0,-1-3 0,0-1 0,-2-3 0,-1-1 0,1-1 0,0 1 0,2-1 0,0 0 0,-1 0 0,-2 1 0,-2-1 0,-1 1 0,-1 1 0,1 1 0,1 0 0,1 1 0,-2 0 0,0-1 0,-2 1 0,-2-1 0,-1 0 0,1 1 0,0-1 0,0 0 0,-1 0 0,-2 0 0,-2-1 0,-3 0 0,-2 0 0,-2 0 0,0 0 0,-1 0 0,-1-1 0,0 0 0,-1-1 0,-3-1 0,-1 0 0,-2-1 0,0 1 0,0-1 0,1 1 0,2-1 0,2 0 0,1-1 0,0-3 0,-1-1 0,-2-2 0,-3-1 0,-3-2 0,-3 0 0,-2-1 0,-2 0 0,-3 0 0,-1-1 0,-1 0 0,-2 0 0,-1 0 0,-2 0 0,-2 0 0,-3 0 0,-3-1 0,-3 1 0,-3-1 0,-2 0 0,-3-1 0,-2 1 0,-2-1 0,-2 0 0,-1 1 0,-2-1 0,-2 1 0,-1 0 0,-2-1 0,-1 0 0,-2 1 0,-2-1 0,0 0 0,-2 1 0,-1-1 0,0 2 0,0-1 0,-1 1 0,0-1 0,0 1 0,0-1 0,0 0 0,1-1 0,0 1 0,0-1 0,1-1 0,0 1 0,0 1 0,-1-1 0,1 0 0,-2 1 0,-1 0 0,-1 0 0,-2 0 0,-4 1 0,-3 3 0,-3 3 0,-3 2 0,3 5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0:23:45.656"/>
    </inkml:context>
    <inkml:brush xml:id="br0">
      <inkml:brushProperty name="width" value="0.1" units="cm"/>
      <inkml:brushProperty name="height" value="0.1" units="cm"/>
      <inkml:brushProperty name="color" value="#AE198D"/>
      <inkml:brushProperty name="inkEffects" value="galaxy"/>
      <inkml:brushProperty name="anchorX" value="-30018.16992"/>
      <inkml:brushProperty name="anchorY" value="-10253.11914"/>
      <inkml:brushProperty name="scaleFactor" value="0.5"/>
    </inkml:brush>
  </inkml:definitions>
  <inkml:trace contextRef="#ctx0" brushRef="#br0">7999 353 24575,'0'0'0,"0"-3"0,-3 0 0,-2-2 0,-3 0 0,-2 1 0,1-2 0,-1 2 0,2-3 0,-1 2 0,0 0 0,1 0 0,-1 0 0,0 1 0,-1-1 0,-2 1 0,0 0 0,0 2 0,-1-2 0,0 0 0,-1 1 0,4-2 0,-1 1 0,3-2 0,0 1 0,-1 0 0,2 0 0,-1 0 0,-1 1 0,1-1 0,-1 0 0,0 2 0,-1 0 0,-2-1 0,0 1 0,-1 0 0,0-2 0,0-2 0,0 1 0,0 1 0,-1-2 0,1 2 0,0-2 0,0 2 0,0-2 0,0 1 0,0 2 0,0 1 0,0 1 0,3-2 0,-1 1 0,1 1 0,-1-3 0,0 1 0,-1 0 0,2-1 0,0 1 0,-1 0 0,3-1 0,-1 1 0,0 0 0,-2 1 0,3-1 0,-2 1 0,0-3 0,0 1 0,-2 1 0,0 1 0,-1 1 0,0 1 0,0 1 0,0-3 0,0 0 0,0 1 0,0 0 0,0 0 0,2-1 0,1 0 0,-1 0 0,1 0 0,-2 2 0,0 0 0,0 0 0,1-1 0,1-1 0,0 1 0,-1 0 0,-1 0 0,0 2 0,0-1 0,-1-2 0,0 0 0,0 1 0,-1 0 0,1 0 0,0 1 0,0 1 0,0 0 0,0 0 0,0 0 0,0 0 0,0 0 0,0 0 0,0 0 0,0 0 0,0 0 0,0 0 0,0 0 0,0 0 0,0 0 0,0 0 0,0 0 0,0 0 0,2 3 0,1-1 0,-1 1 0,1-1 0,1 3 0,-1-2 0,1 0 0,-2 0 0,0-2 0,-1 0 0,-1 0 0,3 1 0,-1 1 0,1 0 0,-1-1 0,-1-1 0,0 0 0,0 0 0,-1-1 0,0 0 0,0 0 0,-1 0 0,1-1 0,0 1 0,0 0 0,0 0 0,0 0 0,0 0 0,0 0 0,0 0 0,0 0 0,0 0 0,0 0 0,0 0 0,0 0 0,0 0 0,0 0 0,0 0 0,0 0 0,0 0 0,0 0 0,0 0 0,0 0 0,0 0 0,-1 0 0,1 0 0,0 0 0,0 0 0,0 0 0,0 0 0,0 0 0,0 0 0,0 0 0,0 0 0,0 0 0,0 0 0,0 0 0,0 0 0,0 0 0,0 0 0,0 0 0,0 0 0,0 0 0,0 0 0,0 0 0,0 0 0,0 0 0,0 0 0,0 3 0,0 0 0,0-1 0,0 1 0,2 1 0,1-1 0,0 0 0,-1 0 0,-1 1 0,0 0 0,0-1 0,2 2 0,-1-1 0,1 0 0,-1-2 0,-1 3 0,0-2 0,0 0 0,-1-1 0,3 2 0,-1 0 0,1-1 0,-1-1 0,-1 0 0,0-1 0,0-1 0,-1 0 0,2 3 0,1-1 0,-1 1 0,0-1 0,0 0 0,1 1 0,1 0 0,-1 0 0,1 2 0,1-1 0,-2 0 0,0-2 0,-2 0 0,3 1 0,-1 0 0,0 0 0,1 2 0,1-1 0,-2-1 0,0 0 0,1 1 0,-1 0 0,1-1 0,-2 0 0,-1-2 0,0 0 0,-1-1 0,0 3 0,0 0 0,0-1 0,0 0 0,0 2 0,0 0 0,0-1 0,0-1 0,0 0 0,0-1 0,0-1 0,-1 0 0,1 0 0,0 3 0,0-1 0,0 1 0,0-1 0,0 0 0,0-1 0,0-1 0,0 0 0,0 0 0,0 0 0,0 0 0,0 0 0,0 0 0,0 0 0,0 0 0,0 0 0,0 0 0,0 0 0,0 0 0,0-3 0,0 1 0,0-1 0,0 1 0,0 0 0,0 1 0,0 0 0,0 1 0,2-3 0,1 1 0,0-1 0,-1 1 0,-1 1 0,0 0 0,0 0 0,-1 1 0,0 0 0,0 0 0,0 0 0,0 0 0,0 0 0,-1 0 0,1 0 0,0 0 0,0 0 0,0 0 0,0 0 0,0 0 0,0 0 0,0 0 0,0 0 0,0 0 0,0 0 0,0 0 0,0 0 0,0 0 0,0 0 0,0 0 0,0 0 0,0 0 0,0 0 0,0 0 0,0 0 0,0 0 0,0-2 0,0-1 0,0 1 0,0 0 0,0 0 0,0 1 0,0 1 0,0-1 0,0 1 0,0 0 0,0 0 0,0 1 0,0-1 0,-1 0 0,1 0 0,0 0 0,0 0 0,0 0 0,0 0 0,0 0 0,0 0 0,0 0 0,0 0 0,0 0 0,0 0 0,0 0 0,0 0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0,0 0 0,0 0 0,0 0 0,-1 0 0,2 0 0,-1 0 0,-1 0 0,1 0 0,0 0 0,0 0 0,0 0 0,0 0 0,0 0 0,0 0 0,0 0 0,0 0 0,0 0 0,0 0 0,0 0 0,0 0 0,0 0 0,0 0 0,0 0 0,0 0 0,0 0 0,0 0 0,0 0 0,0 0 0,0 0 0,0 0 0,0 0 0,0 0 0,0 0 0,0 0 0,0 0 0,0-3 0,-3 0 0,0 1 0,-2-1 0,0 2 0,1 0 0,1 0 0,1 1 0,0 0 0,2 0 0,-3-3 0,0 1 0,1-1 0,0 1 0,-2 0 0,0 1 0,1 1 0,1 0 0,-3 0 0,2 0 0,-3-3 0,1 1 0,1-1 0,-2 1 0,1 1 0,-1 0 0,1-2 0,0 0 0,0 0 0,0 1 0,-2 0 0,2-1 0,1 0 0,-2 0 0,2 1 0,0 1 0,-1 0 0,0 0 0,2-1 0,0-1 0,2 0 0,0 1 0,1 1 0,0 0 0,0 0 0,0 1 0,-3-3 0,1 1 0,-1-1 0,1 1 0,0 0 0,1 1 0,1 1 0,-3 0 0,0 0 0,1 0 0,-1 0 0,2 0 0,0 0 0,0 0 0,1 0 0,0 0 0,0 0 0,0-2 0,1-1 0,-1 1 0,0-1 0,0 2 0,0 0 0,0 0 0,0 1 0,-1 0 0,1-2 0,0-1 0,0 0 0,0 1 0,0 1 0,0 0 0,0 0 0,0 1 0,0 0 0,0 0 0,0-3 0,0 1 0,0-1 0,0 1 0,0 0 0,0 1 0,0 1 0,0 0 0,0 0 0,0 0 0,0 0 0,0 0 0,0 0 0,0-2 0,0-1 0,0 0 0,0 1 0,0 1 0,0 0 0,0 0 0,0 1 0,0 0 0,0 0 0,0 0 0,0 0 0,0 0 0,0 0 0,-1 0 0,2 1 0,-1-1 0,-1 0 0,2 0 0,-2 0 0,1 0 0,0 0 0,0 0 0,0 0 0,0 0 0,0 0 0,0 0 0,0 0 0,0 0 0,0 0 0,0 0 0,0 0 0,0 0 0,0 0 0,0 0 0,0 0 0,0 0 0,0 0 0,0 2 0,0 1 0,0 2 0,0 0 0,0-1 0,2 2 0,1-1 0,0-1 0,-1-2 0,-1 3 0,0-2 0,3 3 0,-2-1 0,1-1 0,2 2 0,-1-2 0,0 3 0,1 0 0,-1 0 0,0-1 0,1 1 0,-1-2 0,0-1 0,-2-1 0,3 1 0,-2 2 0,0 0 0,-1 1 0,0-1 0,-1 2 0,-1-2 0,3 2 0,-1 0 0,1 0 0,-1-2 0,-1-2 0,0 1 0,0-1 0,1 2 0,1-1 0,-1-1 0,3 1 0,-1 0 0,0 1 0,-2-1 0,3 2 0,-2-1 0,0-1 0,0-2 0,1 1 0,0 0 0,-1-1 0,1 2 0,1-1 0,-2 2 0,0-1 0,1 2 0,-1-1 0,0-2 0,2 2 0,-1-1 0,0-1 0,-2-2 0,3 3 0,-2-2 0,0 0 0,0-1 0,-2-1 0,0 0 0,2 2 0,0 0 0,2 2 0,-1 0 0,0-1 0,-1 2 0,-1-2 0,2 3 0,-1-2 0,3 2 0,-1-1 0,1 1 0,0-1 0,1 1 0,-1-1 0,1 2 0,2 0 0,-2-1 0,2 2 0,0 0 0,2 2 0,0 0 0,2 1 0,-1 1 0,4-2 0,0-1 0,2-2 0,0 1 0,2-3 0,-1 1 0,2-1 0,0 1 0,3 1 0,0-1 0,1 1 0,1-1 0,-3 1 0,1-2 0,-3 1 0,0-1 0,1-1 0,1-2 0,1 1 0,1 2 0,0 0 0,1 1 0,0 0 0,1-2 0,-4 1 0,1-1 0,-1 1 0,1-1 0,1 0 0,-3 0 0,1 0 0,0-2 0,1 0 0,0-1 0,-1 1 0,0 0 0,0 0 0,1-1 0,0-1 0,-1 3 0,0-1 0,0-1 0,-2 3 0,1-1 0,1 0 0,-2 1 0,0-1 0,2 0 0,0-2 0,-1 3 0,0-2 0,1 0 0,1 0 0,-2 1 0,0-1 0,1 1 0,1-2 0,1-1 0,0 0 0,0 0 0,-1 1 0,-1 1 0,1-1 0,-3 3 0,1-1 0,-2 2 0,1 0 0,0-2 0,2-1 0,-2 2 0,1-1 0,1-1 0,-2 2 0,1-1 0,1-1 0,0 0 0,2 1 0,0 0 0,1-1 0,0-1 0,0 0 0,0-1 0,0-1 0,-2 3 0,-1-1 0,0 1 0,1-2 0,1 1 0,0-1 0,0 2 0,1 0 0,0 0 0,0-1 0,0-1 0,1 0 0,-1 0 0,0-1 0,0 0 0,0 0 0,0 0 0,0-1 0,0 1 0,0 0 0,0 0 0,0 0 0,0 0 0,0 0 0,0 0 0,0 0 0,0 0 0,0 0 0,0 0 0,0 0 0,0 0 0,0-2 0,0-1 0,0 0 0,0 1 0,0 0 0,0 1 0,0 1 0,0-1 0,0 1 0,0 0 0,0 1 0,0-1 0,1 0 0,-1-3 0,0 1 0,0-1 0,0 1 0,0 1 0,-3-3 0,0 1 0,1 0 0,0 1 0,0 0 0,1-2 0,1 1 0,-1 0 0,1-1 0,1 0 0,-1 0 0,0 2 0,0 0 0,-3-2 0,1 1 0,-1 0 0,1 1 0,0-2 0,1 0 0,1 1 0,0 1 0,0 0 0,0 1 0,0 1 0,0 0 0,0 0 0,-2-2 0,-1-1 0,0 1 0,1 0 0,1 0 0,0 1 0,-2-2 0,0 0 0,0 0 0,1 1 0,0 1 0,2 0 0,-1 0 0,-2-1 0,1-1 0,-1 0 0,1 1 0,1 1 0,0 0 0,0 0 0,1 1 0,0 0 0,0 0 0,1 0 0,-1 0 0,0 0 0,0 0 0,0 0 0,0 1 0,0-1 0,0 0 0,0 0 0,0 0 0,0 0 0,0 0 0,0 0 0,0 0 0,0 0 0,0 0 0,0 0 0,0 0 0,0 0 0,0 0 0,0 0 0,0 0 0,0 0 0,0 0 0,0 0 0,1 0 0,-1 2 0,0 1 0,0 0 0,0-1 0,0-1 0,-3 3 0,0-1 0,1 0 0,0 0 0,0-2 0,1 0 0,1 0 0,-1-1 0,-1 2 0,-1 1 0,1-1 0,-3 3 0,1-1 0,0 0 0,1-2 0,2 0 0,-3 2 0,1-1 0,0 0 0,1 2 0,1-1 0,0-1 0,1 0 0,-3 1 0,0-1 0,1 1 0,0-2 0,0-1 0,1 3 0,1-1 0,0 0 0,0-1 0,0 0 0,0-2 0,0 1 0,0-1 0,0 2 0,1 1 0,-1-1 0,0 0 0,0 0 0,-3 1 0,0 1 0,1-2 0,2 1 0,-1 1 0,0-1 0,0 0 0,0 0 0,0-2 0,1 3 0,0-1 0,0 0 0,0-1 0,0-1 0,0 3 0,0-1 0,0 0 0,0-1 0,0 2 0,0-1 0,0 0 0,0 0 0,0-2 0,0 0 0,0-1 0,0 1 0,0-1 0,0-1 0,0 1 0,0 3 0,3-1 0,0 1 0,-1-1 0,1 0 0,-2 2 0,3-1 0,-1 0 0,0-1 0,-1 0 0,0 1 0,1 0 0,0 0 0,0-1 0,-1 2 0,2-1 0,0 1 0,-1-2 0,-1 0 0,0-2 0,-1 1 0,0 2 0,-1-1 0,0 1 0,-1-1 0,1 0 0,0-2 0,0 1 0,0-1 0,0 0 0,0 0 0,0 0 0,0 0 0,0 0 0,0 0 0,0 0 0,0 0 0,0 0 0,0 0 0,0 0 0,0 0 0,0 0 0,0 0 0,0 0 0,1 0 0,-1 0 0,0 0 0,0 0 0,0 0 0,0 0 0,0 0 0,0 0 0,0 0 0,0 0 0,0 0 0,0 0 0,0 0 0,0 0 0,0 0 0,0 0 0,0 0 0,0 0 0,0 0 0,0 0 0,0 0 0,0 0 0,0 0 0,0 0 0,0 0 0,0 0 0,0 0 0,0 0 0,0 0 0,0 0 0,0 0 0,0 0 0,0 0 0,0 0 0,0 0 0,0 0 0,0 0 0,1 0 0,-1 0 0,0 0 0,0 0 0,0 0 0,0 2 0,0 1 0,0-1 0,0 0 0,0 0 0,0-1 0,0-1 0,0 1 0,0-1 0,0 0 0,0 0 0,0-1 0,0 1 0,0 0 0,0 0 0,0 0 0,0 0 0,0 0 0,0 0 0,0 0 0,0 0 0,0 0 0,0 0 0,0 0 0,0 0 0,0 0 0,0 0 0,0 0 0,0 0 0,0 0 0,0 0 0,0 0 0,0 0 0,1 0 0,-2 0 0,1 0 0,1 0 0,-2 0 0,2-2 0,-1-1 0,0 1 0,0-1 0,0 2 0,0 0 0,-3-2 0,0 0 0,1 0 0,0 1 0,0 0 0,1 1 0,0-2 0,1 0 0,0 1 0,0 0 0,1 0 0,-1 1 0,0 1 0,0-3 0,0 0 0,0 1 0,0 0 0,0 1 0,0 0 0,0 0 0,0 1 0,0 0 0,0 0 0,0-2 0,0-1 0,0 0 0,0 1 0,0 1 0,0-1 0,0 2 0,0 0 0,0 0 0,1 0 0,-1 0 0,0 0 0,0 0 0,0 0 0,0 0 0,0 0 0,0 0 0,0 0 0,0 0 0,0 0 0,0 0 0,0 0 0,0 0 0,0 0 0,0 0 0,-3-2 0,1-1 0,-1 0 0,1 1 0,0 0 0,1 1 0,1 1 0,0-1 0,0 1 0,0 0 0,0 1 0,0-1 0,0 0 0,0 0 0,0 0 0,0 0 0,0 0 0,0 0 0,0 0 0,0 0 0,0 0 0,0 0 0,0 0 0,0 0 0,1 0 0,-1 0 0,0 0 0,0 0 0,0 0 0,0 0 0,0 0 0,0 0 0,0 0 0,0 0 0,0 0 0,0 0 0,0-3 0,0 1 0,0-1 0,0 1 0,0 1 0,0 0 0,0 0 0,0 1 0,0 0 0,0 0 0,0 0 0,0 0 0,0 0 0,0 0 0,0 0 0,0 0 0,0 0 0,0 0 0,0 0 0,0 0 0,0 0 0,0 0 0,0 0 0,0 0 0,0 0 0,1 0 0,-1 0 0,-1 0 0,1 0 0,1 0 0,-1 0 0,0 0 0,0 0 0,0 0 0,0 0 0,0 0 0,0 0 0,0 0 0,0 0 0,0 0 0,0 0 0,0 0 0,0 0 0,0 0 0,0 0 0,0 0 0,0 0 0,0 0 0,0 0 0,0 0 0,0 0 0,0 3 0,0-1 0,0 1 0,0-1 0,0 0 0,0-1 0,0-1 0,0 0 0,0 0 0,0 0 0,0 0 0,0 0 0,0 0 0,0 0 0,0 0 0,0 0 0,0 0 0,1 0 0,-1 0 0,0 3 0,0-1 0,0 1 0,0-1 0,0 0 0,0-1 0,0-1 0,0 1 0,0-1 0,0 0 0,0 0 0,0-1 0,0 1 0,0 0 0,0 0 0,0 0 0,0 0 0,0 0 0,0 0 0,0 0 0,0 0 0,0 0 0,0 0 0,0 0 0,0 0 0,0 0 0,0 0 0,0 0 0,0 0 0,0 0 0,0 0 0,0 0 0,0 0 0,0 0 0,0 0 0,0 0 0,1 0 0,-1 0 0,0 0 0,0 0 0,0 0 0,0 0 0,0 0 0,0 0 0,0 0 0,0 0 0,0 0 0,0 0 0,0 0 0,0 0 0,0 0 0,0 0 0,0 0 0,0 0 0,0 0 0,0 0 0,0 0 0,0 0 0,0 0 0,0 0 0,0 0 0,0 0 0,0 0 0,0 0 0,0 0 0,0 0 0,0 0 0,0 0 0,0 0 0,0 0 0,0 0 0,-2-2 0,-1-1 0,1 0 0,-1 1 0,-1-2 0,1 0 0,-3 1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05:06.137"/>
    </inkml:context>
    <inkml:brush xml:id="br0">
      <inkml:brushProperty name="width" value="0.1" units="cm"/>
      <inkml:brushProperty name="height" value="0.1" units="cm"/>
      <inkml:brushProperty name="color" value="#AE198D"/>
      <inkml:brushProperty name="inkEffects" value="galaxy"/>
      <inkml:brushProperty name="anchorX" value="-2363.5542"/>
      <inkml:brushProperty name="anchorY" value="-929.33527"/>
      <inkml:brushProperty name="scaleFactor" value="0.5"/>
    </inkml:brush>
  </inkml:definitions>
  <inkml:trace contextRef="#ctx0" brushRef="#br0">0 1 24575,'0'0'0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05:11.056"/>
    </inkml:context>
    <inkml:brush xml:id="br0">
      <inkml:brushProperty name="width" value="0.1" units="cm"/>
      <inkml:brushProperty name="height" value="0.1" units="cm"/>
      <inkml:brushProperty name="color" value="#AE198D"/>
      <inkml:brushProperty name="inkEffects" value="galaxy"/>
      <inkml:brushProperty name="anchorX" value="-2998.5542"/>
      <inkml:brushProperty name="anchorY" value="-1564.33533"/>
      <inkml:brushProperty name="scaleFactor" value="0.5"/>
    </inkml:brush>
  </inkml:definitions>
  <inkml:trace contextRef="#ctx0" brushRef="#br0">3296 477 24575,'0'0'0,"-76"-31"0,-37-15 0,6 3 0,8 3 0,15 7 0,15 5 0,14 6 0,10 3 0,9 4 0,5 0 0,4 3 0,2 0 0,2 1 0,1 0 0,2 0 0,-2 1 0,-1 1 0,-2 0 0,-5 1 0,-5 0 0,-5 1 0,-5-1 0,-4 2 0,-2-2 0,-2 1 0,1-1 0,2 0 0,4 0 0,4 1 0,5 1 0,3 1 0,3 2 0,1 1 0,-2 2 0,-2 0 0,-5 2 0,-4 0 0,-5 0 0,-5 0 0,-2 0 0,-1 0 0,1 0 0,4 0 0,3 2 0,6 0 0,4 2 0,4 0 0,1 2 0,1 0 0,-2 1 0,-2 1 0,-4 0 0,-3 0 0,-3-1 0,-2 0 0,-2 0 0,1 0 0,1 1 0,3-1 0,3 2 0,5 1 0,3 1 0,3 1 0,3 0 0,0 1 0,1 0 0,-2 3 0,0 0 0,-3 1 0,0 2 0,-2 0 0,0 3 0,0 0 0,1 3 0,1 0 0,2 1 0,4 1 0,3 1 0,4 1 0,6 0 0,5 1 0,6 0 0,6 0 0,4-1 0,6-1 0,4 0 0,4-1 0,3-2 0,4-2 0,3-1 0,3-3 0,3-1 0,2-2 0,3-2 0,2-2 0,1-1 0,0 0 0,0 1 0,-1-1 0,0 1 0,-1 0 0,1 0 0,1 2 0,3 0 0,3 2 0,3 1 0,5 1 0,1 0 0,2 1 0,-1 0 0,-2-2 0,-1-1 0,1 0 0,3-1 0,4-2 0,4 1 0,4-2 0,2-2 0,-1-2 0,-2-3 0,-3-2 0,-3-3 0,-2 0 0,0-1 0,0 0 0,1 0 0,1 0 0,-1 0 0,-2-2 0,-4-1 0,-4-2 0,-4-2 0,-5-2 0,-3-1 0,-1-1 0,1-1 0,-1-1 0,2-1 0,0-1 0,0-1 0,-1-1 0,-1-2 0,-3-2 0,-3-1 0,-3 0 0,-4-2 0,-3-1 0,-5 0 0,-2-1 0,-3-1 0,-1 0 0,-2-1 0,-1 0 0,0-2 0,0-1 0,-1-1 0,-1-1 0,-1-2 0,-1-1 0,-2-1 0,-2-1 0,-2 0 0,-2 0 0,-3 2 0,-2 2 0,-3 4 0,-1 5 0,-4 5 0,3 7 0,1 5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05:20.634"/>
    </inkml:context>
    <inkml:brush xml:id="br0">
      <inkml:brushProperty name="width" value="0.1" units="cm"/>
      <inkml:brushProperty name="height" value="0.1" units="cm"/>
      <inkml:brushProperty name="color" value="#AE198D"/>
      <inkml:brushProperty name="inkEffects" value="galaxy"/>
      <inkml:brushProperty name="anchorX" value="-3697.92847"/>
      <inkml:brushProperty name="anchorY" value="-2198.2876"/>
      <inkml:brushProperty name="scaleFactor" value="0.5"/>
    </inkml:brush>
  </inkml:definitions>
  <inkml:trace contextRef="#ctx0" brushRef="#br0">0 248 24575,'0'0'0,"85"-29"0,45-14 0,-2 2 0,-4 5 0,-12 6 0,-16 7 0,-15 7 0,-11 4 0,-8 4 0,-5 3 0,-2 2 0,1 2 0,2 1 0,1 1 0,1 0 0,0 1 0,-1 2 0,-3-1 0,-3 1 0,-4 0 0,-2 0 0,-2 1 0,0 0 0,1 0 0,2 2 0,2-1 0,3 0 0,0 1 0,2-2 0,0 0 0,-1-2 0,-1-1 0,-1-1 0,0-2 0,2 0 0,3-1 0,2-1 0,5-1 0,2-1 0,3 0 0,0 0 0,0 0 0,0 1 0,-2 3 0,2 2 0,1 2 0,3 2 0,1 3 0,2 0 0,-1 2 0,0-1 0,-2-1 0,-2-1 0,1-1 0,0-1 0,0-1 0,1-2 0,0-2 0,-2-1 0,-3-2 0,-4-2 0,-2-1 0,-4-2 0,-1 1 0,0 0 0,0 0 0,2 0 0,1 0 0,0 0 0,1 0 0,-2 0 0,-2 0 0,-3 0 0,-3 0 0,-2 2 0,-2 0 0,-2 2 0,-2 1 0,-3 1 0,-4 1 0,-4 0 0,-6 1 0,-4 1 0,-7-1 0,-5 1 0,-5 0 0,-2 0 0,-3 0 0,-7-1 0,-5-1 0,-5-2 0,-5-1 0,2-1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21T07:05:24.086"/>
    </inkml:context>
    <inkml:brush xml:id="br0">
      <inkml:brushProperty name="width" value="0.1" units="cm"/>
      <inkml:brushProperty name="height" value="0.1" units="cm"/>
      <inkml:brushProperty name="color" value="#AE198D"/>
      <inkml:brushProperty name="inkEffects" value="galaxy"/>
      <inkml:brushProperty name="anchorX" value="-9461.51758"/>
      <inkml:brushProperty name="anchorY" value="-2594.32373"/>
      <inkml:brushProperty name="scaleFactor" value="0.5"/>
    </inkml:brush>
  </inkml:definitions>
  <inkml:trace contextRef="#ctx0" brushRef="#br0">1 234 24575,'0'0'0,"89"-7"0,49-2 0,-3 2 0,-5 3 0,-14 2 0,-16 2 0,-11 2 0,-11 1 0,-6 1 0,-2 1 0,-1 0 0,1 0 0,1 0 0,2-2 0,2 0 0,1-2 0,2-1 0,3-1 0,1 0 0,2-1 0,1 0 0,1-1 0,0-1 0,1 0 0,0-1 0,0-1 0,0 1 0,1 0 0,-2 0 0,0 0 0,0 1 0,-2 0 0,1 1 0,-1 1 0,2 1 0,-1 1 0,1 1 0,0 1 0,-2 0 0,1 1 0,0 1 0,-1 0 0,-1 2 0,0 0 0,-3-1 0,-1 1 0,-3 0 0,-1-1 0,-2-1 0,0 0 0,0-1 0,-1-1 0,1 0 0,-1-2 0,0-1 0,-1 0 0,1-2 0,0 1 0,2-2 0,1 0 0,0-1 0,2 0 0,1-1 0,0 1 0,1-1 0,1 1 0,3 0 0,2 1 0,2-1 0,2 0 0,1 0 0,0-1 0,3-1 0,1 1 0,3-2 0,1 0 0,2 0 0,0-2 0,0-2 0,1 1 0,0-1 0,-1 1 0,-2 0 0,-3 1 0,-5 0 0,-5 2 0,-7 0 0,-6 1 0,-7 2 0,-5 0 0,-7 1 0,-6 1 0,-8 1 0,-6 2 0,-8 0 0,-7 1 0,-7 0 0,-4 1 0,-5-1 0,-7 0 0,-9-3 0,-1 1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2:00:41.744"/>
    </inkml:context>
    <inkml:brush xml:id="br0">
      <inkml:brushProperty name="width" value="0.035" units="cm"/>
      <inkml:brushProperty name="height" value="0.035" units="cm"/>
      <inkml:brushProperty name="color" value="#AE198D"/>
      <inkml:brushProperty name="inkEffects" value="galaxy"/>
      <inkml:brushProperty name="anchorX" value="0"/>
      <inkml:brushProperty name="anchorY" value="0"/>
      <inkml:brushProperty name="scaleFactor" value="0.5"/>
    </inkml:brush>
  </inkml:definitions>
  <inkml:trace contextRef="#ctx0" brushRef="#br0">0 186 24575,'0'0'0,"0"3"0,0 3 0,0 2 0,0 3 0,0 2 0,0 1 0,0 1 0,0 0 0,0-1 0,0 1 0,3 0 0,0-1 0,0 1 0,-1-1 0,3 1 0,-1-1 0,0 0 0,-2 0 0,0 0 0,2 1 0,-1-1 0,0 0 0,0 0 0,1-2 0,0-6 0,2-4 0,0-4 0,1-2 0,0-4 0,0 2 0,3-3 0,1 2 0,1-2 0,-1-1 0,0 2 0,0-2 0,1 3 0,-2-2 0,1 0 0,0 1 0,1 1 0,0 0 0,1 1 0,1-1 0,0 1 0,1-1 0,-4-2 0,1 1 0,-1-1 0,4 1 0,0 0 0,2 1 0,-1 2 0,-3-2 0,-1 2 0,3-2 0,0-1 0,1 0 0,2-1 0,0-1 0,3-1 0,-1-2 0,0 2 0,0 0 0,0 3 0,-2 2 0,0-1 0,-2 1 0,-1 0 0,0 0 0,-1-1 0,3 1 0,0-2 0,-3-1 0,0 1 0,-1-1 0,-1 1 0,1 0 0,1 1 0,-1 1 0,1 0 0,1 1 0,-1-2 0,0 2 0,0-3 0,1 2 0,-4-2 0,1 2 0,-1 1 0,1-1 0,0 1 0,1-2 0,1 1 0,0 1 0,0 2 0,-2 1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2:00:47.153"/>
    </inkml:context>
    <inkml:brush xml:id="br0">
      <inkml:brushProperty name="width" value="0.035" units="cm"/>
      <inkml:brushProperty name="height" value="0.035" units="cm"/>
      <inkml:brushProperty name="color" value="#AE198D"/>
      <inkml:brushProperty name="inkEffects" value="galaxy"/>
      <inkml:brushProperty name="anchorX" value="-1857.49438"/>
      <inkml:brushProperty name="anchorY" value="-660.98761"/>
      <inkml:brushProperty name="scaleFactor" value="0.5"/>
    </inkml:brush>
  </inkml:definitions>
  <inkml:trace contextRef="#ctx0" brushRef="#br0">1 1 24575,'0'0'0,"2"0"0,4 0 0,3 0 0,2 0 0,2 0 0,1 0 0,0 0 0,1 0 0,0 0 0,0 0 0,-1 0 0,1 0 0,-1 0 0,1 0 0,-1 0 0,0 0 0,0 0 0,1 0 0,-1 0 0,0 0 0,0 0 0,1 0 0,-1 0 0,-3 3 0,1 0 0,-1 0 0,1-1 0,0 0 0,2-1 0,-1 0 0,1-1 0,0 0 0,1 0 0,-1 0 0,1 0 0,-1 0 0,0 0 0,1 0 0,-1 0 0,0 0 0,1 0 0,-1 0 0,0 0 0,0 0 0,1 0 0,-1 0 0,0 0 0,0 0 0,1 0 0,-1 0 0,0 0 0,1 0 0,-1 0 0,0 0 0,0 0 0,1 0 0,-1 0 0,0 0 0,0 0 0,1 0 0,-1 0 0,0 0 0,0 0 0,1 0 0,-1 0 0,0 0 0,0 0 0,1 0 0,-1 0 0,0 0 0,1 0 0,-1 0 0,0 0 0,0 0 0,1 0 0,-1 0 0,0 0 0,1 0 0,-1 0 0,0 0 0,0 0 0,0 0 0,1 0 0,-1 0 0,0 0 0,1 0 0,-1 2 0,0 1 0,1 0 0,-1-1 0,0 0 0,0-1 0,0 0 0,1-1 0,-1 0 0,0 0 0,1 0 0,-1 2 0,0 1 0,0 0 0,1 0 0,-1-2 0,0 1 0,0-2 0,1 0 0,-1 0 0,0 0 0,1 0 0,-1 0 0,0 0 0,0 0 0,1 0 0,-1 0 0,0 0 0,0 0 0,-2 3 0,-1 0 0,0 0 0,1-1 0,1 0 0,0-1 0,1 0 0,0-1 0,0 0 0,0 0 0,1 0 0,-1 0 0,1 0 0,-1-1 0,0 1 0,0 0 0,1 0 0,-1 0 0,0 0 0,1 0 0,-1 0 0,0 0 0,0 0 0,1 0 0,-1 0 0,0 0 0,0 0 0,1 0 0,-1 0 0,0 0 0,1 0 0,-1 0 0,0 0 0,0 0 0,1 0 0,-1 0 0,0 0 0,0 0 0,1 0 0,-1 0 0,0 0 0,1 0 0,-1 0 0,0 0 0,0 0 0,1 0 0,-1 0 0,0 0 0,0 0 0,1 0 0,-1 0 0,0 0 0,0 0 0,1 0 0,-1 0 0,0 0 0,1 0 0,-1 0 0,0 0 0,0 0 0,1 0 0,-1 0 0,0 0 0,0 0 0,1 0 0,-1 0 0,0 0 0,1 0 0,-1 0 0,0 0 0,0 0 0,1 0 0,-1 0 0,0 0 0,0 0 0,1 0 0,-1 0 0,0 0 0,0 0 0,1 0 0,-1 0 0,0 0 0,1 0 0,-1 0 0,0 0 0,0 0 0,1 0 0,-1 0 0,0 0 0,0 0 0,1 0 0,-1 0 0,0 0 0,1 0 0,-1 0 0,0 0 0,0 0 0,1 0 0,-1 0 0,0 0 0,0 0 0,1 0 0,-1 0 0,0 0 0,1 0 0,-4 3 0,0 0 0,1 0 0,0-1 0,0 0 0,1-1 0,1-1 0,0 1 0,0-1 0,0 0 0,1 0 0,-1-1 0,1 1 0,-1 0 0,0 0 0,1 0 0,-1 0 0,0 0 0,0 0 0,1 0 0,-1 0 0,0 0 0,0 0 0,1 0 0,-1 0 0,0 0 0,0 0 0,1 0 0,-1 0 0,0 0 0,1 0 0,-1 0 0,0 0 0,0 0 0,1 0 0,-1 0 0,0 0 0,1 0 0,-1 0 0,0 0 0,0 0 0,1 0 0,-1 0 0,0 0 0,0 0 0,1 0 0,-1 0 0,0 0 0,1 0 0,-1 0 0,0 0 0,0 0 0,0 0 0,1 0 0,-1 0 0,0 0 0,1 0 0,-4-3 0,0 1 0,1-1 0,0 0 0,0 2 0,1 0 0,1 0 0,0 1 0,0 0 0,0 0 0,1 0 0,-1 0 0,1 0 0,-1 0 0,0 0 0,1 0 0,-1 0 0,0 0 0,1 0 0,-1 0 0,0 0 0,0 0 0,1 0 0,-1 0 0,0 0 0,0 0 0,1 0 0,-1 0 0,0 0 0,0 0 0,1 0 0,-1 0 0,0 0 0,1 0 0,-1 0 0,0 0 0,0 0 0,1 0 0,-1 0 0,0 0 0,0 0 0,1 0 0,-4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2:00:52.378"/>
    </inkml:context>
    <inkml:brush xml:id="br0">
      <inkml:brushProperty name="width" value="0.035" units="cm"/>
      <inkml:brushProperty name="height" value="0.035" units="cm"/>
      <inkml:brushProperty name="color" value="#AE198D"/>
      <inkml:brushProperty name="inkEffects" value="galaxy"/>
      <inkml:brushProperty name="anchorX" value="-7182.62842"/>
      <inkml:brushProperty name="anchorY" value="-1565.09326"/>
      <inkml:brushProperty name="scaleFactor" value="0.5"/>
    </inkml:brush>
  </inkml:definitions>
  <inkml:trace contextRef="#ctx0" brushRef="#br0">1 45 24575,'0'0'0,"2"0"0,4 0 0,3 0 0,2 0 0,2 0 0,0 0 0,2 0 0,0 0 0,0 0 0,-1 0 0,1 0 0,0 0 0,-1 0 0,0 0 0,1 0 0,-1 0 0,0 0 0,0 0 0,1 0 0,-1 0 0,0 0 0,0 0 0,1 0 0,-1 0 0,0 0 0,0 0 0,1 0 0,-1 0 0,0 0 0,1 0 0,-1 0 0,0 0 0,0 0 0,1 0 0,-1 0 0,0 0 0,1 0 0,-1 0 0,0 0 0,0 0 0,1 0 0,-1 0 0,0 0 0,0 0 0,1 0 0,-1 0 0,0 0 0,1 0 0,-1 0 0,0 0 0,0 0 0,1 0 0,-1 0 0,0 0 0,0 0 0,1 0 0,-1 0 0,0 0 0,0 0 0,1 0 0,-1 0 0,0 0 0,0 0 0,1 0 0,-1 0 0,0 0 0,1 0 0,-1 0 0,0 0 0,0 0 0,1 0 0,-1 0 0,0 0 0,1 0 0,-1 0 0,0 0 0,0 0 0,0 0 0,1 0 0,-1 0 0,0 0 0,1 0 0,-1 0 0,0 0 0,1 0 0,-1 0 0,0 0 0,0 0 0,0 2 0,1 1 0,-1 0 0,0-1 0,1 0 0,-1-1 0,0 0 0,0-1 0,1 0 0,-1 0 0,0 0 0,0 0 0,1 0 0,-1-1 0,0 1 0,1 0 0,-1 0 0,0 0 0,0 0 0,1 0 0,-1 0 0,0 0 0,0 0 0,1 0 0,-1 0 0,0 0 0,0 0 0,1 0 0,-1 0 0,0 0 0,1 0 0,-1 0 0,0 0 0,0 0 0,1 0 0,-1 0 0,0 0 0,0 0 0,1 0 0,-1 0 0,0 0 0,1 0 0,-1 0 0,0 0 0,0 0 0,1 0 0,-1 0 0,0 0 0,0 0 0,1 0 0,-1 0 0,0 0 0,1 0 0,2 0 0,0 0 0,0 0 0,0 0 0,-1 0 0,-1 0 0,0 3 0,-1 0 0,1 0 0,-1 0 0,0-1 0,0-1 0,1-1 0,-1 1 0,0-1 0,0-1 0,0 4 0,1 0 0,-1-1 0,0 1 0,0-2 0,1 0 0,-1 0 0,0-1 0,1 0 0,-1 0 0,0 0 0,0 3 0,1 0 0,-1 0 0,0-1 0,0 0 0,1-1 0,-1 0 0,0-1 0,1 0 0,-1 0 0,0 0 0,0 0 0,1 2 0,-1 1 0,0 0 0,0 0 0,1-2 0,-1 0 0,0 0 0,0-1 0,1 0 0,-1 0 0,0 0 0,1 0 0,-1 0 0,0 0 0,0 0 0,1 0 0,-1 0 0,0 0 0,0 0 0,1 0 0,-1 0 0,0 0 0,1 0 0,-1 0 0,0 0 0,0 0 0,1 0 0,-1 0 0,0 0 0,0 0 0,1 0 0,-1 0 0,0 0 0,1 0 0,-1 0 0,0 0 0,0 0 0,1 0 0,-1 0 0,0 0 0,0 0 0,1 0 0,-1 0 0,0 0 0,0 0 0,1 0 0,-1 0 0,0 0 0,1 0 0,-1 0 0,0 0 0,0 0 0,1 0 0,-1 0 0,0 0 0,0 0 0,1 0 0,-1 0 0,0 0 0,0 0 0,1 0 0,-1 0 0,0 0 0,1 0 0,-1 0 0,0 0 0,0 0 0,-2-3 0,-1 0 0,1 0 0,-1 0 0,2 2 0,0 0 0,1 0 0,3 1 0,0 0 0,-3-3 0,0 0 0,-1 0 0,0 1 0,1 0 0,-1 1 0,1 0 0,0-2 0,0 1 0,0-1 0,0 1 0,-2-3 0,-1 1 0,0 1 0,1 0 0,1 1 0,0 1 0,1-2 0,0 0 0,0 0 0,1 1 0,-1 1 0,0 0 0,1 0 0,-1 1 0,0 0 0,1 0 0,-1 0 0,0 0 0,0 1 0,1-1 0,-1 0 0,0 0 0,-2-3 0,-1 0 0,0 0 0,1 0 0,1 2 0,0-1 0,0 2 0,1 0 0,-2-3 0,-1 0 0,1 0 0,0 0 0,1 2 0,0 0 0,0 0 0,1 1 0,1 0 0,-4-3 0,1 1 0,-1-1 0,1 1 0,1 0 0,0 1 0,1 0 0,0 1 0,0 0 0,0 0 0,1 0 0,-1 1 0,0-1 0,1 0 0,-1 0 0,0 0 0,1 0 0,-1 0 0,0 0 0,0 0 0,1 0 0,-1 0 0,0 0 0,1 0 0,-1 0 0,0 0 0,0 0 0,0 0 0,1 0 0,-1 0 0,0 0 0,1 0 0,-1 0 0,0 0 0,1 0 0,-1 0 0,0 0 0,0 0 0,0 0 0,1 0 0,-1 0 0,0 0 0,1 0 0,-1 0 0,0 0 0,0 0 0,1 0 0,-1 0 0,0 0 0,0 0 0,1 0 0,-1 0 0,0 0 0,1 0 0,-1 0 0,0 2 0,0 1 0,1 0 0,-1-1 0,0 0 0,0-1 0,1 3 0,-1-1 0,0 0 0,0-1 0,1 0 0,-1-1 0,0 0 0,1-1 0,-1 0 0,0 0 0,0-1 0,1 1 0,-1 0 0,0 3 0,0 0 0,1 0 0,-1-1 0,0 0 0,1-1 0,-4 3 0,0-1 0,1 0 0,0-1 0,0-1 0,1 0 0,1 0 0,0-1 0,0 0 0,-2 3 0,-1 0 0,1-1 0,0 1 0,0-1 0,1-1 0,1-1 0,0 0 0,-2 3 0,-1 0 0,0 0 0,1-1 0,1-1 0,0 0 0,1 0 0,0-1 0,0 0 0,1 0 0,-1 0 0,0 0 0,1 0 0,-1 0 0,0 0 0,1 0 0,-1 0 0,0 0 0,0 0 0,1 0 0,-1 0 0,0 0 0,1 0 0,-1 0 0,0 0 0,0 0 0,1 0 0,-1 0 0,0 0 0,0 0 0,1 0 0,-1 0 0,0 0 0,1 0 0,-1 0 0,0 0 0,0 0 0,1 0 0,-1 0 0,0 0 0,0 0 0,1 0 0,-1-3 0,0 0 0,0 0 0,1 1 0,-1 0 0,0 1 0,1 1 0,-4-3 0,0-1 0,1 2 0,0-1 0,0 2 0,1 0 0,-2-3 0,0 1 0,0 0 0,1 1 0,1 1 0,0 0 0,1 0 0,-3-2 0,1 0 0,-1 0 0,1 1 0,-2-3 0,0 1 0,1 1 0,1 0 0,0-1 0,1 0 0,1 0 0,0 2 0,1 0 0,-1 1 0,1 1 0,-1 0 0,0 0 0,1 0 0,-1 0 0,0 1 0,1-1 0,-1 0 0,0 0 0,0 0 0,1 0 0,-1 0 0,0 0 0,1 0 0,-1 0 0,0 0 0,0 0 0,1 0 0,-1 0 0,0 0 0,0 0 0,1 0 0,-1 0 0,0 0 0,0 0 0,1 0 0,-1 0 0,0 0 0,0 0 0,1 0 0,-1 0 0,0 0 0,1 0 0,-1 0 0,0 0 0,1 0 0,-1 0 0,0 0 0,0 0 0,1 0 0,-1 0 0,-3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2:00:59.542"/>
    </inkml:context>
    <inkml:brush xml:id="br0">
      <inkml:brushProperty name="width" value="0.035" units="cm"/>
      <inkml:brushProperty name="height" value="0.035" units="cm"/>
      <inkml:brushProperty name="color" value="#AE198D"/>
      <inkml:brushProperty name="inkEffects" value="galaxy"/>
      <inkml:brushProperty name="anchorX" value="-15276.01074"/>
      <inkml:brushProperty name="anchorY" value="-2368.88428"/>
      <inkml:brushProperty name="scaleFactor" value="0.5"/>
    </inkml:brush>
  </inkml:definitions>
  <inkml:trace contextRef="#ctx0" brushRef="#br0">1 15 24575,'0'0'0,"2"0"0,4 0 0,3 0 0,2 0 0,2 0 0,1 0 0,-2 3 0,0 0 0,0 0 0,0-1 0,1 0 0,0-1 0,1 0 0,0 2 0,0 0 0,1 0 0,-1-1 0,0 0 0,1-1 0,-1-1 0,0 0 0,1 0 0,-1 0 0,0 0 0,1 0 0,-4 3 0,0 0 0,1 0 0,0-1 0,0 0 0,1-1 0,1 0 0,0-1 0,0 0 0,0 0 0,1 0 0,-1 0 0,1 0 0,-1-1 0,0 1 0,1 0 0,-1 0 0,0 0 0,0 0 0,1 0 0,-1 0 0,0 0 0,0 0 0,1 0 0,-1 0 0,0 0 0,1 0 0,-1 0 0,0 0 0,0 0 0,1 0 0,-1 0 0,0 0 0,0 0 0,1 0 0,-1 0 0,0 0 0,1 0 0,-1 0 0,0 0 0,0 0 0,1 0 0,-1 0 0,0 0 0,0 0 0,1 0 0,-4-3 0,0 0 0,1 0 0,0 1 0,0 0 0,1 1 0,1 0 0,0 1 0,0 0 0,1 0 0,-1 0 0,0 1 0,1-1 0,-1 0 0,0 0 0,1 0 0,-1 0 0,0 0 0,-2-3 0,-1 0 0,0 0 0,1 0 0,1 2 0,0 0 0,1 0 0,0-2 0,0 0 0,0 0 0,1 1 0,-1 1 0,0 0 0,-2-3 0,-1 1 0,1 0 0,0 1 0,0 0 0,1 1 0,1 0 0,0 1 0,0 0 0,0 0 0,1 1 0,-1-1 0,1 0 0,-1 0 0,0 0 0,0 0 0,1 0 0,-1 0 0,0 0 0,1 0 0,-1 0 0,0 0 0,0 0 0,1 0 0,-1 0 0,0 0 0,0 0 0,1 0 0,-1 0 0,0 0 0,1 0 0,-1 0 0,0 0 0,0 0 0,1 0 0,-1 0 0,0 0 0,1 0 0,-1 0 0,0 0 0,0 0 0,1 0 0,-1 0 0,0 3 0,0 0 0,1 0 0,-1-1 0,0 0 0,0-1 0,1 0 0,-1-1 0,-3 3 0,1 0 0,-1-1 0,1 0 0,0 0 0,2-1 0,-1 0 0,1-1 0,1 0 0,-1 3 0,0-1 0,1 1 0,-1 0 0,0-2 0,1 0 0,-1 0 0,0-1 0,1 0 0,-1 0 0,0 3 0,0 0 0,1 0 0,-1-1 0,0 0 0,1-1 0,-1 0 0,0-1 0,0 0 0,0 0 0,1 0 0,-1 0 0,-2 2 0,-1 1 0,0 0 0,1-1 0,1 0 0,0-1 0,0-1 0,1 1 0,1-1 0,-1 0 0,0-1 0,1 1 0,-1 0 0,0 0 0,1 0 0,-1 0 0,0 0 0,1 0 0,-1 0 0,0 0 0,0 0 0,1 0 0,-1 0 0,0 0 0,0 0 0,1 0 0,-1 0 0,0 0 0,1 0 0,-1 0 0,0 0 0,0 0 0,1 0 0,-1 0 0,0 0 0,0 0 0,1 0 0,-1 0 0,0 0 0,1 0 0,-1 0 0,0 0 0,0 0 0,1 0 0,-1 0 0,0 0 0,0 0 0,1 0 0,-1 0 0,0 0 0,1 0 0,-1 0 0,0 0 0,0 0 0,1 0 0,-1 0 0,0 0 0,0 0 0,1 0 0,-1 0 0,0 0 0,1 0 0,-1 0 0,0 0 0,0 0 0,1 0 0,-1 0 0,0 0 0,0 0 0,1 0 0,-1 0 0,0 0 0,0 0 0,1 0 0,-1 0 0,0 0 0,1 0 0,-1 0 0,0 0 0,0 0 0,1 0 0,-1 0 0,0 0 0,0 0 0,1 0 0,-1 0 0,0 0 0,1 0 0,-1 0 0,0 0 0,0 0 0,1 0 0,-1 0 0,0 0 0,0 0 0,1 0 0,-1 0 0,0 0 0,1 0 0,-1 0 0,0 0 0,0 0 0,1 0 0,-1 0 0,0 0 0,0 0 0,1 0 0,-1 0 0,0 0 0,0 0 0,1 0 0,-1 0 0,0 0 0,1 0 0,-1 0 0,0 0 0,0 0 0,1 0 0,-1 0 0,0 0 0,0 0 0,1 0 0,-1 0 0,0 0 0,1 0 0,-1 0 0,0 0 0,0 0 0,0 0 0,1 0 0,-1 0 0,0 0 0,1 0 0,-1 0 0,0 0 0,1 0 0,-1 0 0,0 0 0,0 0 0,1 0 0,-1 0 0,0 0 0,0 0 0,1 0 0,-1 0 0,0 0 0,0 0 0,1 0 0,-1 0 0,0 0 0,1 0 0,-1 0 0,0 0 0,0 0 0,1 0 0,-1 0 0,0 0 0,0 0 0,1 0 0,-1 0 0,0 0 0,0 0 0,1 0 0,-1 0 0,0 0 0,0 0 0,1 0 0,-1 0 0,0 0 0,1 0 0,-1 0 0,0 0 0,1 0 0,-1 0 0,0 0 0,0 0 0,1 0 0,-1 0 0,-3-3 0,1 1 0,-1-1 0,1 0 0,0 2 0,1 0 0,1 0 0,0-2 0,0 0 0,1 0 0,-1 1 0,1 0 0,-4-2 0,0 1 0,1-1 0,0 2 0,0 0 0,1 1 0,1 1 0,-3-3 0,1 0 0,-1 0 0,1 1 0,1 1 0,0 0 0,1 0 0,0-2 0,0 0 0,0 0 0,1 1 0,-1 0 0,1 1 0,-1 1 0,0-1 0,1 1 0,-1 0 0,0 1 0,0-1 0,1 0 0,-1 0 0,0 0 0,0 0 0,1 0 0,-1 0 0,0 0 0,0 0 0,1 0 0,-1 0 0,0 0 0,0 0 0,1 0 0,-1 0 0,0 0 0,1 0 0,-1 0 0,0 0 0,0 0 0,1 0 0,-1 0 0,0 0 0,0 0 0,1 0 0,-1 0 0,0 0 0,0 0 0,1 0 0,-1 0 0,0 0 0,1 0 0,-1 0 0,-2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2:01:03.446"/>
    </inkml:context>
    <inkml:brush xml:id="br0">
      <inkml:brushProperty name="width" value="0.035" units="cm"/>
      <inkml:brushProperty name="height" value="0.035" units="cm"/>
      <inkml:brushProperty name="color" value="#AE198D"/>
      <inkml:brushProperty name="inkEffects" value="galaxy"/>
      <inkml:brushProperty name="anchorX" value="-22128.36719"/>
      <inkml:brushProperty name="anchorY" value="-3200.98828"/>
      <inkml:brushProperty name="scaleFactor" value="0.5"/>
    </inkml:brush>
  </inkml:definitions>
  <inkml:trace contextRef="#ctx0" brushRef="#br0">86 1 24575,'0'0'0,"0"2"0,0 5 0,0 1 0,0 4 0,0 0 0,0 2 0,0 1 0,0 0 0,0 0 0,0-1 0,-3-2 0,0 0 0,0-1 0,0 1 0,2 1 0,-1 0 0,2 1 0,-1-1 0,1 2 0,1-1 0,-1 0 0,0 1 0,0-1 0,0 1 0,0-1 0,0 0 0,0 1 0,-3-4 0,0 0 0,0 1 0,1 0 0,0 0 0,1 1 0,0 1 0,1 0 0,-3 0 0,0 0 0,1 1 0,0-1 0,0 1 0,1-1 0,-2 0 0,-1 1 0,1-1 0,1 0 0,0 0 0,1 1 0,1-1 0,0 0 0,-3 0 0,0 1 0,0-1 0,1 0 0,1 0 0,0 1 0,0-1 0,1 0 0,-3-2 0,0-1 0,0 0 0,1 1 0,0 1 0,1-3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2:01:07.074"/>
    </inkml:context>
    <inkml:brush xml:id="br0">
      <inkml:brushProperty name="width" value="0.035" units="cm"/>
      <inkml:brushProperty name="height" value="0.035" units="cm"/>
      <inkml:brushProperty name="color" value="#AE198D"/>
      <inkml:brushProperty name="inkEffects" value="galaxy"/>
      <inkml:brushProperty name="anchorX" value="-21196.20313"/>
      <inkml:brushProperty name="anchorY" value="-3180.45654"/>
      <inkml:brushProperty name="scaleFactor" value="0.5"/>
    </inkml:brush>
  </inkml:definitions>
  <inkml:trace contextRef="#ctx0" brushRef="#br0">1 43 24575,'0'0'0,"2"0"0,4 0 0,3 0 0,2 0 0,2 0 0,1 0 0,0 0 0,1 0 0,0 0 0,0 0 0,-1 0 0,1 0 0,-1 0 0,1 0 0,-1 0 0,0 0 0,0 0 0,1 0 0,-1 0 0,0 0 0,0 0 0,1 0 0,-1 0 0,0 0 0,0 0 0,1 0 0,-1 0 0,0 0 0,1 0 0,-1 0 0,0 0 0,0 0 0,1 0 0,-1 0 0,0 0 0,0 0 0,1 0 0,-1 0 0,0 0 0,0 0 0,1 0 0,-1 0 0,-2-3 0,-1 0 0,0 1 0,1-1 0,1 2 0,0 0 0,0 0 0,1 1 0,1 0 0,-4-3 0,1 0 0,-1 0 0,1 1 0,1 0 0,0 1 0,0 0 0,1 1 0,1 0 0,-1 0 0,-2-2 0,-1-1 0,0 0 0,1 1 0,1 0 0,0 1 0,1 1 0,0-1 0,0 1 0,1 0 0,-1 1 0,0-1 0,1 0 0,-1 0 0,0 0 0,1 0 0,-1 0 0,0 0 0,0 0 0,1 0 0,-1 0 0,0 0 0,1 0 0,-1 0 0,0 0 0,0 0 0,1 0 0,-1 0 0,0 0 0,0 0 0,1 0 0,-1 0 0,0 0 0,0 0 0,1 0 0,-1 0 0,0 0 0,0 0 0,1 0 0,-1 0 0,0 0 0,1 0 0,-1 0 0,0 0 0,1 0 0,-1 0 0,0 0 0,0 0 0,1 0 0,-1 0 0,0 0 0,0 0 0,1 0 0,-1 3 0,0 0 0,1-1 0,-1 1 0,0-2 0,0 0 0,0 0 0,1-1 0,-1 0 0,0 3 0,1 0 0,-1 0 0,0-1 0,0 0 0,1-1 0,-1 0 0,0-1 0,0 0 0,1 0 0,-1 0 0,0 0 0,1-1 0,-1 1 0,0 0 0,0 0 0,1 0 0,-1 0 0,0 0 0,1 0 0,-1 0 0,0 0 0,0 0 0,1 0 0,-1 0 0,0 0 0,0 0 0,1 0 0,-1 0 0,0 0 0,0 0 0,1 0 0,-1 0 0,0 0 0,0 0 0,1 0 0,-1 0 0,0 0 0,1 0 0,-1 0 0,0 0 0,0 0 0,1 0 0,-1 3 0,0 0 0,0 0 0,1-1 0,-1 0 0,0-1 0,0-1 0,1 1 0,-1-1 0,0-1 0,1 1 0,-1 0 0,0 0 0,1 0 0,-1 0 0,0 0 0,-3 3 0,1 0 0,-1 0 0,1-1 0,0 0 0,2-1 0,-1 0 0,1-1 0,1 0 0,-1 0 0,0 3 0,1 0 0,-1 0 0,0-1 0,1 0 0,-1-1 0,0-1 0,1 1 0,-1-1 0,0 0 0,0 0 0,1-1 0,-1 1 0,0 0 0,0 0 0,1 0 0,-1 0 0,0 0 0,0 0 0,1 0 0,-1 0 0,0 0 0,1 0 0,-1 0 0,0 0 0,0 0 0,1 0 0,-1 0 0,0 0 0,0 0 0,1 0 0,-1 0 0,0 0 0,1 0 0,-1 0 0,0 0 0,0 0 0,1 3 0,-1 0 0,0 0 0,0-1 0,1 0 0,-1-1 0,0-1 0,1 0 0,-1 0 0,0 0 0,-2 3 0,-1 0 0,0 0 0,1-1 0,0 0 0,2-1 0,-1 0 0,1-1 0,1 0 0,-1 0 0,0 0 0,1 0 0,-4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4-07T10:23:47.265"/>
    </inkml:context>
    <inkml:brush xml:id="br0">
      <inkml:brushProperty name="width" value="0.1" units="cm"/>
      <inkml:brushProperty name="height" value="0.1" units="cm"/>
      <inkml:brushProperty name="color" value="#AE198D"/>
      <inkml:brushProperty name="inkEffects" value="galaxy"/>
      <inkml:brushProperty name="anchorX" value="-29148.38867"/>
      <inkml:brushProperty name="anchorY" value="-10049.83789"/>
      <inkml:brushProperty name="scaleFactor" value="0.5"/>
    </inkml:brush>
  </inkml:definitions>
  <inkml:trace contextRef="#ctx0" brushRef="#br0">0 1 24575,'0'0'0,"0"2"0,0 4 0,3-1 0,-1 3 0,1 1 0,-1 1 0,2 2 0,0 1 0,-1-1 0,-1 2 0,0-1 0,-1 0 0,0 1 0,-1-1 0,0 0 0,2 0 0,1 0 0,-1 0 0,0 0 0,2 0 0,0 3 0,-1 0 0,0-1 0,1 1 0,-1-2 0,1 0 0,0 2 0,1 0 0,-2 3 0,2-2 0,0 1 0,-2-2 0,2 1 0,0 0 0,1 2 0,-1-1 0,-1 2 0,2-4 0,-1 1 0,-1 0 0,-2-2 0,0 3 0,1-1 0,0-1 0,3-1 0,-2-1 0,3 3 0,-1-1 0,1 0 0,-1-1 0,1 2 0,2 2 0,-2 0 0,-1-1 0,1-4 0,-2-1 0,2-1 0,-2-1 0,-1 1 0,2 0 0,-1 0 0,1 1 0,-1-1 0,2-1 0,1-3 0,-1-1 0,2-1 0,0-2 0,-1 1 0,1-1 0,-2 2 0,1-1 0,-2 1 0,1 2 0,2 2 0,-2-1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2:01:13.5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 0,'3239'57'0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1:20.04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1,'37'1,"56"9,37 2,-55-2,114 0,487-10,-663 0,0 2,18 3,-18-2,0-1,18 1,35-3,67 10,25 2,128 23,-173-21,-72-7,-27-4,-1-1,19 0,-3-2,-11 0,1 0,0 1,31 6,-43-5,94 17,22 3,-9-1,-74-16,-15-1,44 1,-40-3,0 1,0 1,31 9,-30-6,1-1,47 2,-48-6,49 10,-52-6,1-2,36 0,-50-3,-1 0,17 4,26 2,753-6,-375-2,-421 0,0 0,17-4,27-3,-17 9,-20 0,1-2,-1 0,1 0,20-6,-24 4,0 0,24 1,21-4,-36 1,2-1,2 2,43-2,-56 6,-1-2,17-3,30-2,-13 7,-18 1,1-2,51-7,-64 5,29 0,-31 3,-1-1,28-6,-19 3,-1 1,1 1,0 1,31 3,5 0,238-2,-284 1,33 6,-33-4,32 1,984-3,-481-2,-539 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1:22.2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88,'62'1,"65"-3,-71-5,-31 4,34-2,-11 6,-3 0,1-2,52-8,-65 5,57 1,-56 3,52-7,-53 4,2 1,44 2,37-1,-66-5,-29 2,36 0,-33 3,0-1,31-6,-20 4,0 2,63 3,-28 1,474-2,-527-1,29-5,14-1,339 6,-193 2,-185 0,29 5,21 1,-25-6,65 9,-65-6,0-1,53-5,-19 0,-56 3,30 6,-31-4,33 1,-30-3,27 5,-28-2,28-1,-34-2,30 5,17 2,-31-8,-8-1,1 2,48 7,130 23,-201-31,112 14,-42-3,-21-2,103 3,513-12,-657-1,-1 0,18-5,15 0,-33 5</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3-19T12:01:25.3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57 0,'7863'-57'0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1:33.18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1 230,'671'0,"-655"-1,32-5,-31 3,30-2,-20 4,49-8,-3 4,-52 4,39-5,-40 3,0 1,24 1,-27 1,1-1,0 0,22-5,-15 1,1 2,-1 1,0 2,34 2,4 0,-37-2,7 0,0 0,46-8,-40 3,1 1,77 5,-39 1,533-2,-599-1,1 0,18-4,-18 2,0 1,18-1,378 4,-391-2,32-6,-32 4,30-2,-26 4,30-6,-12 1,2 0,-23 3,34-2,76-9,-79 14,-25 1,-1-1,0-1,44-7,-42 4,1 1,0 1,-1 1,28 4,9-2,468-1,-507-1,31-5,-31 2,33 0,-10 4,34 1,99-12,-146 8,63 3,14 0,-60-7,-31 3,38 0,-38 3,32-5,18-2,44-5,1492 12,-772 2,-822-1</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1:36.0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0,'2100'0,"-2084"1,0 1,16 3,-15-2,30 1,-7-2,48 7,-39-5,92-4,-60-1,2 2,91-3,-123-4,-29 2,33 0,573 5,-610 0,29 5,17 1,464-7,-513 0,0 2,17 3,26 2,54 1,27-1,-46 0,0 0,1745-9,-951 3,-872-1,0-2,18-4,3 0,-14 0,-12 3</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1:39.61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18,'16'1,"1"1,0 1,28 8,16 2,5-2,-33-4,1-2,48 0,-27-6,75 2,-87 6,-31-4,1-1,19 1,727-4,-666-6,4-1,-4 10,102-4,-128-4,37-2,-3 1,-7 0,55 9,112-4,-182-5,41-1,-86 8,61-10,-51 5,1 3,50 4,-17-1,-47 0,-8-1,-1 0,0-1,37-7,-32 4,-1 1,0 1,1 2,28 2,8 0,1477-2,-1523 0,31 7,16 0,-14-7,71 11,-42-6,-59-5,1 2,-1 0,27 6,-22-3,1-1,0-2,0 0,36-3,42 4,-54 3,-29-2,37 0,-40-3,0 1,25 4,-33-4,128 16,-52-7,29 3,-82-11,45-2,-51-2,0 1,50 8,-41-3,-1-2,1-1,43-4,-8 0,771 2,-826-1,33-6,-33 4,32-1,-12-1,-26 2</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1:41.7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0,'43'13,"9"-11,-36-2,0 1,0 0,19 5,-9-2,-1-1,1-1,0-1,32-4,4 1,1821 3,-1866-1,31 7,13 0,21-8,38 2,-78 6,-28-4,-1-1,18 0,397-2,-410-1,29-5,17-1,18-1,-54 5,33-1,880 5,-928-1</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1:43.0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0,'457'0,"-445"0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5-03-19T12:01:53.8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0,'15'1,"0"0,20 6,-1-1,-6-2,3 1,54 1,8 1,0-1,-76-4,0-1,0 2,27 7,17 4,25 0,-47-8,-21-3,0-1,21 1,-29-3,1 1,19 5,-24-5,6 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200">
                <a:cs typeface="+mn-cs"/>
              </a:defRPr>
            </a:lvl1pPr>
          </a:lstStyle>
          <a:p>
            <a:pPr>
              <a:defRPr/>
            </a:pPr>
            <a:endParaRPr lang="pt-PT" altLang="pt-PT"/>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cs typeface="+mn-cs"/>
              </a:defRPr>
            </a:lvl1pPr>
          </a:lstStyle>
          <a:p>
            <a:pPr>
              <a:defRPr/>
            </a:pPr>
            <a:endParaRPr lang="pt-PT" altLang="pt-PT"/>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PT" altLang="pt-PT" noProof="0"/>
              <a:t>Faça clique para editar o estilo do título do modelo global</a:t>
            </a:r>
          </a:p>
          <a:p>
            <a:pPr lvl="1"/>
            <a:r>
              <a:rPr lang="pt-PT" altLang="pt-PT" noProof="0"/>
              <a:t>Segundo nível</a:t>
            </a:r>
          </a:p>
          <a:p>
            <a:pPr lvl="2"/>
            <a:r>
              <a:rPr lang="pt-PT" altLang="pt-PT" noProof="0"/>
              <a:t>Terceiro nível</a:t>
            </a:r>
          </a:p>
          <a:p>
            <a:pPr lvl="3"/>
            <a:r>
              <a:rPr lang="pt-PT" altLang="pt-PT" noProof="0"/>
              <a:t>Quarto nível</a:t>
            </a:r>
          </a:p>
          <a:p>
            <a:pPr lvl="4"/>
            <a:r>
              <a:rPr lang="pt-PT" altLang="pt-PT" noProof="0"/>
              <a:t>Quinto nível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0" hangingPunct="0">
              <a:defRPr sz="1200">
                <a:cs typeface="+mn-cs"/>
              </a:defRPr>
            </a:lvl1pPr>
          </a:lstStyle>
          <a:p>
            <a:pPr>
              <a:defRPr/>
            </a:pPr>
            <a:endParaRPr lang="pt-PT" altLang="pt-PT"/>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16765456-9C48-4A76-8573-54C3AFC38C04}" type="slidenum">
              <a:rPr lang="pt-PT" altLang="pt-PT"/>
              <a:pPr>
                <a:defRPr/>
              </a:pPr>
              <a:t>‹nº›</a:t>
            </a:fld>
            <a:endParaRPr lang="pt-PT" altLang="pt-PT"/>
          </a:p>
        </p:txBody>
      </p:sp>
    </p:spTree>
    <p:extLst>
      <p:ext uri="{BB962C8B-B14F-4D97-AF65-F5344CB8AC3E}">
        <p14:creationId xmlns:p14="http://schemas.microsoft.com/office/powerpoint/2010/main" val="26588484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Marcador de Posição da Imagem do Diapositivo 1"/>
          <p:cNvSpPr>
            <a:spLocks noGrp="1" noRot="1" noChangeAspect="1" noTextEdit="1"/>
          </p:cNvSpPr>
          <p:nvPr>
            <p:ph type="sldImg"/>
          </p:nvPr>
        </p:nvSpPr>
        <p:spPr>
          <a:ln/>
        </p:spPr>
      </p:sp>
      <p:sp>
        <p:nvSpPr>
          <p:cNvPr id="11267" name="Marcador de Posição de Notas 2"/>
          <p:cNvSpPr>
            <a:spLocks noGrp="1"/>
          </p:cNvSpPr>
          <p:nvPr>
            <p:ph type="body" idx="1"/>
          </p:nvPr>
        </p:nvSpPr>
        <p:spPr>
          <a:noFill/>
        </p:spPr>
        <p:txBody>
          <a:bodyPr/>
          <a:lstStyle/>
          <a:p>
            <a:endParaRPr lang="pt-PT" altLang="pt-PT"/>
          </a:p>
        </p:txBody>
      </p:sp>
      <p:sp>
        <p:nvSpPr>
          <p:cNvPr id="11268" name="Marcador de Posição do Número do Diapositivo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FBF92D-41AA-45EC-BB9E-D901A5058B5E}" type="slidenum">
              <a:rPr lang="pt-PT" altLang="pt-PT" smtClean="0"/>
              <a:pPr>
                <a:spcBef>
                  <a:spcPct val="0"/>
                </a:spcBef>
              </a:pPr>
              <a:t>3</a:t>
            </a:fld>
            <a:endParaRPr lang="pt-PT" altLang="pt-PT"/>
          </a:p>
        </p:txBody>
      </p:sp>
    </p:spTree>
    <p:extLst>
      <p:ext uri="{BB962C8B-B14F-4D97-AF65-F5344CB8AC3E}">
        <p14:creationId xmlns:p14="http://schemas.microsoft.com/office/powerpoint/2010/main" val="3508416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16765456-9C48-4A76-8573-54C3AFC38C04}" type="slidenum">
              <a:rPr lang="pt-PT" altLang="pt-PT" smtClean="0"/>
              <a:pPr>
                <a:defRPr/>
              </a:pPr>
              <a:t>113</a:t>
            </a:fld>
            <a:endParaRPr lang="pt-PT" altLang="pt-PT"/>
          </a:p>
        </p:txBody>
      </p:sp>
    </p:spTree>
    <p:extLst>
      <p:ext uri="{BB962C8B-B14F-4D97-AF65-F5344CB8AC3E}">
        <p14:creationId xmlns:p14="http://schemas.microsoft.com/office/powerpoint/2010/main" val="1324959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009AEFA1-0065-3748-9579-C457A0BDBB66}" type="slidenum">
              <a:rPr lang="pt-PT" smtClean="0"/>
              <a:t>119</a:t>
            </a:fld>
            <a:endParaRPr lang="pt-PT"/>
          </a:p>
        </p:txBody>
      </p:sp>
    </p:spTree>
    <p:extLst>
      <p:ext uri="{BB962C8B-B14F-4D97-AF65-F5344CB8AC3E}">
        <p14:creationId xmlns:p14="http://schemas.microsoft.com/office/powerpoint/2010/main" val="2773537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009AEFA1-0065-3748-9579-C457A0BDBB66}" type="slidenum">
              <a:rPr lang="pt-PT" smtClean="0"/>
              <a:t>122</a:t>
            </a:fld>
            <a:endParaRPr lang="pt-PT"/>
          </a:p>
        </p:txBody>
      </p:sp>
    </p:spTree>
    <p:extLst>
      <p:ext uri="{BB962C8B-B14F-4D97-AF65-F5344CB8AC3E}">
        <p14:creationId xmlns:p14="http://schemas.microsoft.com/office/powerpoint/2010/main" val="1546330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009AEFA1-0065-3748-9579-C457A0BDBB66}" type="slidenum">
              <a:rPr lang="pt-PT" smtClean="0"/>
              <a:t>123</a:t>
            </a:fld>
            <a:endParaRPr lang="pt-PT"/>
          </a:p>
        </p:txBody>
      </p:sp>
    </p:spTree>
    <p:extLst>
      <p:ext uri="{BB962C8B-B14F-4D97-AF65-F5344CB8AC3E}">
        <p14:creationId xmlns:p14="http://schemas.microsoft.com/office/powerpoint/2010/main" val="2581269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Marcador de Posição da Imagem do Diapositivo 1"/>
          <p:cNvSpPr>
            <a:spLocks noGrp="1" noRot="1" noChangeAspect="1" noTextEdit="1"/>
          </p:cNvSpPr>
          <p:nvPr>
            <p:ph type="sldImg"/>
          </p:nvPr>
        </p:nvSpPr>
        <p:spPr>
          <a:ln/>
        </p:spPr>
      </p:sp>
      <p:sp>
        <p:nvSpPr>
          <p:cNvPr id="235523" name="Marcador de Posição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PT" altLang="pt-PT"/>
          </a:p>
        </p:txBody>
      </p:sp>
      <p:sp>
        <p:nvSpPr>
          <p:cNvPr id="235524" name="Marcador de Posição do Número do Diapositivo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53088597-7BFC-4572-B871-59B6D0209B15}" type="slidenum">
              <a:rPr lang="pt-PT" altLang="pt-PT" sz="1200" smtClean="0">
                <a:latin typeface="Arial" panose="020B0604020202020204" pitchFamily="34" charset="0"/>
              </a:rPr>
              <a:pPr/>
              <a:t>10</a:t>
            </a:fld>
            <a:endParaRPr lang="pt-PT" altLang="pt-PT" sz="1200">
              <a:latin typeface="Arial" panose="020B0604020202020204" pitchFamily="34" charset="0"/>
            </a:endParaRPr>
          </a:p>
        </p:txBody>
      </p:sp>
    </p:spTree>
    <p:extLst>
      <p:ext uri="{BB962C8B-B14F-4D97-AF65-F5344CB8AC3E}">
        <p14:creationId xmlns:p14="http://schemas.microsoft.com/office/powerpoint/2010/main" val="447351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Marcador de Posição da Imagem do Diapositivo 1"/>
          <p:cNvSpPr>
            <a:spLocks noGrp="1" noRot="1" noChangeAspect="1" noTextEdit="1"/>
          </p:cNvSpPr>
          <p:nvPr>
            <p:ph type="sldImg"/>
          </p:nvPr>
        </p:nvSpPr>
        <p:spPr>
          <a:ln/>
        </p:spPr>
      </p:sp>
      <p:sp>
        <p:nvSpPr>
          <p:cNvPr id="235523" name="Marcador de Posição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PT" altLang="pt-PT"/>
          </a:p>
        </p:txBody>
      </p:sp>
      <p:sp>
        <p:nvSpPr>
          <p:cNvPr id="235524" name="Marcador de Posição do Número do Diapositivo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Times New Roman" panose="02020603050405020304" pitchFamily="18" charset="0"/>
                <a:cs typeface="Arial" panose="020B0604020202020204" pitchFamily="34" charset="0"/>
              </a:defRPr>
            </a:lvl1pPr>
            <a:lvl2pPr marL="742950" indent="-285750">
              <a:defRPr sz="2000">
                <a:solidFill>
                  <a:schemeClr val="tx1"/>
                </a:solidFill>
                <a:latin typeface="Times New Roman" panose="02020603050405020304" pitchFamily="18" charset="0"/>
                <a:cs typeface="Arial" panose="020B0604020202020204" pitchFamily="34" charset="0"/>
              </a:defRPr>
            </a:lvl2pPr>
            <a:lvl3pPr marL="1143000" indent="-228600">
              <a:defRPr sz="2000">
                <a:solidFill>
                  <a:schemeClr val="tx1"/>
                </a:solidFill>
                <a:latin typeface="Times New Roman" panose="02020603050405020304" pitchFamily="18" charset="0"/>
                <a:cs typeface="Arial" panose="020B0604020202020204" pitchFamily="34" charset="0"/>
              </a:defRPr>
            </a:lvl3pPr>
            <a:lvl4pPr marL="1600200" indent="-228600">
              <a:defRPr sz="2000">
                <a:solidFill>
                  <a:schemeClr val="tx1"/>
                </a:solidFill>
                <a:latin typeface="Times New Roman" panose="02020603050405020304" pitchFamily="18" charset="0"/>
                <a:cs typeface="Arial" panose="020B0604020202020204" pitchFamily="34" charset="0"/>
              </a:defRPr>
            </a:lvl4pPr>
            <a:lvl5pPr marL="2057400" indent="-228600">
              <a:defRPr sz="20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cs typeface="Arial" panose="020B0604020202020204" pitchFamily="34" charset="0"/>
              </a:defRPr>
            </a:lvl9pPr>
          </a:lstStyle>
          <a:p>
            <a:fld id="{53088597-7BFC-4572-B871-59B6D0209B15}" type="slidenum">
              <a:rPr lang="pt-PT" altLang="pt-PT" sz="1200" smtClean="0">
                <a:latin typeface="Arial" panose="020B0604020202020204" pitchFamily="34" charset="0"/>
              </a:rPr>
              <a:pPr/>
              <a:t>11</a:t>
            </a:fld>
            <a:endParaRPr lang="pt-PT" altLang="pt-PT" sz="1200">
              <a:latin typeface="Arial" panose="020B0604020202020204" pitchFamily="34" charset="0"/>
            </a:endParaRPr>
          </a:p>
        </p:txBody>
      </p:sp>
    </p:spTree>
    <p:extLst>
      <p:ext uri="{BB962C8B-B14F-4D97-AF65-F5344CB8AC3E}">
        <p14:creationId xmlns:p14="http://schemas.microsoft.com/office/powerpoint/2010/main" val="1083372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Marcador de Posição da Imagem do Diapositivo 1"/>
          <p:cNvSpPr>
            <a:spLocks noGrp="1" noRot="1" noChangeAspect="1" noTextEdit="1"/>
          </p:cNvSpPr>
          <p:nvPr>
            <p:ph type="sldImg"/>
          </p:nvPr>
        </p:nvSpPr>
        <p:spPr>
          <a:ln/>
        </p:spPr>
      </p:sp>
      <p:sp>
        <p:nvSpPr>
          <p:cNvPr id="31747" name="Marcador de Posição de Nota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pt-PT" altLang="pt-PT"/>
          </a:p>
        </p:txBody>
      </p:sp>
      <p:sp>
        <p:nvSpPr>
          <p:cNvPr id="31748" name="Marcador de Posição do Número do Diapositivo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9D5C4CE-6FEE-4EF9-A936-FB1C3C756DEF}" type="slidenum">
              <a:rPr lang="pt-PT" altLang="pt-PT" smtClean="0">
                <a:latin typeface="Arial" panose="020B0604020202020204" pitchFamily="34" charset="0"/>
              </a:rPr>
              <a:pPr eaLnBrk="1" hangingPunct="1">
                <a:spcBef>
                  <a:spcPct val="0"/>
                </a:spcBef>
              </a:pPr>
              <a:t>32</a:t>
            </a:fld>
            <a:endParaRPr lang="pt-PT" altLang="pt-PT">
              <a:latin typeface="Arial" panose="020B0604020202020204" pitchFamily="34" charset="0"/>
            </a:endParaRPr>
          </a:p>
        </p:txBody>
      </p:sp>
    </p:spTree>
    <p:extLst>
      <p:ext uri="{BB962C8B-B14F-4D97-AF65-F5344CB8AC3E}">
        <p14:creationId xmlns:p14="http://schemas.microsoft.com/office/powerpoint/2010/main" val="2293657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16765456-9C48-4A76-8573-54C3AFC38C04}" type="slidenum">
              <a:rPr lang="pt-PT" altLang="pt-PT" smtClean="0"/>
              <a:pPr>
                <a:defRPr/>
              </a:pPr>
              <a:t>57</a:t>
            </a:fld>
            <a:endParaRPr lang="pt-PT" altLang="pt-PT"/>
          </a:p>
        </p:txBody>
      </p:sp>
    </p:spTree>
    <p:extLst>
      <p:ext uri="{BB962C8B-B14F-4D97-AF65-F5344CB8AC3E}">
        <p14:creationId xmlns:p14="http://schemas.microsoft.com/office/powerpoint/2010/main" val="42758013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fld id="{009AEFA1-0065-3748-9579-C457A0BDBB66}" type="slidenum">
              <a:rPr lang="pt-PT" smtClean="0"/>
              <a:t>98</a:t>
            </a:fld>
            <a:endParaRPr lang="pt-PT"/>
          </a:p>
        </p:txBody>
      </p:sp>
    </p:spTree>
    <p:extLst>
      <p:ext uri="{BB962C8B-B14F-4D97-AF65-F5344CB8AC3E}">
        <p14:creationId xmlns:p14="http://schemas.microsoft.com/office/powerpoint/2010/main" val="130660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16765456-9C48-4A76-8573-54C3AFC38C04}" type="slidenum">
              <a:rPr lang="pt-PT" altLang="pt-PT" smtClean="0"/>
              <a:pPr>
                <a:defRPr/>
              </a:pPr>
              <a:t>99</a:t>
            </a:fld>
            <a:endParaRPr lang="pt-PT" altLang="pt-PT"/>
          </a:p>
        </p:txBody>
      </p:sp>
    </p:spTree>
    <p:extLst>
      <p:ext uri="{BB962C8B-B14F-4D97-AF65-F5344CB8AC3E}">
        <p14:creationId xmlns:p14="http://schemas.microsoft.com/office/powerpoint/2010/main" val="709097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a Imagem do Diapositivo 1"/>
          <p:cNvSpPr>
            <a:spLocks noGrp="1" noRot="1" noChangeAspect="1"/>
          </p:cNvSpPr>
          <p:nvPr>
            <p:ph type="sldImg"/>
          </p:nvPr>
        </p:nvSpPr>
        <p:spPr/>
      </p:sp>
      <p:sp>
        <p:nvSpPr>
          <p:cNvPr id="3" name="Marcador de Posição de Notas 2"/>
          <p:cNvSpPr>
            <a:spLocks noGrp="1"/>
          </p:cNvSpPr>
          <p:nvPr>
            <p:ph type="body" idx="1"/>
          </p:nvPr>
        </p:nvSpPr>
        <p:spPr/>
        <p:txBody>
          <a:bodyPr/>
          <a:lstStyle/>
          <a:p>
            <a:endParaRPr lang="pt-PT" dirty="0"/>
          </a:p>
        </p:txBody>
      </p:sp>
      <p:sp>
        <p:nvSpPr>
          <p:cNvPr id="4" name="Marcador de Posição do Número do Diapositivo 3"/>
          <p:cNvSpPr>
            <a:spLocks noGrp="1"/>
          </p:cNvSpPr>
          <p:nvPr>
            <p:ph type="sldNum" sz="quarter" idx="5"/>
          </p:nvPr>
        </p:nvSpPr>
        <p:spPr/>
        <p:txBody>
          <a:bodyPr/>
          <a:lstStyle/>
          <a:p>
            <a:pPr>
              <a:defRPr/>
            </a:pPr>
            <a:fld id="{16765456-9C48-4A76-8573-54C3AFC38C04}" type="slidenum">
              <a:rPr lang="pt-PT" altLang="pt-PT" smtClean="0"/>
              <a:pPr>
                <a:defRPr/>
              </a:pPr>
              <a:t>103</a:t>
            </a:fld>
            <a:endParaRPr lang="pt-PT" altLang="pt-PT"/>
          </a:p>
        </p:txBody>
      </p:sp>
    </p:spTree>
    <p:extLst>
      <p:ext uri="{BB962C8B-B14F-4D97-AF65-F5344CB8AC3E}">
        <p14:creationId xmlns:p14="http://schemas.microsoft.com/office/powerpoint/2010/main" val="1686645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Marcador de Posição da Imagem do Diapositivo 1"/>
          <p:cNvSpPr>
            <a:spLocks noGrp="1" noRot="1" noChangeAspect="1" noTextEdit="1"/>
          </p:cNvSpPr>
          <p:nvPr>
            <p:ph type="sldImg"/>
          </p:nvPr>
        </p:nvSpPr>
        <p:spPr>
          <a:ln/>
        </p:spPr>
      </p:sp>
      <p:sp>
        <p:nvSpPr>
          <p:cNvPr id="57347" name="Marcador de Posição de Notas 2"/>
          <p:cNvSpPr>
            <a:spLocks noGrp="1"/>
          </p:cNvSpPr>
          <p:nvPr>
            <p:ph type="body" idx="1"/>
          </p:nvPr>
        </p:nvSpPr>
        <p:spPr>
          <a:noFill/>
        </p:spPr>
        <p:txBody>
          <a:bodyPr/>
          <a:lstStyle/>
          <a:p>
            <a:endParaRPr lang="pt-PT" altLang="pt-PT"/>
          </a:p>
        </p:txBody>
      </p:sp>
      <p:sp>
        <p:nvSpPr>
          <p:cNvPr id="57348" name="Marcador de Posição do Número do Diapositivo 3"/>
          <p:cNvSpPr>
            <a:spLocks noGrp="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070383E-75F5-4A1C-9E8A-CFF38C331886}" type="slidenum">
              <a:rPr lang="pt-PT" altLang="pt-PT" smtClean="0"/>
              <a:pPr>
                <a:spcBef>
                  <a:spcPct val="0"/>
                </a:spcBef>
              </a:pPr>
              <a:t>109</a:t>
            </a:fld>
            <a:endParaRPr lang="pt-PT" altLang="pt-PT"/>
          </a:p>
        </p:txBody>
      </p:sp>
    </p:spTree>
    <p:extLst>
      <p:ext uri="{BB962C8B-B14F-4D97-AF65-F5344CB8AC3E}">
        <p14:creationId xmlns:p14="http://schemas.microsoft.com/office/powerpoint/2010/main" val="2394055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o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PT"/>
              <a:t>Clique para editar o estilo</a:t>
            </a:r>
          </a:p>
        </p:txBody>
      </p:sp>
      <p:sp>
        <p:nvSpPr>
          <p:cNvPr id="3" name="Subtítu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PT"/>
              <a:t>Faça clique para editar o estilo</a:t>
            </a:r>
          </a:p>
        </p:txBody>
      </p:sp>
      <p:sp>
        <p:nvSpPr>
          <p:cNvPr id="4"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5"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6" name="Rectangle 6"/>
          <p:cNvSpPr>
            <a:spLocks noGrp="1" noChangeArrowheads="1"/>
          </p:cNvSpPr>
          <p:nvPr>
            <p:ph type="sldNum" sz="quarter" idx="12"/>
          </p:nvPr>
        </p:nvSpPr>
        <p:spPr>
          <a:ln/>
        </p:spPr>
        <p:txBody>
          <a:bodyPr/>
          <a:lstStyle>
            <a:lvl1pPr>
              <a:defRPr/>
            </a:lvl1pPr>
          </a:lstStyle>
          <a:p>
            <a:pPr>
              <a:defRPr/>
            </a:pPr>
            <a:fld id="{95923D7F-82EF-4260-BD30-D0F7890C2C1F}" type="slidenum">
              <a:rPr lang="pt-PT" altLang="pt-PT"/>
              <a:pPr>
                <a:defRPr/>
              </a:pPr>
              <a:t>‹nº›</a:t>
            </a:fld>
            <a:endParaRPr lang="pt-PT" altLang="pt-PT"/>
          </a:p>
        </p:txBody>
      </p:sp>
    </p:spTree>
    <p:extLst>
      <p:ext uri="{BB962C8B-B14F-4D97-AF65-F5344CB8AC3E}">
        <p14:creationId xmlns:p14="http://schemas.microsoft.com/office/powerpoint/2010/main" val="1800294725"/>
      </p:ext>
    </p:extLst>
  </p:cSld>
  <p:clrMapOvr>
    <a:masterClrMapping/>
  </p:clrMapOvr>
  <p:transition spd="slow">
    <p:strips dir="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Texto Vertical 2"/>
          <p:cNvSpPr>
            <a:spLocks noGrp="1"/>
          </p:cNvSpPr>
          <p:nvPr>
            <p:ph type="body" orient="vert" idx="1"/>
          </p:nvPr>
        </p:nvSpPr>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5"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6" name="Rectangle 6"/>
          <p:cNvSpPr>
            <a:spLocks noGrp="1" noChangeArrowheads="1"/>
          </p:cNvSpPr>
          <p:nvPr>
            <p:ph type="sldNum" sz="quarter" idx="12"/>
          </p:nvPr>
        </p:nvSpPr>
        <p:spPr>
          <a:ln/>
        </p:spPr>
        <p:txBody>
          <a:bodyPr/>
          <a:lstStyle>
            <a:lvl1pPr>
              <a:defRPr/>
            </a:lvl1pPr>
          </a:lstStyle>
          <a:p>
            <a:pPr>
              <a:defRPr/>
            </a:pPr>
            <a:fld id="{2A2CEE02-72C0-4DE5-9AB7-FFE2CEF84A49}" type="slidenum">
              <a:rPr lang="pt-PT" altLang="pt-PT"/>
              <a:pPr>
                <a:defRPr/>
              </a:pPr>
              <a:t>‹nº›</a:t>
            </a:fld>
            <a:endParaRPr lang="pt-PT" altLang="pt-PT"/>
          </a:p>
        </p:txBody>
      </p:sp>
    </p:spTree>
    <p:extLst>
      <p:ext uri="{BB962C8B-B14F-4D97-AF65-F5344CB8AC3E}">
        <p14:creationId xmlns:p14="http://schemas.microsoft.com/office/powerpoint/2010/main" val="3954044966"/>
      </p:ext>
    </p:extLst>
  </p:cSld>
  <p:clrMapOvr>
    <a:masterClrMapping/>
  </p:clrMapOvr>
  <p:transition spd="slow">
    <p:strips dir="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e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15100" y="609600"/>
            <a:ext cx="1943100" cy="5486400"/>
          </a:xfrm>
        </p:spPr>
        <p:txBody>
          <a:bodyPr vert="eaVert"/>
          <a:lstStyle/>
          <a:p>
            <a:r>
              <a:rPr lang="pt-PT"/>
              <a:t>Clique para editar o estilo</a:t>
            </a:r>
          </a:p>
        </p:txBody>
      </p:sp>
      <p:sp>
        <p:nvSpPr>
          <p:cNvPr id="3" name="Marcador de Posição de Texto Vertical 2"/>
          <p:cNvSpPr>
            <a:spLocks noGrp="1"/>
          </p:cNvSpPr>
          <p:nvPr>
            <p:ph type="body" orient="vert" idx="1"/>
          </p:nvPr>
        </p:nvSpPr>
        <p:spPr>
          <a:xfrm>
            <a:off x="685800" y="609600"/>
            <a:ext cx="5676900" cy="5486400"/>
          </a:xfrm>
        </p:spPr>
        <p:txBody>
          <a:bodyPr vert="eaVert"/>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5"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6" name="Rectangle 6"/>
          <p:cNvSpPr>
            <a:spLocks noGrp="1" noChangeArrowheads="1"/>
          </p:cNvSpPr>
          <p:nvPr>
            <p:ph type="sldNum" sz="quarter" idx="12"/>
          </p:nvPr>
        </p:nvSpPr>
        <p:spPr>
          <a:ln/>
        </p:spPr>
        <p:txBody>
          <a:bodyPr/>
          <a:lstStyle>
            <a:lvl1pPr>
              <a:defRPr/>
            </a:lvl1pPr>
          </a:lstStyle>
          <a:p>
            <a:pPr>
              <a:defRPr/>
            </a:pPr>
            <a:fld id="{64B2B2F0-A082-42AF-977E-B0AB59ABB1E1}" type="slidenum">
              <a:rPr lang="pt-PT" altLang="pt-PT"/>
              <a:pPr>
                <a:defRPr/>
              </a:pPr>
              <a:t>‹nº›</a:t>
            </a:fld>
            <a:endParaRPr lang="pt-PT" altLang="pt-PT"/>
          </a:p>
        </p:txBody>
      </p:sp>
    </p:spTree>
    <p:extLst>
      <p:ext uri="{BB962C8B-B14F-4D97-AF65-F5344CB8AC3E}">
        <p14:creationId xmlns:p14="http://schemas.microsoft.com/office/powerpoint/2010/main" val="554960049"/>
      </p:ext>
    </p:extLst>
  </p:cSld>
  <p:clrMapOvr>
    <a:masterClrMapping/>
  </p:clrMapOvr>
  <p:transition spd="slow">
    <p:strips dir="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object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idx="1"/>
          </p:nvPr>
        </p:nvSpPr>
        <p:spPr/>
        <p:txBody>
          <a:body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5"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6" name="Rectangle 6"/>
          <p:cNvSpPr>
            <a:spLocks noGrp="1" noChangeArrowheads="1"/>
          </p:cNvSpPr>
          <p:nvPr>
            <p:ph type="sldNum" sz="quarter" idx="12"/>
          </p:nvPr>
        </p:nvSpPr>
        <p:spPr>
          <a:ln/>
        </p:spPr>
        <p:txBody>
          <a:bodyPr/>
          <a:lstStyle>
            <a:lvl1pPr>
              <a:defRPr/>
            </a:lvl1pPr>
          </a:lstStyle>
          <a:p>
            <a:pPr>
              <a:defRPr/>
            </a:pPr>
            <a:fld id="{1BB2A3B8-8FC6-45D9-ADEA-152289A6FBDD}" type="slidenum">
              <a:rPr lang="pt-PT" altLang="pt-PT"/>
              <a:pPr>
                <a:defRPr/>
              </a:pPr>
              <a:t>‹nº›</a:t>
            </a:fld>
            <a:endParaRPr lang="pt-PT" altLang="pt-PT"/>
          </a:p>
        </p:txBody>
      </p:sp>
    </p:spTree>
    <p:extLst>
      <p:ext uri="{BB962C8B-B14F-4D97-AF65-F5344CB8AC3E}">
        <p14:creationId xmlns:p14="http://schemas.microsoft.com/office/powerpoint/2010/main" val="4176447782"/>
      </p:ext>
    </p:extLst>
  </p:cSld>
  <p:clrMapOvr>
    <a:masterClrMapping/>
  </p:clrMapOvr>
  <p:transition spd="slow">
    <p:strips dir="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c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PT"/>
              <a:t>Clique para editar o estilo</a:t>
            </a:r>
          </a:p>
        </p:txBody>
      </p:sp>
      <p:sp>
        <p:nvSpPr>
          <p:cNvPr id="3" name="Marcador de Posição do Tex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PT"/>
              <a:t>Clique para editar os estilos</a:t>
            </a:r>
          </a:p>
        </p:txBody>
      </p:sp>
      <p:sp>
        <p:nvSpPr>
          <p:cNvPr id="4"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5"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6" name="Rectangle 6"/>
          <p:cNvSpPr>
            <a:spLocks noGrp="1" noChangeArrowheads="1"/>
          </p:cNvSpPr>
          <p:nvPr>
            <p:ph type="sldNum" sz="quarter" idx="12"/>
          </p:nvPr>
        </p:nvSpPr>
        <p:spPr>
          <a:ln/>
        </p:spPr>
        <p:txBody>
          <a:bodyPr/>
          <a:lstStyle>
            <a:lvl1pPr>
              <a:defRPr/>
            </a:lvl1pPr>
          </a:lstStyle>
          <a:p>
            <a:pPr>
              <a:defRPr/>
            </a:pPr>
            <a:fld id="{99D451D1-519E-4BFC-8538-E66CDEE5DDA7}" type="slidenum">
              <a:rPr lang="pt-PT" altLang="pt-PT"/>
              <a:pPr>
                <a:defRPr/>
              </a:pPr>
              <a:t>‹nº›</a:t>
            </a:fld>
            <a:endParaRPr lang="pt-PT" altLang="pt-PT"/>
          </a:p>
        </p:txBody>
      </p:sp>
    </p:spTree>
    <p:extLst>
      <p:ext uri="{BB962C8B-B14F-4D97-AF65-F5344CB8AC3E}">
        <p14:creationId xmlns:p14="http://schemas.microsoft.com/office/powerpoint/2010/main" val="3570808784"/>
      </p:ext>
    </p:extLst>
  </p:cSld>
  <p:clrMapOvr>
    <a:masterClrMapping/>
  </p:clrMapOvr>
  <p:transition spd="slow">
    <p:strips dir="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údo Dup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Marcador de Posição de Conteúd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e Conteúd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6"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7" name="Rectangle 6"/>
          <p:cNvSpPr>
            <a:spLocks noGrp="1" noChangeArrowheads="1"/>
          </p:cNvSpPr>
          <p:nvPr>
            <p:ph type="sldNum" sz="quarter" idx="12"/>
          </p:nvPr>
        </p:nvSpPr>
        <p:spPr>
          <a:ln/>
        </p:spPr>
        <p:txBody>
          <a:bodyPr/>
          <a:lstStyle>
            <a:lvl1pPr>
              <a:defRPr/>
            </a:lvl1pPr>
          </a:lstStyle>
          <a:p>
            <a:pPr>
              <a:defRPr/>
            </a:pPr>
            <a:fld id="{E65579FD-5DA2-455C-A43B-55179B4317E9}" type="slidenum">
              <a:rPr lang="pt-PT" altLang="pt-PT"/>
              <a:pPr>
                <a:defRPr/>
              </a:pPr>
              <a:t>‹nº›</a:t>
            </a:fld>
            <a:endParaRPr lang="pt-PT" altLang="pt-PT"/>
          </a:p>
        </p:txBody>
      </p:sp>
    </p:spTree>
    <p:extLst>
      <p:ext uri="{BB962C8B-B14F-4D97-AF65-F5344CB8AC3E}">
        <p14:creationId xmlns:p14="http://schemas.microsoft.com/office/powerpoint/2010/main" val="2740862697"/>
      </p:ext>
    </p:extLst>
  </p:cSld>
  <p:clrMapOvr>
    <a:masterClrMapping/>
  </p:clrMapOvr>
  <p:transition spd="slow">
    <p:strips dir="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p:spPr>
        <p:txBody>
          <a:bodyPr/>
          <a:lstStyle>
            <a:lvl1pPr>
              <a:defRPr/>
            </a:lvl1pPr>
          </a:lstStyle>
          <a:p>
            <a:r>
              <a:rPr lang="pt-PT"/>
              <a:t>Clique para editar o estilo</a:t>
            </a:r>
          </a:p>
        </p:txBody>
      </p:sp>
      <p:sp>
        <p:nvSpPr>
          <p:cNvPr id="3" name="Marcador de Posição do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4" name="Marcador de Posição de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5" name="Marcador de Posição do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Clique para editar os estilos</a:t>
            </a:r>
          </a:p>
        </p:txBody>
      </p:sp>
      <p:sp>
        <p:nvSpPr>
          <p:cNvPr id="6" name="Marcador de Posição de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7"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8"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9" name="Rectangle 6"/>
          <p:cNvSpPr>
            <a:spLocks noGrp="1" noChangeArrowheads="1"/>
          </p:cNvSpPr>
          <p:nvPr>
            <p:ph type="sldNum" sz="quarter" idx="12"/>
          </p:nvPr>
        </p:nvSpPr>
        <p:spPr>
          <a:ln/>
        </p:spPr>
        <p:txBody>
          <a:bodyPr/>
          <a:lstStyle>
            <a:lvl1pPr>
              <a:defRPr/>
            </a:lvl1pPr>
          </a:lstStyle>
          <a:p>
            <a:pPr>
              <a:defRPr/>
            </a:pPr>
            <a:fld id="{EA64EDEE-1FE0-4139-8479-873EF1779CBB}" type="slidenum">
              <a:rPr lang="pt-PT" altLang="pt-PT"/>
              <a:pPr>
                <a:defRPr/>
              </a:pPr>
              <a:t>‹nº›</a:t>
            </a:fld>
            <a:endParaRPr lang="pt-PT" altLang="pt-PT"/>
          </a:p>
        </p:txBody>
      </p:sp>
    </p:spTree>
    <p:extLst>
      <p:ext uri="{BB962C8B-B14F-4D97-AF65-F5344CB8AC3E}">
        <p14:creationId xmlns:p14="http://schemas.microsoft.com/office/powerpoint/2010/main" val="831618609"/>
      </p:ext>
    </p:extLst>
  </p:cSld>
  <p:clrMapOvr>
    <a:masterClrMapping/>
  </p:clrMapOvr>
  <p:transition spd="slow">
    <p:strips dir="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4"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5" name="Rectangle 6"/>
          <p:cNvSpPr>
            <a:spLocks noGrp="1" noChangeArrowheads="1"/>
          </p:cNvSpPr>
          <p:nvPr>
            <p:ph type="sldNum" sz="quarter" idx="12"/>
          </p:nvPr>
        </p:nvSpPr>
        <p:spPr>
          <a:ln/>
        </p:spPr>
        <p:txBody>
          <a:bodyPr/>
          <a:lstStyle>
            <a:lvl1pPr>
              <a:defRPr/>
            </a:lvl1pPr>
          </a:lstStyle>
          <a:p>
            <a:pPr>
              <a:defRPr/>
            </a:pPr>
            <a:fld id="{31D266B1-52B3-4051-8947-E02C793849AC}" type="slidenum">
              <a:rPr lang="pt-PT" altLang="pt-PT"/>
              <a:pPr>
                <a:defRPr/>
              </a:pPr>
              <a:t>‹nº›</a:t>
            </a:fld>
            <a:endParaRPr lang="pt-PT" altLang="pt-PT"/>
          </a:p>
        </p:txBody>
      </p:sp>
    </p:spTree>
    <p:extLst>
      <p:ext uri="{BB962C8B-B14F-4D97-AF65-F5344CB8AC3E}">
        <p14:creationId xmlns:p14="http://schemas.microsoft.com/office/powerpoint/2010/main" val="3524205186"/>
      </p:ext>
    </p:extLst>
  </p:cSld>
  <p:clrMapOvr>
    <a:masterClrMapping/>
  </p:clrMapOvr>
  <p:transition spd="slow">
    <p:strips dir="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3"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4" name="Rectangle 6"/>
          <p:cNvSpPr>
            <a:spLocks noGrp="1" noChangeArrowheads="1"/>
          </p:cNvSpPr>
          <p:nvPr>
            <p:ph type="sldNum" sz="quarter" idx="12"/>
          </p:nvPr>
        </p:nvSpPr>
        <p:spPr>
          <a:ln/>
        </p:spPr>
        <p:txBody>
          <a:bodyPr/>
          <a:lstStyle>
            <a:lvl1pPr>
              <a:defRPr/>
            </a:lvl1pPr>
          </a:lstStyle>
          <a:p>
            <a:pPr>
              <a:defRPr/>
            </a:pPr>
            <a:fld id="{FC1C145D-9B40-4894-8196-B28B7C2BAF68}" type="slidenum">
              <a:rPr lang="pt-PT" altLang="pt-PT"/>
              <a:pPr>
                <a:defRPr/>
              </a:pPr>
              <a:t>‹nº›</a:t>
            </a:fld>
            <a:endParaRPr lang="pt-PT" altLang="pt-PT"/>
          </a:p>
        </p:txBody>
      </p:sp>
    </p:spTree>
    <p:extLst>
      <p:ext uri="{BB962C8B-B14F-4D97-AF65-F5344CB8AC3E}">
        <p14:creationId xmlns:p14="http://schemas.microsoft.com/office/powerpoint/2010/main" val="3395913889"/>
      </p:ext>
    </p:extLst>
  </p:cSld>
  <p:clrMapOvr>
    <a:masterClrMapping/>
  </p:clrMapOvr>
  <p:transition spd="slow">
    <p:strips dir="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PT"/>
              <a:t>Clique para editar o estilo</a:t>
            </a:r>
          </a:p>
        </p:txBody>
      </p:sp>
      <p:sp>
        <p:nvSpPr>
          <p:cNvPr id="3" name="Marcador de Posição de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Clique para editar os estilos</a:t>
            </a:r>
          </a:p>
          <a:p>
            <a:pPr lvl="1"/>
            <a:r>
              <a:rPr lang="pt-PT"/>
              <a:t>Segundo nível</a:t>
            </a:r>
          </a:p>
          <a:p>
            <a:pPr lvl="2"/>
            <a:r>
              <a:rPr lang="pt-PT"/>
              <a:t>Terceiro nível</a:t>
            </a:r>
          </a:p>
          <a:p>
            <a:pPr lvl="3"/>
            <a:r>
              <a:rPr lang="pt-PT"/>
              <a:t>Quarto nível</a:t>
            </a:r>
          </a:p>
          <a:p>
            <a:pPr lvl="4"/>
            <a:r>
              <a:rPr lang="pt-PT"/>
              <a:t>Quinto nível</a:t>
            </a:r>
          </a:p>
        </p:txBody>
      </p:sp>
      <p:sp>
        <p:nvSpPr>
          <p:cNvPr id="4" name="Marcador de Posição do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6"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7" name="Rectangle 6"/>
          <p:cNvSpPr>
            <a:spLocks noGrp="1" noChangeArrowheads="1"/>
          </p:cNvSpPr>
          <p:nvPr>
            <p:ph type="sldNum" sz="quarter" idx="12"/>
          </p:nvPr>
        </p:nvSpPr>
        <p:spPr>
          <a:ln/>
        </p:spPr>
        <p:txBody>
          <a:bodyPr/>
          <a:lstStyle>
            <a:lvl1pPr>
              <a:defRPr/>
            </a:lvl1pPr>
          </a:lstStyle>
          <a:p>
            <a:pPr>
              <a:defRPr/>
            </a:pPr>
            <a:fld id="{F4B7222A-A5B4-42F8-B2BD-02CBA5F551A6}" type="slidenum">
              <a:rPr lang="pt-PT" altLang="pt-PT"/>
              <a:pPr>
                <a:defRPr/>
              </a:pPr>
              <a:t>‹nº›</a:t>
            </a:fld>
            <a:endParaRPr lang="pt-PT" altLang="pt-PT"/>
          </a:p>
        </p:txBody>
      </p:sp>
    </p:spTree>
    <p:extLst>
      <p:ext uri="{BB962C8B-B14F-4D97-AF65-F5344CB8AC3E}">
        <p14:creationId xmlns:p14="http://schemas.microsoft.com/office/powerpoint/2010/main" val="2413380375"/>
      </p:ext>
    </p:extLst>
  </p:cSld>
  <p:clrMapOvr>
    <a:masterClrMapping/>
  </p:clrMapOvr>
  <p:transition spd="slow">
    <p:strips dir="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PT"/>
              <a:t>Clique para editar o estilo</a:t>
            </a:r>
          </a:p>
        </p:txBody>
      </p:sp>
      <p:sp>
        <p:nvSpPr>
          <p:cNvPr id="3" name="Marcador de Posição d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PT" noProof="0"/>
          </a:p>
        </p:txBody>
      </p:sp>
      <p:sp>
        <p:nvSpPr>
          <p:cNvPr id="4" name="Marcador de Posição do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Clique para editar os estilos</a:t>
            </a:r>
          </a:p>
        </p:txBody>
      </p:sp>
      <p:sp>
        <p:nvSpPr>
          <p:cNvPr id="5" name="Rectangle 4"/>
          <p:cNvSpPr>
            <a:spLocks noGrp="1" noChangeArrowheads="1"/>
          </p:cNvSpPr>
          <p:nvPr>
            <p:ph type="dt" sz="half" idx="10"/>
          </p:nvPr>
        </p:nvSpPr>
        <p:spPr>
          <a:ln/>
        </p:spPr>
        <p:txBody>
          <a:bodyPr/>
          <a:lstStyle>
            <a:lvl1pPr>
              <a:defRPr/>
            </a:lvl1pPr>
          </a:lstStyle>
          <a:p>
            <a:pPr>
              <a:defRPr/>
            </a:pPr>
            <a:endParaRPr lang="pt-PT" altLang="pt-PT"/>
          </a:p>
        </p:txBody>
      </p:sp>
      <p:sp>
        <p:nvSpPr>
          <p:cNvPr id="6" name="Rectangle 5"/>
          <p:cNvSpPr>
            <a:spLocks noGrp="1" noChangeArrowheads="1"/>
          </p:cNvSpPr>
          <p:nvPr>
            <p:ph type="ftr" sz="quarter" idx="11"/>
          </p:nvPr>
        </p:nvSpPr>
        <p:spPr>
          <a:ln/>
        </p:spPr>
        <p:txBody>
          <a:bodyPr/>
          <a:lstStyle>
            <a:lvl1pPr>
              <a:defRPr/>
            </a:lvl1pPr>
          </a:lstStyle>
          <a:p>
            <a:pPr>
              <a:defRPr/>
            </a:pPr>
            <a:r>
              <a:rPr lang="pt-PT" altLang="pt-PT"/>
              <a:t>Lei Tutelar Educativa - Rui do Carmo</a:t>
            </a:r>
          </a:p>
        </p:txBody>
      </p:sp>
      <p:sp>
        <p:nvSpPr>
          <p:cNvPr id="7" name="Rectangle 6"/>
          <p:cNvSpPr>
            <a:spLocks noGrp="1" noChangeArrowheads="1"/>
          </p:cNvSpPr>
          <p:nvPr>
            <p:ph type="sldNum" sz="quarter" idx="12"/>
          </p:nvPr>
        </p:nvSpPr>
        <p:spPr>
          <a:ln/>
        </p:spPr>
        <p:txBody>
          <a:bodyPr/>
          <a:lstStyle>
            <a:lvl1pPr>
              <a:defRPr/>
            </a:lvl1pPr>
          </a:lstStyle>
          <a:p>
            <a:pPr>
              <a:defRPr/>
            </a:pPr>
            <a:fld id="{2504008F-3FA3-4FF3-B1FC-A86340E2CA1C}" type="slidenum">
              <a:rPr lang="pt-PT" altLang="pt-PT"/>
              <a:pPr>
                <a:defRPr/>
              </a:pPr>
              <a:t>‹nº›</a:t>
            </a:fld>
            <a:endParaRPr lang="pt-PT" altLang="pt-PT"/>
          </a:p>
        </p:txBody>
      </p:sp>
    </p:spTree>
    <p:extLst>
      <p:ext uri="{BB962C8B-B14F-4D97-AF65-F5344CB8AC3E}">
        <p14:creationId xmlns:p14="http://schemas.microsoft.com/office/powerpoint/2010/main" val="2421926044"/>
      </p:ext>
    </p:extLst>
  </p:cSld>
  <p:clrMapOvr>
    <a:masterClrMapping/>
  </p:clrMapOvr>
  <p:transition spd="slow">
    <p:strips dir="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2FFF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t-PT" altLang="pt-PT"/>
              <a:t>Faça clique para editar o estilo do título do modelo global</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t-PT" altLang="pt-PT"/>
              <a:t>Faça clique para editar o estilo do título do modelo global</a:t>
            </a:r>
          </a:p>
          <a:p>
            <a:pPr lvl="1"/>
            <a:r>
              <a:rPr lang="pt-PT" altLang="pt-PT"/>
              <a:t>Segundo nível</a:t>
            </a:r>
          </a:p>
          <a:p>
            <a:pPr lvl="2"/>
            <a:r>
              <a:rPr lang="pt-PT" altLang="pt-PT"/>
              <a:t>Terceiro nível</a:t>
            </a:r>
          </a:p>
          <a:p>
            <a:pPr lvl="3"/>
            <a:r>
              <a:rPr lang="pt-PT" altLang="pt-PT"/>
              <a:t>Quarto nível</a:t>
            </a:r>
          </a:p>
          <a:p>
            <a:pPr lvl="4"/>
            <a:r>
              <a:rPr lang="pt-PT" altLang="pt-PT"/>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a:cs typeface="+mn-cs"/>
              </a:defRPr>
            </a:lvl1pPr>
          </a:lstStyle>
          <a:p>
            <a:pPr>
              <a:defRPr/>
            </a:pPr>
            <a:endParaRPr lang="pt-PT" altLang="pt-P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cs typeface="+mn-cs"/>
              </a:defRPr>
            </a:lvl1pPr>
          </a:lstStyle>
          <a:p>
            <a:pPr>
              <a:defRPr/>
            </a:pPr>
            <a:r>
              <a:rPr lang="pt-PT" altLang="pt-PT"/>
              <a:t>Lei Tutelar Educativa - Rui do Carmo</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AA2DD25B-38B0-4D5C-A447-53DCEEDE0E7B}" type="slidenum">
              <a:rPr lang="pt-PT" altLang="pt-PT"/>
              <a:pPr>
                <a:defRPr/>
              </a:pPr>
              <a:t>‹nº›</a:t>
            </a:fld>
            <a:endParaRPr lang="pt-PT" altLang="pt-P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strips dir="ru"/>
  </p:transition>
  <p:hf sldNum="0"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customXml" Target="../ink/ink489.xml"/><Relationship Id="rId13" Type="http://schemas.openxmlformats.org/officeDocument/2006/relationships/image" Target="../media/image443.png"/><Relationship Id="rId18" Type="http://schemas.openxmlformats.org/officeDocument/2006/relationships/customXml" Target="../ink/ink494.xml"/><Relationship Id="rId3" Type="http://schemas.openxmlformats.org/officeDocument/2006/relationships/image" Target="../media/image437.png"/><Relationship Id="rId7" Type="http://schemas.openxmlformats.org/officeDocument/2006/relationships/image" Target="../media/image439.png"/><Relationship Id="rId12" Type="http://schemas.openxmlformats.org/officeDocument/2006/relationships/customXml" Target="../ink/ink491.xml"/><Relationship Id="rId17" Type="http://schemas.openxmlformats.org/officeDocument/2006/relationships/image" Target="../media/image445.png"/><Relationship Id="rId2" Type="http://schemas.openxmlformats.org/officeDocument/2006/relationships/customXml" Target="../ink/ink486.xml"/><Relationship Id="rId16" Type="http://schemas.openxmlformats.org/officeDocument/2006/relationships/customXml" Target="../ink/ink493.xml"/><Relationship Id="rId1" Type="http://schemas.openxmlformats.org/officeDocument/2006/relationships/slideLayout" Target="../slideLayouts/slideLayout2.xml"/><Relationship Id="rId6" Type="http://schemas.openxmlformats.org/officeDocument/2006/relationships/customXml" Target="../ink/ink488.xml"/><Relationship Id="rId11" Type="http://schemas.openxmlformats.org/officeDocument/2006/relationships/image" Target="../media/image442.png"/><Relationship Id="rId5" Type="http://schemas.openxmlformats.org/officeDocument/2006/relationships/image" Target="../media/image438.png"/><Relationship Id="rId15" Type="http://schemas.openxmlformats.org/officeDocument/2006/relationships/image" Target="../media/image444.png"/><Relationship Id="rId10" Type="http://schemas.openxmlformats.org/officeDocument/2006/relationships/customXml" Target="../ink/ink490.xml"/><Relationship Id="rId19" Type="http://schemas.openxmlformats.org/officeDocument/2006/relationships/image" Target="../media/image446.png"/><Relationship Id="rId4" Type="http://schemas.openxmlformats.org/officeDocument/2006/relationships/customXml" Target="../ink/ink487.xml"/><Relationship Id="rId9" Type="http://schemas.openxmlformats.org/officeDocument/2006/relationships/image" Target="../media/image441.png"/><Relationship Id="rId14" Type="http://schemas.openxmlformats.org/officeDocument/2006/relationships/customXml" Target="../ink/ink49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hyperlink" Target="http://www2.ohchr.org/english/bodies/crc/docs/AdvanceVersions/CRC-C-GC-12.doc" TargetMode="Externa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customXml" Target="../ink/ink19.xml"/><Relationship Id="rId3" Type="http://schemas.openxmlformats.org/officeDocument/2006/relationships/customXml" Target="../ink/ink14.xml"/><Relationship Id="rId7" Type="http://schemas.openxmlformats.org/officeDocument/2006/relationships/customXml" Target="../ink/ink16.xml"/><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customXml" Target="../ink/ink18.xml"/><Relationship Id="rId5" Type="http://schemas.openxmlformats.org/officeDocument/2006/relationships/customXml" Target="../ink/ink15.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customXml" Target="../ink/ink17.xml"/><Relationship Id="rId14" Type="http://schemas.openxmlformats.org/officeDocument/2006/relationships/image" Target="../media/image13.png"/></Relationships>
</file>

<file path=ppt/slides/_rels/slide110.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customXml" Target="../ink/ink49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customXml" Target="../ink/ink49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9.png"/><Relationship Id="rId5" Type="http://schemas.openxmlformats.org/officeDocument/2006/relationships/customXml" Target="../ink/ink497.xml"/><Relationship Id="rId4" Type="http://schemas.openxmlformats.org/officeDocument/2006/relationships/image" Target="../media/image44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customXml" Target="../ink/ink49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customXml" Target="../ink/ink499.xm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00.png"/></Relationships>
</file>

<file path=ppt/slides/_rels/slide12.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customXml" Target="../ink/ink2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8" Type="http://schemas.openxmlformats.org/officeDocument/2006/relationships/customXml" Target="../ink/ink503.xml"/><Relationship Id="rId3" Type="http://schemas.openxmlformats.org/officeDocument/2006/relationships/image" Target="../media/image611.png"/><Relationship Id="rId7" Type="http://schemas.openxmlformats.org/officeDocument/2006/relationships/image" Target="../media/image630.png"/><Relationship Id="rId2" Type="http://schemas.openxmlformats.org/officeDocument/2006/relationships/customXml" Target="../ink/ink500.xml"/><Relationship Id="rId1" Type="http://schemas.openxmlformats.org/officeDocument/2006/relationships/slideLayout" Target="../slideLayouts/slideLayout2.xml"/><Relationship Id="rId6" Type="http://schemas.openxmlformats.org/officeDocument/2006/relationships/customXml" Target="../ink/ink502.xml"/><Relationship Id="rId11" Type="http://schemas.openxmlformats.org/officeDocument/2006/relationships/image" Target="../media/image650.png"/><Relationship Id="rId5" Type="http://schemas.openxmlformats.org/officeDocument/2006/relationships/image" Target="../media/image620.png"/><Relationship Id="rId10" Type="http://schemas.openxmlformats.org/officeDocument/2006/relationships/customXml" Target="../ink/ink504.xml"/><Relationship Id="rId4" Type="http://schemas.openxmlformats.org/officeDocument/2006/relationships/customXml" Target="../ink/ink501.xml"/><Relationship Id="rId9" Type="http://schemas.openxmlformats.org/officeDocument/2006/relationships/image" Target="../media/image640.png"/></Relationships>
</file>

<file path=ppt/slides/_rels/slide122.xml.rels><?xml version="1.0" encoding="UTF-8" standalone="yes"?>
<Relationships xmlns="http://schemas.openxmlformats.org/package/2006/relationships"><Relationship Id="rId8" Type="http://schemas.openxmlformats.org/officeDocument/2006/relationships/image" Target="../media/image453.png"/><Relationship Id="rId13" Type="http://schemas.openxmlformats.org/officeDocument/2006/relationships/customXml" Target="../ink/ink510.xml"/><Relationship Id="rId18" Type="http://schemas.openxmlformats.org/officeDocument/2006/relationships/image" Target="../media/image458.png"/><Relationship Id="rId26" Type="http://schemas.openxmlformats.org/officeDocument/2006/relationships/image" Target="../media/image463.png"/><Relationship Id="rId39" Type="http://schemas.openxmlformats.org/officeDocument/2006/relationships/customXml" Target="../ink/ink523.xml"/><Relationship Id="rId3" Type="http://schemas.openxmlformats.org/officeDocument/2006/relationships/customXml" Target="../ink/ink505.xml"/><Relationship Id="rId21" Type="http://schemas.openxmlformats.org/officeDocument/2006/relationships/customXml" Target="../ink/ink514.xml"/><Relationship Id="rId34" Type="http://schemas.openxmlformats.org/officeDocument/2006/relationships/image" Target="../media/image467.png"/><Relationship Id="rId42" Type="http://schemas.openxmlformats.org/officeDocument/2006/relationships/image" Target="../media/image472.png"/><Relationship Id="rId7" Type="http://schemas.openxmlformats.org/officeDocument/2006/relationships/customXml" Target="../ink/ink507.xml"/><Relationship Id="rId12" Type="http://schemas.openxmlformats.org/officeDocument/2006/relationships/image" Target="../media/image455.png"/><Relationship Id="rId17" Type="http://schemas.openxmlformats.org/officeDocument/2006/relationships/customXml" Target="../ink/ink512.xml"/><Relationship Id="rId25" Type="http://schemas.openxmlformats.org/officeDocument/2006/relationships/customXml" Target="../ink/ink516.xml"/><Relationship Id="rId33" Type="http://schemas.openxmlformats.org/officeDocument/2006/relationships/customXml" Target="../ink/ink520.xml"/><Relationship Id="rId38" Type="http://schemas.openxmlformats.org/officeDocument/2006/relationships/image" Target="../media/image469.png"/><Relationship Id="rId2" Type="http://schemas.openxmlformats.org/officeDocument/2006/relationships/notesSlide" Target="../notesSlides/notesSlide12.xml"/><Relationship Id="rId16" Type="http://schemas.openxmlformats.org/officeDocument/2006/relationships/image" Target="../media/image457.png"/><Relationship Id="rId20" Type="http://schemas.openxmlformats.org/officeDocument/2006/relationships/image" Target="../media/image459.png"/><Relationship Id="rId29" Type="http://schemas.openxmlformats.org/officeDocument/2006/relationships/customXml" Target="../ink/ink518.xml"/><Relationship Id="rId41" Type="http://schemas.openxmlformats.org/officeDocument/2006/relationships/customXml" Target="../ink/ink524.xml"/><Relationship Id="rId1" Type="http://schemas.openxmlformats.org/officeDocument/2006/relationships/slideLayout" Target="../slideLayouts/slideLayout1.xml"/><Relationship Id="rId6" Type="http://schemas.openxmlformats.org/officeDocument/2006/relationships/image" Target="../media/image452.png"/><Relationship Id="rId11" Type="http://schemas.openxmlformats.org/officeDocument/2006/relationships/customXml" Target="../ink/ink509.xml"/><Relationship Id="rId24" Type="http://schemas.openxmlformats.org/officeDocument/2006/relationships/image" Target="../media/image462.png"/><Relationship Id="rId32" Type="http://schemas.openxmlformats.org/officeDocument/2006/relationships/image" Target="../media/image466.png"/><Relationship Id="rId37" Type="http://schemas.openxmlformats.org/officeDocument/2006/relationships/customXml" Target="../ink/ink522.xml"/><Relationship Id="rId40" Type="http://schemas.openxmlformats.org/officeDocument/2006/relationships/image" Target="../media/image471.png"/><Relationship Id="rId5" Type="http://schemas.openxmlformats.org/officeDocument/2006/relationships/customXml" Target="../ink/ink506.xml"/><Relationship Id="rId15" Type="http://schemas.openxmlformats.org/officeDocument/2006/relationships/customXml" Target="../ink/ink511.xml"/><Relationship Id="rId23" Type="http://schemas.openxmlformats.org/officeDocument/2006/relationships/customXml" Target="../ink/ink515.xml"/><Relationship Id="rId28" Type="http://schemas.openxmlformats.org/officeDocument/2006/relationships/image" Target="../media/image464.png"/><Relationship Id="rId36" Type="http://schemas.openxmlformats.org/officeDocument/2006/relationships/image" Target="../media/image468.png"/><Relationship Id="rId10" Type="http://schemas.openxmlformats.org/officeDocument/2006/relationships/image" Target="../media/image454.png"/><Relationship Id="rId19" Type="http://schemas.openxmlformats.org/officeDocument/2006/relationships/customXml" Target="../ink/ink513.xml"/><Relationship Id="rId31" Type="http://schemas.openxmlformats.org/officeDocument/2006/relationships/customXml" Target="../ink/ink519.xml"/><Relationship Id="rId44" Type="http://schemas.openxmlformats.org/officeDocument/2006/relationships/image" Target="../media/image473.png"/><Relationship Id="rId4" Type="http://schemas.openxmlformats.org/officeDocument/2006/relationships/image" Target="../media/image451.png"/><Relationship Id="rId9" Type="http://schemas.openxmlformats.org/officeDocument/2006/relationships/customXml" Target="../ink/ink508.xml"/><Relationship Id="rId14" Type="http://schemas.openxmlformats.org/officeDocument/2006/relationships/image" Target="../media/image456.png"/><Relationship Id="rId22" Type="http://schemas.openxmlformats.org/officeDocument/2006/relationships/image" Target="../media/image461.png"/><Relationship Id="rId27" Type="http://schemas.openxmlformats.org/officeDocument/2006/relationships/customXml" Target="../ink/ink517.xml"/><Relationship Id="rId30" Type="http://schemas.openxmlformats.org/officeDocument/2006/relationships/image" Target="../media/image465.png"/><Relationship Id="rId35" Type="http://schemas.openxmlformats.org/officeDocument/2006/relationships/customXml" Target="../ink/ink521.xml"/><Relationship Id="rId43" Type="http://schemas.openxmlformats.org/officeDocument/2006/relationships/customXml" Target="../ink/ink525.xml"/></Relationships>
</file>

<file path=ppt/slides/_rels/slide123.xml.rels><?xml version="1.0" encoding="UTF-8" standalone="yes"?>
<Relationships xmlns="http://schemas.openxmlformats.org/package/2006/relationships"><Relationship Id="rId8" Type="http://schemas.openxmlformats.org/officeDocument/2006/relationships/image" Target="../media/image476.png"/><Relationship Id="rId3" Type="http://schemas.openxmlformats.org/officeDocument/2006/relationships/customXml" Target="../ink/ink526.xml"/><Relationship Id="rId7" Type="http://schemas.openxmlformats.org/officeDocument/2006/relationships/customXml" Target="../ink/ink528.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5.png"/><Relationship Id="rId5" Type="http://schemas.openxmlformats.org/officeDocument/2006/relationships/customXml" Target="../ink/ink527.xml"/><Relationship Id="rId4" Type="http://schemas.openxmlformats.org/officeDocument/2006/relationships/image" Target="../media/image474.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customXml" Target="../ink/ink23.xml"/><Relationship Id="rId13" Type="http://schemas.openxmlformats.org/officeDocument/2006/relationships/image" Target="../media/image912.png"/><Relationship Id="rId7" Type="http://schemas.openxmlformats.org/officeDocument/2006/relationships/image" Target="../media/image612.png"/><Relationship Id="rId12" Type="http://schemas.openxmlformats.org/officeDocument/2006/relationships/customXml" Target="../ink/ink25.xml"/><Relationship Id="rId17" Type="http://schemas.openxmlformats.org/officeDocument/2006/relationships/image" Target="../media/image1111.png"/><Relationship Id="rId2" Type="http://schemas.openxmlformats.org/officeDocument/2006/relationships/customXml" Target="../ink/ink21.xml"/><Relationship Id="rId16" Type="http://schemas.openxmlformats.org/officeDocument/2006/relationships/customXml" Target="../ink/ink27.xml"/><Relationship Id="rId1" Type="http://schemas.openxmlformats.org/officeDocument/2006/relationships/slideLayout" Target="../slideLayouts/slideLayout2.xml"/><Relationship Id="rId6" Type="http://schemas.openxmlformats.org/officeDocument/2006/relationships/customXml" Target="../ink/ink22.xml"/><Relationship Id="rId11" Type="http://schemas.openxmlformats.org/officeDocument/2006/relationships/image" Target="../media/image810.png"/><Relationship Id="rId5" Type="http://schemas.openxmlformats.org/officeDocument/2006/relationships/image" Target="../media/image14.png"/><Relationship Id="rId15" Type="http://schemas.openxmlformats.org/officeDocument/2006/relationships/image" Target="../media/image1012.png"/><Relationship Id="rId10" Type="http://schemas.openxmlformats.org/officeDocument/2006/relationships/customXml" Target="../ink/ink24.xml"/><Relationship Id="rId4" Type="http://schemas.openxmlformats.org/officeDocument/2006/relationships/image" Target="../media/image1210.png"/><Relationship Id="rId9" Type="http://schemas.openxmlformats.org/officeDocument/2006/relationships/image" Target="../media/image711.png"/><Relationship Id="rId14" Type="http://schemas.openxmlformats.org/officeDocument/2006/relationships/customXml" Target="../ink/ink26.xml"/></Relationships>
</file>

<file path=ppt/slides/_rels/slide14.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customXml" Target="../ink/ink29.xml"/><Relationship Id="rId4" Type="http://schemas.openxmlformats.org/officeDocument/2006/relationships/image" Target="../media/image1210.png"/></Relationships>
</file>

<file path=ppt/slides/_rels/slide15.xml.rels><?xml version="1.0" encoding="UTF-8" standalone="yes"?>
<Relationships xmlns="http://schemas.openxmlformats.org/package/2006/relationships"><Relationship Id="rId8" Type="http://schemas.openxmlformats.org/officeDocument/2006/relationships/customXml" Target="../ink/ink32.xml"/><Relationship Id="rId3" Type="http://schemas.openxmlformats.org/officeDocument/2006/relationships/image" Target="../media/image18.png"/><Relationship Id="rId7" Type="http://schemas.openxmlformats.org/officeDocument/2006/relationships/image" Target="../media/image171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customXml" Target="../ink/ink31.xml"/><Relationship Id="rId11" Type="http://schemas.openxmlformats.org/officeDocument/2006/relationships/image" Target="../media/image19.png"/><Relationship Id="rId5" Type="http://schemas.openxmlformats.org/officeDocument/2006/relationships/image" Target="../media/image1610.png"/><Relationship Id="rId10" Type="http://schemas.openxmlformats.org/officeDocument/2006/relationships/customXml" Target="../ink/ink33.xml"/><Relationship Id="rId4" Type="http://schemas.openxmlformats.org/officeDocument/2006/relationships/customXml" Target="../ink/ink30.xml"/><Relationship Id="rId9" Type="http://schemas.openxmlformats.org/officeDocument/2006/relationships/image" Target="../media/image1810.pn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customXml" Target="../ink/ink39.xml"/><Relationship Id="rId18" Type="http://schemas.openxmlformats.org/officeDocument/2006/relationships/image" Target="../media/image28.png"/><Relationship Id="rId26" Type="http://schemas.openxmlformats.org/officeDocument/2006/relationships/image" Target="../media/image32.png"/><Relationship Id="rId3" Type="http://schemas.openxmlformats.org/officeDocument/2006/relationships/customXml" Target="../ink/ink34.xml"/><Relationship Id="rId21" Type="http://schemas.openxmlformats.org/officeDocument/2006/relationships/customXml" Target="../ink/ink43.xml"/><Relationship Id="rId7" Type="http://schemas.openxmlformats.org/officeDocument/2006/relationships/customXml" Target="../ink/ink36.xml"/><Relationship Id="rId12" Type="http://schemas.openxmlformats.org/officeDocument/2006/relationships/image" Target="../media/image25.png"/><Relationship Id="rId17" Type="http://schemas.openxmlformats.org/officeDocument/2006/relationships/customXml" Target="../ink/ink41.xml"/><Relationship Id="rId25" Type="http://schemas.openxmlformats.org/officeDocument/2006/relationships/customXml" Target="../ink/ink45.xml"/><Relationship Id="rId2" Type="http://schemas.openxmlformats.org/officeDocument/2006/relationships/image" Target="../media/image20.png"/><Relationship Id="rId16" Type="http://schemas.openxmlformats.org/officeDocument/2006/relationships/image" Target="../media/image27.png"/><Relationship Id="rId20"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customXml" Target="../ink/ink38.xml"/><Relationship Id="rId24" Type="http://schemas.openxmlformats.org/officeDocument/2006/relationships/image" Target="../media/image31.png"/><Relationship Id="rId5" Type="http://schemas.openxmlformats.org/officeDocument/2006/relationships/customXml" Target="../ink/ink35.xml"/><Relationship Id="rId15" Type="http://schemas.openxmlformats.org/officeDocument/2006/relationships/customXml" Target="../ink/ink40.xml"/><Relationship Id="rId23" Type="http://schemas.openxmlformats.org/officeDocument/2006/relationships/customXml" Target="../ink/ink44.xml"/><Relationship Id="rId10" Type="http://schemas.openxmlformats.org/officeDocument/2006/relationships/image" Target="../media/image24.png"/><Relationship Id="rId19" Type="http://schemas.openxmlformats.org/officeDocument/2006/relationships/customXml" Target="../ink/ink42.xml"/><Relationship Id="rId4" Type="http://schemas.openxmlformats.org/officeDocument/2006/relationships/image" Target="../media/image21.png"/><Relationship Id="rId9" Type="http://schemas.openxmlformats.org/officeDocument/2006/relationships/customXml" Target="../ink/ink37.xml"/><Relationship Id="rId14" Type="http://schemas.openxmlformats.org/officeDocument/2006/relationships/image" Target="../media/image26.png"/><Relationship Id="rId22"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customXml" Target="../ink/ink51.xml"/><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customXml" Target="../ink/ink46.xml"/><Relationship Id="rId21" Type="http://schemas.openxmlformats.org/officeDocument/2006/relationships/customXml" Target="../ink/ink55.xml"/><Relationship Id="rId7" Type="http://schemas.openxmlformats.org/officeDocument/2006/relationships/customXml" Target="../ink/ink48.xml"/><Relationship Id="rId12" Type="http://schemas.openxmlformats.org/officeDocument/2006/relationships/image" Target="../media/image38.png"/><Relationship Id="rId17" Type="http://schemas.openxmlformats.org/officeDocument/2006/relationships/customXml" Target="../ink/ink53.xml"/><Relationship Id="rId25" Type="http://schemas.openxmlformats.org/officeDocument/2006/relationships/customXml" Target="../ink/ink57.xml"/><Relationship Id="rId2" Type="http://schemas.openxmlformats.org/officeDocument/2006/relationships/image" Target="../media/image33.png"/><Relationship Id="rId16" Type="http://schemas.openxmlformats.org/officeDocument/2006/relationships/image" Target="../media/image40.png"/><Relationship Id="rId20" Type="http://schemas.openxmlformats.org/officeDocument/2006/relationships/image" Target="../media/image42.png"/><Relationship Id="rId29" Type="http://schemas.openxmlformats.org/officeDocument/2006/relationships/customXml" Target="../ink/ink59.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customXml" Target="../ink/ink50.xml"/><Relationship Id="rId24" Type="http://schemas.openxmlformats.org/officeDocument/2006/relationships/image" Target="../media/image44.png"/><Relationship Id="rId5" Type="http://schemas.openxmlformats.org/officeDocument/2006/relationships/customXml" Target="../ink/ink47.xml"/><Relationship Id="rId15" Type="http://schemas.openxmlformats.org/officeDocument/2006/relationships/customXml" Target="../ink/ink52.xml"/><Relationship Id="rId23" Type="http://schemas.openxmlformats.org/officeDocument/2006/relationships/customXml" Target="../ink/ink56.xml"/><Relationship Id="rId28" Type="http://schemas.openxmlformats.org/officeDocument/2006/relationships/image" Target="../media/image46.png"/><Relationship Id="rId10" Type="http://schemas.openxmlformats.org/officeDocument/2006/relationships/image" Target="../media/image37.png"/><Relationship Id="rId19" Type="http://schemas.openxmlformats.org/officeDocument/2006/relationships/customXml" Target="../ink/ink54.xml"/><Relationship Id="rId4" Type="http://schemas.openxmlformats.org/officeDocument/2006/relationships/image" Target="../media/image34.png"/><Relationship Id="rId9" Type="http://schemas.openxmlformats.org/officeDocument/2006/relationships/customXml" Target="../ink/ink49.xml"/><Relationship Id="rId14" Type="http://schemas.openxmlformats.org/officeDocument/2006/relationships/image" Target="../media/image39.png"/><Relationship Id="rId22" Type="http://schemas.openxmlformats.org/officeDocument/2006/relationships/image" Target="../media/image43.png"/><Relationship Id="rId27" Type="http://schemas.openxmlformats.org/officeDocument/2006/relationships/customXml" Target="../ink/ink58.xml"/><Relationship Id="rId30"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customXml" Target="../ink/ink63.xml"/><Relationship Id="rId3" Type="http://schemas.openxmlformats.org/officeDocument/2006/relationships/image" Target="../media/image65.png"/><Relationship Id="rId7" Type="http://schemas.openxmlformats.org/officeDocument/2006/relationships/image" Target="../media/image67.png"/><Relationship Id="rId2" Type="http://schemas.openxmlformats.org/officeDocument/2006/relationships/customXml" Target="../ink/ink60.xml"/><Relationship Id="rId1" Type="http://schemas.openxmlformats.org/officeDocument/2006/relationships/slideLayout" Target="../slideLayouts/slideLayout2.xml"/><Relationship Id="rId6" Type="http://schemas.openxmlformats.org/officeDocument/2006/relationships/customXml" Target="../ink/ink62.xml"/><Relationship Id="rId11" Type="http://schemas.openxmlformats.org/officeDocument/2006/relationships/image" Target="../media/image69.png"/><Relationship Id="rId5" Type="http://schemas.openxmlformats.org/officeDocument/2006/relationships/image" Target="../media/image66.png"/><Relationship Id="rId10" Type="http://schemas.openxmlformats.org/officeDocument/2006/relationships/customXml" Target="../ink/ink64.xml"/><Relationship Id="rId4" Type="http://schemas.openxmlformats.org/officeDocument/2006/relationships/customXml" Target="../ink/ink61.xml"/><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customXml" Target="../ink/ink67.xml"/><Relationship Id="rId13" Type="http://schemas.openxmlformats.org/officeDocument/2006/relationships/image" Target="../media/image54.png"/><Relationship Id="rId18" Type="http://schemas.openxmlformats.org/officeDocument/2006/relationships/customXml" Target="../ink/ink72.xml"/><Relationship Id="rId26" Type="http://schemas.openxmlformats.org/officeDocument/2006/relationships/customXml" Target="../ink/ink76.xml"/><Relationship Id="rId3" Type="http://schemas.openxmlformats.org/officeDocument/2006/relationships/customXml" Target="../ink/ink65.xml"/><Relationship Id="rId21"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customXml" Target="../ink/ink69.xml"/><Relationship Id="rId17" Type="http://schemas.openxmlformats.org/officeDocument/2006/relationships/image" Target="../media/image56.png"/><Relationship Id="rId25" Type="http://schemas.openxmlformats.org/officeDocument/2006/relationships/image" Target="../media/image60.png"/><Relationship Id="rId33" Type="http://schemas.openxmlformats.org/officeDocument/2006/relationships/image" Target="../media/image64.png"/><Relationship Id="rId2" Type="http://schemas.openxmlformats.org/officeDocument/2006/relationships/image" Target="../media/image48.png"/><Relationship Id="rId16" Type="http://schemas.openxmlformats.org/officeDocument/2006/relationships/customXml" Target="../ink/ink71.xml"/><Relationship Id="rId20" Type="http://schemas.openxmlformats.org/officeDocument/2006/relationships/customXml" Target="../ink/ink73.xml"/><Relationship Id="rId29" Type="http://schemas.openxmlformats.org/officeDocument/2006/relationships/image" Target="../media/image62.png"/><Relationship Id="rId1" Type="http://schemas.openxmlformats.org/officeDocument/2006/relationships/slideLayout" Target="../slideLayouts/slideLayout4.xml"/><Relationship Id="rId6" Type="http://schemas.openxmlformats.org/officeDocument/2006/relationships/image" Target="../media/image50.png"/><Relationship Id="rId11" Type="http://schemas.openxmlformats.org/officeDocument/2006/relationships/image" Target="../media/image53.png"/><Relationship Id="rId24" Type="http://schemas.openxmlformats.org/officeDocument/2006/relationships/customXml" Target="../ink/ink75.xml"/><Relationship Id="rId32" Type="http://schemas.openxmlformats.org/officeDocument/2006/relationships/customXml" Target="../ink/ink79.xml"/><Relationship Id="rId5" Type="http://schemas.openxmlformats.org/officeDocument/2006/relationships/customXml" Target="../ink/ink66.xml"/><Relationship Id="rId15" Type="http://schemas.openxmlformats.org/officeDocument/2006/relationships/image" Target="../media/image55.png"/><Relationship Id="rId23" Type="http://schemas.openxmlformats.org/officeDocument/2006/relationships/image" Target="../media/image59.png"/><Relationship Id="rId28" Type="http://schemas.openxmlformats.org/officeDocument/2006/relationships/customXml" Target="../ink/ink77.xml"/><Relationship Id="rId10" Type="http://schemas.openxmlformats.org/officeDocument/2006/relationships/customXml" Target="../ink/ink68.xml"/><Relationship Id="rId19" Type="http://schemas.openxmlformats.org/officeDocument/2006/relationships/image" Target="../media/image57.png"/><Relationship Id="rId31" Type="http://schemas.openxmlformats.org/officeDocument/2006/relationships/image" Target="../media/image63.png"/><Relationship Id="rId4" Type="http://schemas.openxmlformats.org/officeDocument/2006/relationships/image" Target="../media/image49.png"/><Relationship Id="rId9" Type="http://schemas.openxmlformats.org/officeDocument/2006/relationships/image" Target="../media/image52.png"/><Relationship Id="rId14" Type="http://schemas.openxmlformats.org/officeDocument/2006/relationships/customXml" Target="../ink/ink70.xml"/><Relationship Id="rId22" Type="http://schemas.openxmlformats.org/officeDocument/2006/relationships/customXml" Target="../ink/ink74.xml"/><Relationship Id="rId27" Type="http://schemas.openxmlformats.org/officeDocument/2006/relationships/image" Target="../media/image61.png"/><Relationship Id="rId30" Type="http://schemas.openxmlformats.org/officeDocument/2006/relationships/customXml" Target="../ink/ink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customXml" Target="../ink/ink82.xml"/><Relationship Id="rId3" Type="http://schemas.openxmlformats.org/officeDocument/2006/relationships/hyperlink" Target="https://gfcj.ministeriopublico.pt/sites/default/files/documentos/pdf/list_of_issues_5_e_6_relatorios.pdf" TargetMode="External"/><Relationship Id="rId7" Type="http://schemas.openxmlformats.org/officeDocument/2006/relationships/image" Target="../media/image71.png"/><Relationship Id="rId2" Type="http://schemas.openxmlformats.org/officeDocument/2006/relationships/hyperlink" Target="https://gfcj.ministeriopublico.pt/sites/default/files/documentos/pdf/relatorio_cdc_setembro_2019.pdf" TargetMode="External"/><Relationship Id="rId1" Type="http://schemas.openxmlformats.org/officeDocument/2006/relationships/slideLayout" Target="../slideLayouts/slideLayout2.xml"/><Relationship Id="rId6" Type="http://schemas.openxmlformats.org/officeDocument/2006/relationships/customXml" Target="../ink/ink81.xml"/><Relationship Id="rId11" Type="http://schemas.openxmlformats.org/officeDocument/2006/relationships/image" Target="../media/image73.png"/><Relationship Id="rId5" Type="http://schemas.openxmlformats.org/officeDocument/2006/relationships/image" Target="../media/image70.png"/><Relationship Id="rId10" Type="http://schemas.openxmlformats.org/officeDocument/2006/relationships/customXml" Target="../ink/ink83.xml"/><Relationship Id="rId4" Type="http://schemas.openxmlformats.org/officeDocument/2006/relationships/customXml" Target="../ink/ink80.xml"/><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hyperlink" Target="https://gfcj.ministeriopublico.pt/sites/default/files/documentos/pdf/list_of_issues_5_e_6_relatorios.pdf" TargetMode="External"/><Relationship Id="rId2" Type="http://schemas.openxmlformats.org/officeDocument/2006/relationships/hyperlink" Target="https://gfcj.ministeriopublico.pt/sites/default/files/documentos/pdf/relatorio_cdc_setembro_2019.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3" Type="http://schemas.openxmlformats.org/officeDocument/2006/relationships/customXml" Target="../ink/ink88.xml"/><Relationship Id="rId18" Type="http://schemas.openxmlformats.org/officeDocument/2006/relationships/image" Target="../media/image730.png"/><Relationship Id="rId26" Type="http://schemas.openxmlformats.org/officeDocument/2006/relationships/image" Target="../media/image77.png"/><Relationship Id="rId39" Type="http://schemas.openxmlformats.org/officeDocument/2006/relationships/customXml" Target="../ink/ink101.xml"/><Relationship Id="rId21" Type="http://schemas.openxmlformats.org/officeDocument/2006/relationships/customXml" Target="../ink/ink92.xml"/><Relationship Id="rId34" Type="http://schemas.openxmlformats.org/officeDocument/2006/relationships/image" Target="../media/image81.png"/><Relationship Id="rId42" Type="http://schemas.openxmlformats.org/officeDocument/2006/relationships/image" Target="../media/image85.png"/><Relationship Id="rId47" Type="http://schemas.openxmlformats.org/officeDocument/2006/relationships/customXml" Target="../ink/ink105.xml"/><Relationship Id="rId50" Type="http://schemas.openxmlformats.org/officeDocument/2006/relationships/image" Target="../media/image89.png"/><Relationship Id="rId55" Type="http://schemas.openxmlformats.org/officeDocument/2006/relationships/customXml" Target="../ink/ink109.xml"/><Relationship Id="rId63" Type="http://schemas.openxmlformats.org/officeDocument/2006/relationships/customXml" Target="../ink/ink113.xml"/><Relationship Id="rId7" Type="http://schemas.openxmlformats.org/officeDocument/2006/relationships/customXml" Target="../ink/ink85.xml"/><Relationship Id="rId2" Type="http://schemas.openxmlformats.org/officeDocument/2006/relationships/image" Target="../media/image74.png"/><Relationship Id="rId16" Type="http://schemas.openxmlformats.org/officeDocument/2006/relationships/image" Target="../media/image720.png"/><Relationship Id="rId20" Type="http://schemas.openxmlformats.org/officeDocument/2006/relationships/image" Target="../media/image740.png"/><Relationship Id="rId29" Type="http://schemas.openxmlformats.org/officeDocument/2006/relationships/customXml" Target="../ink/ink96.xml"/><Relationship Id="rId41" Type="http://schemas.openxmlformats.org/officeDocument/2006/relationships/customXml" Target="../ink/ink102.xml"/><Relationship Id="rId54" Type="http://schemas.openxmlformats.org/officeDocument/2006/relationships/image" Target="../media/image91.png"/><Relationship Id="rId6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670.png"/><Relationship Id="rId11" Type="http://schemas.openxmlformats.org/officeDocument/2006/relationships/customXml" Target="../ink/ink87.xml"/><Relationship Id="rId24" Type="http://schemas.openxmlformats.org/officeDocument/2006/relationships/image" Target="../media/image760.png"/><Relationship Id="rId32" Type="http://schemas.openxmlformats.org/officeDocument/2006/relationships/image" Target="../media/image80.png"/><Relationship Id="rId37" Type="http://schemas.openxmlformats.org/officeDocument/2006/relationships/customXml" Target="../ink/ink100.xml"/><Relationship Id="rId40" Type="http://schemas.openxmlformats.org/officeDocument/2006/relationships/image" Target="../media/image84.png"/><Relationship Id="rId45" Type="http://schemas.openxmlformats.org/officeDocument/2006/relationships/customXml" Target="../ink/ink104.xml"/><Relationship Id="rId53" Type="http://schemas.openxmlformats.org/officeDocument/2006/relationships/customXml" Target="../ink/ink108.xml"/><Relationship Id="rId58" Type="http://schemas.openxmlformats.org/officeDocument/2006/relationships/image" Target="../media/image93.png"/><Relationship Id="rId5" Type="http://schemas.openxmlformats.org/officeDocument/2006/relationships/customXml" Target="../ink/ink84.xml"/><Relationship Id="rId15" Type="http://schemas.openxmlformats.org/officeDocument/2006/relationships/customXml" Target="../ink/ink89.xml"/><Relationship Id="rId23" Type="http://schemas.openxmlformats.org/officeDocument/2006/relationships/customXml" Target="../ink/ink93.xml"/><Relationship Id="rId28" Type="http://schemas.openxmlformats.org/officeDocument/2006/relationships/image" Target="../media/image78.png"/><Relationship Id="rId36" Type="http://schemas.openxmlformats.org/officeDocument/2006/relationships/image" Target="../media/image82.png"/><Relationship Id="rId49" Type="http://schemas.openxmlformats.org/officeDocument/2006/relationships/customXml" Target="../ink/ink106.xml"/><Relationship Id="rId57" Type="http://schemas.openxmlformats.org/officeDocument/2006/relationships/customXml" Target="../ink/ink110.xml"/><Relationship Id="rId61" Type="http://schemas.openxmlformats.org/officeDocument/2006/relationships/customXml" Target="../ink/ink112.xml"/><Relationship Id="rId10" Type="http://schemas.openxmlformats.org/officeDocument/2006/relationships/image" Target="../media/image690.png"/><Relationship Id="rId19" Type="http://schemas.openxmlformats.org/officeDocument/2006/relationships/customXml" Target="../ink/ink91.xml"/><Relationship Id="rId31" Type="http://schemas.openxmlformats.org/officeDocument/2006/relationships/customXml" Target="../ink/ink97.xml"/><Relationship Id="rId44" Type="http://schemas.openxmlformats.org/officeDocument/2006/relationships/image" Target="../media/image86.png"/><Relationship Id="rId52" Type="http://schemas.openxmlformats.org/officeDocument/2006/relationships/image" Target="../media/image90.png"/><Relationship Id="rId60" Type="http://schemas.openxmlformats.org/officeDocument/2006/relationships/image" Target="../media/image94.png"/><Relationship Id="rId4" Type="http://schemas.openxmlformats.org/officeDocument/2006/relationships/image" Target="../media/image76.png"/><Relationship Id="rId9" Type="http://schemas.openxmlformats.org/officeDocument/2006/relationships/customXml" Target="../ink/ink86.xml"/><Relationship Id="rId14" Type="http://schemas.openxmlformats.org/officeDocument/2006/relationships/image" Target="../media/image710.png"/><Relationship Id="rId22" Type="http://schemas.openxmlformats.org/officeDocument/2006/relationships/image" Target="../media/image750.png"/><Relationship Id="rId27" Type="http://schemas.openxmlformats.org/officeDocument/2006/relationships/customXml" Target="../ink/ink95.xml"/><Relationship Id="rId30" Type="http://schemas.openxmlformats.org/officeDocument/2006/relationships/image" Target="../media/image79.png"/><Relationship Id="rId35" Type="http://schemas.openxmlformats.org/officeDocument/2006/relationships/customXml" Target="../ink/ink99.xml"/><Relationship Id="rId43" Type="http://schemas.openxmlformats.org/officeDocument/2006/relationships/customXml" Target="../ink/ink103.xml"/><Relationship Id="rId48" Type="http://schemas.openxmlformats.org/officeDocument/2006/relationships/image" Target="../media/image88.png"/><Relationship Id="rId56" Type="http://schemas.openxmlformats.org/officeDocument/2006/relationships/image" Target="../media/image92.png"/><Relationship Id="rId64" Type="http://schemas.openxmlformats.org/officeDocument/2006/relationships/image" Target="../media/image96.png"/><Relationship Id="rId8" Type="http://schemas.openxmlformats.org/officeDocument/2006/relationships/image" Target="../media/image680.png"/><Relationship Id="rId51" Type="http://schemas.openxmlformats.org/officeDocument/2006/relationships/customXml" Target="../ink/ink107.xml"/><Relationship Id="rId3" Type="http://schemas.openxmlformats.org/officeDocument/2006/relationships/image" Target="../media/image75.png"/><Relationship Id="rId12" Type="http://schemas.openxmlformats.org/officeDocument/2006/relationships/image" Target="../media/image701.png"/><Relationship Id="rId17" Type="http://schemas.openxmlformats.org/officeDocument/2006/relationships/customXml" Target="../ink/ink90.xml"/><Relationship Id="rId25" Type="http://schemas.openxmlformats.org/officeDocument/2006/relationships/customXml" Target="../ink/ink94.xml"/><Relationship Id="rId33" Type="http://schemas.openxmlformats.org/officeDocument/2006/relationships/customXml" Target="../ink/ink98.xml"/><Relationship Id="rId38" Type="http://schemas.openxmlformats.org/officeDocument/2006/relationships/image" Target="../media/image83.png"/><Relationship Id="rId46" Type="http://schemas.openxmlformats.org/officeDocument/2006/relationships/image" Target="../media/image87.png"/><Relationship Id="rId59" Type="http://schemas.openxmlformats.org/officeDocument/2006/relationships/customXml" Target="../ink/ink1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customXml" Target="../ink/ink114.xml"/><Relationship Id="rId7" Type="http://schemas.openxmlformats.org/officeDocument/2006/relationships/customXml" Target="../ink/ink116.xml"/><Relationship Id="rId12"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customXml" Target="../ink/ink118.xml"/><Relationship Id="rId5" Type="http://schemas.openxmlformats.org/officeDocument/2006/relationships/customXml" Target="../ink/ink115.xml"/><Relationship Id="rId10" Type="http://schemas.openxmlformats.org/officeDocument/2006/relationships/image" Target="../media/image100.png"/><Relationship Id="rId4" Type="http://schemas.openxmlformats.org/officeDocument/2006/relationships/image" Target="../media/image97.png"/><Relationship Id="rId9" Type="http://schemas.openxmlformats.org/officeDocument/2006/relationships/customXml" Target="../ink/ink1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customXml" Target="../ink/ink122.xml"/><Relationship Id="rId3" Type="http://schemas.openxmlformats.org/officeDocument/2006/relationships/image" Target="../media/image890.png"/><Relationship Id="rId7" Type="http://schemas.openxmlformats.org/officeDocument/2006/relationships/image" Target="../media/image911.png"/><Relationship Id="rId2" Type="http://schemas.openxmlformats.org/officeDocument/2006/relationships/customXml" Target="../ink/ink119.xml"/><Relationship Id="rId1" Type="http://schemas.openxmlformats.org/officeDocument/2006/relationships/slideLayout" Target="../slideLayouts/slideLayout2.xml"/><Relationship Id="rId6" Type="http://schemas.openxmlformats.org/officeDocument/2006/relationships/customXml" Target="../ink/ink121.xml"/><Relationship Id="rId5" Type="http://schemas.openxmlformats.org/officeDocument/2006/relationships/image" Target="../media/image900.png"/><Relationship Id="rId4" Type="http://schemas.openxmlformats.org/officeDocument/2006/relationships/customXml" Target="../ink/ink120.xml"/><Relationship Id="rId9" Type="http://schemas.openxmlformats.org/officeDocument/2006/relationships/image" Target="../media/image920.png"/></Relationships>
</file>

<file path=ppt/slides/_rels/slide36.xml.rels><?xml version="1.0" encoding="UTF-8" standalone="yes"?>
<Relationships xmlns="http://schemas.openxmlformats.org/package/2006/relationships"><Relationship Id="rId8" Type="http://schemas.openxmlformats.org/officeDocument/2006/relationships/customXml" Target="../ink/ink126.xml"/><Relationship Id="rId3" Type="http://schemas.openxmlformats.org/officeDocument/2006/relationships/image" Target="../media/image971.png"/><Relationship Id="rId7" Type="http://schemas.openxmlformats.org/officeDocument/2006/relationships/image" Target="../media/image991.png"/><Relationship Id="rId2" Type="http://schemas.openxmlformats.org/officeDocument/2006/relationships/customXml" Target="../ink/ink123.xml"/><Relationship Id="rId1" Type="http://schemas.openxmlformats.org/officeDocument/2006/relationships/slideLayout" Target="../slideLayouts/slideLayout2.xml"/><Relationship Id="rId6" Type="http://schemas.openxmlformats.org/officeDocument/2006/relationships/customXml" Target="../ink/ink125.xml"/><Relationship Id="rId11" Type="http://schemas.openxmlformats.org/officeDocument/2006/relationships/image" Target="../media/image1013.png"/><Relationship Id="rId5" Type="http://schemas.openxmlformats.org/officeDocument/2006/relationships/image" Target="../media/image981.png"/><Relationship Id="rId10" Type="http://schemas.openxmlformats.org/officeDocument/2006/relationships/customXml" Target="../ink/ink127.xml"/><Relationship Id="rId4" Type="http://schemas.openxmlformats.org/officeDocument/2006/relationships/customXml" Target="../ink/ink124.xml"/><Relationship Id="rId9" Type="http://schemas.openxmlformats.org/officeDocument/2006/relationships/image" Target="../media/image1002.png"/></Relationships>
</file>

<file path=ppt/slides/_rels/slide37.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customXml" Target="../ink/ink12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customXml" Target="../ink/ink129.xml"/></Relationships>
</file>

<file path=ppt/slides/_rels/slide38.xml.rels><?xml version="1.0" encoding="UTF-8" standalone="yes"?>
<Relationships xmlns="http://schemas.openxmlformats.org/package/2006/relationships"><Relationship Id="rId8" Type="http://schemas.openxmlformats.org/officeDocument/2006/relationships/customXml" Target="../ink/ink133.xml"/><Relationship Id="rId13" Type="http://schemas.openxmlformats.org/officeDocument/2006/relationships/image" Target="../media/image990.png"/><Relationship Id="rId18" Type="http://schemas.openxmlformats.org/officeDocument/2006/relationships/customXml" Target="../ink/ink138.xml"/><Relationship Id="rId3" Type="http://schemas.openxmlformats.org/officeDocument/2006/relationships/image" Target="../media/image940.png"/><Relationship Id="rId21" Type="http://schemas.openxmlformats.org/officeDocument/2006/relationships/image" Target="../media/image104.png"/><Relationship Id="rId7" Type="http://schemas.openxmlformats.org/officeDocument/2006/relationships/image" Target="../media/image960.png"/><Relationship Id="rId12" Type="http://schemas.openxmlformats.org/officeDocument/2006/relationships/customXml" Target="../ink/ink135.xml"/><Relationship Id="rId17" Type="http://schemas.openxmlformats.org/officeDocument/2006/relationships/image" Target="../media/image1011.png"/><Relationship Id="rId2" Type="http://schemas.openxmlformats.org/officeDocument/2006/relationships/customXml" Target="../ink/ink130.xml"/><Relationship Id="rId16" Type="http://schemas.openxmlformats.org/officeDocument/2006/relationships/customXml" Target="../ink/ink137.xml"/><Relationship Id="rId20" Type="http://schemas.openxmlformats.org/officeDocument/2006/relationships/customXml" Target="../ink/ink139.xml"/><Relationship Id="rId1" Type="http://schemas.openxmlformats.org/officeDocument/2006/relationships/slideLayout" Target="../slideLayouts/slideLayout2.xml"/><Relationship Id="rId6" Type="http://schemas.openxmlformats.org/officeDocument/2006/relationships/customXml" Target="../ink/ink132.xml"/><Relationship Id="rId11" Type="http://schemas.openxmlformats.org/officeDocument/2006/relationships/image" Target="../media/image980.png"/><Relationship Id="rId5" Type="http://schemas.openxmlformats.org/officeDocument/2006/relationships/image" Target="../media/image950.png"/><Relationship Id="rId15" Type="http://schemas.openxmlformats.org/officeDocument/2006/relationships/image" Target="../media/image1001.png"/><Relationship Id="rId23" Type="http://schemas.openxmlformats.org/officeDocument/2006/relationships/image" Target="../media/image105.png"/><Relationship Id="rId10" Type="http://schemas.openxmlformats.org/officeDocument/2006/relationships/customXml" Target="../ink/ink134.xml"/><Relationship Id="rId19" Type="http://schemas.openxmlformats.org/officeDocument/2006/relationships/image" Target="../media/image103.png"/><Relationship Id="rId4" Type="http://schemas.openxmlformats.org/officeDocument/2006/relationships/customXml" Target="../ink/ink131.xml"/><Relationship Id="rId9" Type="http://schemas.openxmlformats.org/officeDocument/2006/relationships/image" Target="../media/image970.png"/><Relationship Id="rId14" Type="http://schemas.openxmlformats.org/officeDocument/2006/relationships/customXml" Target="../ink/ink136.xml"/><Relationship Id="rId22" Type="http://schemas.openxmlformats.org/officeDocument/2006/relationships/customXml" Target="../ink/ink140.xml"/></Relationships>
</file>

<file path=ppt/slides/_rels/slide39.xml.rels><?xml version="1.0" encoding="UTF-8" standalone="yes"?>
<Relationships xmlns="http://schemas.openxmlformats.org/package/2006/relationships"><Relationship Id="rId3" Type="http://schemas.openxmlformats.org/officeDocument/2006/relationships/image" Target="../media/image1020.png"/><Relationship Id="rId2" Type="http://schemas.openxmlformats.org/officeDocument/2006/relationships/customXml" Target="../ink/ink14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customXml" Target="../ink/ink144.xml"/><Relationship Id="rId3" Type="http://schemas.openxmlformats.org/officeDocument/2006/relationships/image" Target="../media/image106.png"/><Relationship Id="rId7" Type="http://schemas.openxmlformats.org/officeDocument/2006/relationships/image" Target="../media/image410.png"/><Relationship Id="rId2" Type="http://schemas.openxmlformats.org/officeDocument/2006/relationships/hyperlink" Target="https://eur-lex.europa.eu/legal-content/PT/TXT/?uri=CELEX%3A32016L0800" TargetMode="External"/><Relationship Id="rId1" Type="http://schemas.openxmlformats.org/officeDocument/2006/relationships/slideLayout" Target="../slideLayouts/slideLayout2.xml"/><Relationship Id="rId6" Type="http://schemas.openxmlformats.org/officeDocument/2006/relationships/customXml" Target="../ink/ink143.xml"/><Relationship Id="rId5" Type="http://schemas.openxmlformats.org/officeDocument/2006/relationships/image" Target="../media/image310.png"/><Relationship Id="rId4" Type="http://schemas.openxmlformats.org/officeDocument/2006/relationships/customXml" Target="../ink/ink142.xml"/><Relationship Id="rId9" Type="http://schemas.openxmlformats.org/officeDocument/2006/relationships/image" Target="../media/image510.png"/></Relationships>
</file>

<file path=ppt/slides/_rels/slide42.xml.rels><?xml version="1.0" encoding="UTF-8" standalone="yes"?>
<Relationships xmlns="http://schemas.openxmlformats.org/package/2006/relationships"><Relationship Id="rId8" Type="http://schemas.openxmlformats.org/officeDocument/2006/relationships/customXml" Target="../ink/ink147.xml"/><Relationship Id="rId13" Type="http://schemas.openxmlformats.org/officeDocument/2006/relationships/image" Target="../media/image110.png"/><Relationship Id="rId18" Type="http://schemas.openxmlformats.org/officeDocument/2006/relationships/customXml" Target="../ink/ink152.xml"/><Relationship Id="rId3" Type="http://schemas.openxmlformats.org/officeDocument/2006/relationships/customXml" Target="../ink/ink145.xml"/><Relationship Id="rId21" Type="http://schemas.openxmlformats.org/officeDocument/2006/relationships/image" Target="../media/image114.png"/><Relationship Id="rId7" Type="http://schemas.openxmlformats.org/officeDocument/2006/relationships/image" Target="../media/image1070.png"/><Relationship Id="rId12" Type="http://schemas.openxmlformats.org/officeDocument/2006/relationships/customXml" Target="../ink/ink149.xml"/><Relationship Id="rId17" Type="http://schemas.openxmlformats.org/officeDocument/2006/relationships/image" Target="../media/image112.png"/><Relationship Id="rId25" Type="http://schemas.openxmlformats.org/officeDocument/2006/relationships/image" Target="../media/image116.png"/><Relationship Id="rId2" Type="http://schemas.openxmlformats.org/officeDocument/2006/relationships/image" Target="../media/image107.png"/><Relationship Id="rId16" Type="http://schemas.openxmlformats.org/officeDocument/2006/relationships/customXml" Target="../ink/ink151.xml"/><Relationship Id="rId20" Type="http://schemas.openxmlformats.org/officeDocument/2006/relationships/customXml" Target="../ink/ink153.xml"/><Relationship Id="rId1" Type="http://schemas.openxmlformats.org/officeDocument/2006/relationships/slideLayout" Target="../slideLayouts/slideLayout5.xml"/><Relationship Id="rId6" Type="http://schemas.openxmlformats.org/officeDocument/2006/relationships/customXml" Target="../ink/ink146.xml"/><Relationship Id="rId11" Type="http://schemas.openxmlformats.org/officeDocument/2006/relationships/image" Target="../media/image109.png"/><Relationship Id="rId24" Type="http://schemas.openxmlformats.org/officeDocument/2006/relationships/customXml" Target="../ink/ink155.xml"/><Relationship Id="rId5" Type="http://schemas.openxmlformats.org/officeDocument/2006/relationships/image" Target="../media/image108.png"/><Relationship Id="rId15" Type="http://schemas.openxmlformats.org/officeDocument/2006/relationships/image" Target="../media/image111.png"/><Relationship Id="rId23" Type="http://schemas.openxmlformats.org/officeDocument/2006/relationships/image" Target="../media/image115.png"/><Relationship Id="rId10" Type="http://schemas.openxmlformats.org/officeDocument/2006/relationships/customXml" Target="../ink/ink148.xml"/><Relationship Id="rId19" Type="http://schemas.openxmlformats.org/officeDocument/2006/relationships/image" Target="../media/image113.png"/><Relationship Id="rId4" Type="http://schemas.openxmlformats.org/officeDocument/2006/relationships/image" Target="../media/image1050.png"/><Relationship Id="rId9" Type="http://schemas.openxmlformats.org/officeDocument/2006/relationships/image" Target="../media/image1080.png"/><Relationship Id="rId14" Type="http://schemas.openxmlformats.org/officeDocument/2006/relationships/customXml" Target="../ink/ink150.xml"/><Relationship Id="rId22" Type="http://schemas.openxmlformats.org/officeDocument/2006/relationships/customXml" Target="../ink/ink154.xml"/></Relationships>
</file>

<file path=ppt/slides/_rels/slide43.xml.rels><?xml version="1.0" encoding="UTF-8" standalone="yes"?>
<Relationships xmlns="http://schemas.openxmlformats.org/package/2006/relationships"><Relationship Id="rId26" Type="http://schemas.openxmlformats.org/officeDocument/2006/relationships/image" Target="../media/image117.png"/><Relationship Id="rId21" Type="http://schemas.openxmlformats.org/officeDocument/2006/relationships/customXml" Target="../ink/ink165.xml"/><Relationship Id="rId42" Type="http://schemas.openxmlformats.org/officeDocument/2006/relationships/customXml" Target="../ink/ink175.xml"/><Relationship Id="rId47" Type="http://schemas.openxmlformats.org/officeDocument/2006/relationships/image" Target="../media/image128.png"/><Relationship Id="rId63" Type="http://schemas.openxmlformats.org/officeDocument/2006/relationships/image" Target="../media/image136.png"/><Relationship Id="rId68" Type="http://schemas.openxmlformats.org/officeDocument/2006/relationships/customXml" Target="../ink/ink188.xml"/><Relationship Id="rId84" Type="http://schemas.openxmlformats.org/officeDocument/2006/relationships/customXml" Target="../ink/ink196.xml"/><Relationship Id="rId89" Type="http://schemas.openxmlformats.org/officeDocument/2006/relationships/image" Target="../media/image149.png"/><Relationship Id="rId7" Type="http://schemas.openxmlformats.org/officeDocument/2006/relationships/customXml" Target="../ink/ink158.xml"/><Relationship Id="rId71" Type="http://schemas.openxmlformats.org/officeDocument/2006/relationships/image" Target="../media/image140.png"/><Relationship Id="rId92" Type="http://schemas.openxmlformats.org/officeDocument/2006/relationships/customXml" Target="../ink/ink200.xml"/><Relationship Id="rId2" Type="http://schemas.openxmlformats.org/officeDocument/2006/relationships/image" Target="../media/image107.png"/><Relationship Id="rId16" Type="http://schemas.openxmlformats.org/officeDocument/2006/relationships/image" Target="../media/image112.png"/><Relationship Id="rId29" Type="http://schemas.openxmlformats.org/officeDocument/2006/relationships/image" Target="../media/image119.png"/><Relationship Id="rId107" Type="http://schemas.openxmlformats.org/officeDocument/2006/relationships/image" Target="../media/image158.png"/><Relationship Id="rId11" Type="http://schemas.openxmlformats.org/officeDocument/2006/relationships/customXml" Target="../ink/ink160.xml"/><Relationship Id="rId24" Type="http://schemas.openxmlformats.org/officeDocument/2006/relationships/image" Target="../media/image116.png"/><Relationship Id="rId32" Type="http://schemas.openxmlformats.org/officeDocument/2006/relationships/customXml" Target="../ink/ink170.xml"/><Relationship Id="rId37" Type="http://schemas.openxmlformats.org/officeDocument/2006/relationships/image" Target="../media/image123.png"/><Relationship Id="rId40" Type="http://schemas.openxmlformats.org/officeDocument/2006/relationships/customXml" Target="../ink/ink174.xml"/><Relationship Id="rId45" Type="http://schemas.openxmlformats.org/officeDocument/2006/relationships/image" Target="../media/image127.png"/><Relationship Id="rId53" Type="http://schemas.openxmlformats.org/officeDocument/2006/relationships/image" Target="../media/image131.png"/><Relationship Id="rId58" Type="http://schemas.openxmlformats.org/officeDocument/2006/relationships/customXml" Target="../ink/ink183.xml"/><Relationship Id="rId66" Type="http://schemas.openxmlformats.org/officeDocument/2006/relationships/customXml" Target="../ink/ink187.xml"/><Relationship Id="rId74" Type="http://schemas.openxmlformats.org/officeDocument/2006/relationships/customXml" Target="../ink/ink191.xml"/><Relationship Id="rId79" Type="http://schemas.openxmlformats.org/officeDocument/2006/relationships/image" Target="../media/image144.png"/><Relationship Id="rId87" Type="http://schemas.openxmlformats.org/officeDocument/2006/relationships/image" Target="../media/image148.png"/><Relationship Id="rId102" Type="http://schemas.openxmlformats.org/officeDocument/2006/relationships/customXml" Target="../ink/ink205.xml"/><Relationship Id="rId5" Type="http://schemas.openxmlformats.org/officeDocument/2006/relationships/customXml" Target="../ink/ink157.xml"/><Relationship Id="rId61" Type="http://schemas.openxmlformats.org/officeDocument/2006/relationships/image" Target="../media/image135.png"/><Relationship Id="rId82" Type="http://schemas.openxmlformats.org/officeDocument/2006/relationships/customXml" Target="../ink/ink195.xml"/><Relationship Id="rId90" Type="http://schemas.openxmlformats.org/officeDocument/2006/relationships/customXml" Target="../ink/ink199.xml"/><Relationship Id="rId95" Type="http://schemas.openxmlformats.org/officeDocument/2006/relationships/image" Target="../media/image152.png"/><Relationship Id="rId19" Type="http://schemas.openxmlformats.org/officeDocument/2006/relationships/customXml" Target="../ink/ink164.xml"/><Relationship Id="rId14" Type="http://schemas.openxmlformats.org/officeDocument/2006/relationships/image" Target="../media/image111.png"/><Relationship Id="rId22" Type="http://schemas.openxmlformats.org/officeDocument/2006/relationships/image" Target="../media/image115.png"/><Relationship Id="rId27" Type="http://schemas.openxmlformats.org/officeDocument/2006/relationships/image" Target="../media/image118.png"/><Relationship Id="rId30" Type="http://schemas.openxmlformats.org/officeDocument/2006/relationships/customXml" Target="../ink/ink169.xml"/><Relationship Id="rId35" Type="http://schemas.openxmlformats.org/officeDocument/2006/relationships/image" Target="../media/image122.png"/><Relationship Id="rId43" Type="http://schemas.openxmlformats.org/officeDocument/2006/relationships/image" Target="../media/image126.png"/><Relationship Id="rId48" Type="http://schemas.openxmlformats.org/officeDocument/2006/relationships/customXml" Target="../ink/ink178.xml"/><Relationship Id="rId56" Type="http://schemas.openxmlformats.org/officeDocument/2006/relationships/customXml" Target="../ink/ink182.xml"/><Relationship Id="rId64" Type="http://schemas.openxmlformats.org/officeDocument/2006/relationships/customXml" Target="../ink/ink186.xml"/><Relationship Id="rId69" Type="http://schemas.openxmlformats.org/officeDocument/2006/relationships/image" Target="../media/image139.png"/><Relationship Id="rId77" Type="http://schemas.openxmlformats.org/officeDocument/2006/relationships/image" Target="../media/image143.png"/><Relationship Id="rId100" Type="http://schemas.openxmlformats.org/officeDocument/2006/relationships/customXml" Target="../ink/ink204.xml"/><Relationship Id="rId105" Type="http://schemas.openxmlformats.org/officeDocument/2006/relationships/image" Target="../media/image157.png"/><Relationship Id="rId8" Type="http://schemas.openxmlformats.org/officeDocument/2006/relationships/image" Target="../media/image1080.png"/><Relationship Id="rId51" Type="http://schemas.openxmlformats.org/officeDocument/2006/relationships/image" Target="../media/image130.png"/><Relationship Id="rId72" Type="http://schemas.openxmlformats.org/officeDocument/2006/relationships/customXml" Target="../ink/ink190.xml"/><Relationship Id="rId80" Type="http://schemas.openxmlformats.org/officeDocument/2006/relationships/customXml" Target="../ink/ink194.xml"/><Relationship Id="rId85" Type="http://schemas.openxmlformats.org/officeDocument/2006/relationships/image" Target="../media/image147.png"/><Relationship Id="rId93" Type="http://schemas.openxmlformats.org/officeDocument/2006/relationships/image" Target="../media/image151.png"/><Relationship Id="rId98" Type="http://schemas.openxmlformats.org/officeDocument/2006/relationships/customXml" Target="../ink/ink203.xml"/><Relationship Id="rId3" Type="http://schemas.openxmlformats.org/officeDocument/2006/relationships/customXml" Target="../ink/ink156.xml"/><Relationship Id="rId12" Type="http://schemas.openxmlformats.org/officeDocument/2006/relationships/image" Target="../media/image110.png"/><Relationship Id="rId17" Type="http://schemas.openxmlformats.org/officeDocument/2006/relationships/customXml" Target="../ink/ink163.xml"/><Relationship Id="rId25" Type="http://schemas.openxmlformats.org/officeDocument/2006/relationships/customXml" Target="../ink/ink167.xml"/><Relationship Id="rId33" Type="http://schemas.openxmlformats.org/officeDocument/2006/relationships/image" Target="../media/image121.png"/><Relationship Id="rId38" Type="http://schemas.openxmlformats.org/officeDocument/2006/relationships/customXml" Target="../ink/ink173.xml"/><Relationship Id="rId46" Type="http://schemas.openxmlformats.org/officeDocument/2006/relationships/customXml" Target="../ink/ink177.xml"/><Relationship Id="rId59" Type="http://schemas.openxmlformats.org/officeDocument/2006/relationships/image" Target="../media/image134.png"/><Relationship Id="rId67" Type="http://schemas.openxmlformats.org/officeDocument/2006/relationships/image" Target="../media/image138.png"/><Relationship Id="rId103" Type="http://schemas.openxmlformats.org/officeDocument/2006/relationships/image" Target="../media/image156.png"/><Relationship Id="rId20" Type="http://schemas.openxmlformats.org/officeDocument/2006/relationships/image" Target="../media/image114.png"/><Relationship Id="rId41" Type="http://schemas.openxmlformats.org/officeDocument/2006/relationships/image" Target="../media/image125.png"/><Relationship Id="rId54" Type="http://schemas.openxmlformats.org/officeDocument/2006/relationships/customXml" Target="../ink/ink181.xml"/><Relationship Id="rId62" Type="http://schemas.openxmlformats.org/officeDocument/2006/relationships/customXml" Target="../ink/ink185.xml"/><Relationship Id="rId70" Type="http://schemas.openxmlformats.org/officeDocument/2006/relationships/customXml" Target="../ink/ink189.xml"/><Relationship Id="rId75" Type="http://schemas.openxmlformats.org/officeDocument/2006/relationships/image" Target="../media/image142.png"/><Relationship Id="rId83" Type="http://schemas.openxmlformats.org/officeDocument/2006/relationships/image" Target="../media/image146.png"/><Relationship Id="rId88" Type="http://schemas.openxmlformats.org/officeDocument/2006/relationships/customXml" Target="../ink/ink198.xml"/><Relationship Id="rId91" Type="http://schemas.openxmlformats.org/officeDocument/2006/relationships/image" Target="../media/image150.png"/><Relationship Id="rId96" Type="http://schemas.openxmlformats.org/officeDocument/2006/relationships/customXml" Target="../ink/ink202.xml"/><Relationship Id="rId1" Type="http://schemas.openxmlformats.org/officeDocument/2006/relationships/slideLayout" Target="../slideLayouts/slideLayout5.xml"/><Relationship Id="rId6" Type="http://schemas.openxmlformats.org/officeDocument/2006/relationships/image" Target="../media/image1070.png"/><Relationship Id="rId15" Type="http://schemas.openxmlformats.org/officeDocument/2006/relationships/customXml" Target="../ink/ink162.xml"/><Relationship Id="rId23" Type="http://schemas.openxmlformats.org/officeDocument/2006/relationships/customXml" Target="../ink/ink166.xml"/><Relationship Id="rId28" Type="http://schemas.openxmlformats.org/officeDocument/2006/relationships/customXml" Target="../ink/ink168.xml"/><Relationship Id="rId36" Type="http://schemas.openxmlformats.org/officeDocument/2006/relationships/customXml" Target="../ink/ink172.xml"/><Relationship Id="rId49" Type="http://schemas.openxmlformats.org/officeDocument/2006/relationships/image" Target="../media/image129.png"/><Relationship Id="rId57" Type="http://schemas.openxmlformats.org/officeDocument/2006/relationships/image" Target="../media/image133.png"/><Relationship Id="rId106" Type="http://schemas.openxmlformats.org/officeDocument/2006/relationships/customXml" Target="../ink/ink207.xml"/><Relationship Id="rId10" Type="http://schemas.openxmlformats.org/officeDocument/2006/relationships/image" Target="../media/image109.png"/><Relationship Id="rId31" Type="http://schemas.openxmlformats.org/officeDocument/2006/relationships/image" Target="../media/image120.png"/><Relationship Id="rId44" Type="http://schemas.openxmlformats.org/officeDocument/2006/relationships/customXml" Target="../ink/ink176.xml"/><Relationship Id="rId52" Type="http://schemas.openxmlformats.org/officeDocument/2006/relationships/customXml" Target="../ink/ink180.xml"/><Relationship Id="rId60" Type="http://schemas.openxmlformats.org/officeDocument/2006/relationships/customXml" Target="../ink/ink184.xml"/><Relationship Id="rId65" Type="http://schemas.openxmlformats.org/officeDocument/2006/relationships/image" Target="../media/image137.png"/><Relationship Id="rId73" Type="http://schemas.openxmlformats.org/officeDocument/2006/relationships/image" Target="../media/image141.png"/><Relationship Id="rId78" Type="http://schemas.openxmlformats.org/officeDocument/2006/relationships/customXml" Target="../ink/ink193.xml"/><Relationship Id="rId81" Type="http://schemas.openxmlformats.org/officeDocument/2006/relationships/image" Target="../media/image145.png"/><Relationship Id="rId86" Type="http://schemas.openxmlformats.org/officeDocument/2006/relationships/customXml" Target="../ink/ink197.xml"/><Relationship Id="rId94" Type="http://schemas.openxmlformats.org/officeDocument/2006/relationships/customXml" Target="../ink/ink201.xml"/><Relationship Id="rId99" Type="http://schemas.openxmlformats.org/officeDocument/2006/relationships/image" Target="../media/image154.png"/><Relationship Id="rId101" Type="http://schemas.openxmlformats.org/officeDocument/2006/relationships/image" Target="../media/image155.png"/><Relationship Id="rId4" Type="http://schemas.openxmlformats.org/officeDocument/2006/relationships/image" Target="../media/image1050.png"/><Relationship Id="rId9" Type="http://schemas.openxmlformats.org/officeDocument/2006/relationships/customXml" Target="../ink/ink159.xml"/><Relationship Id="rId13" Type="http://schemas.openxmlformats.org/officeDocument/2006/relationships/customXml" Target="../ink/ink161.xml"/><Relationship Id="rId18" Type="http://schemas.openxmlformats.org/officeDocument/2006/relationships/image" Target="../media/image113.png"/><Relationship Id="rId39" Type="http://schemas.openxmlformats.org/officeDocument/2006/relationships/image" Target="../media/image124.png"/><Relationship Id="rId34" Type="http://schemas.openxmlformats.org/officeDocument/2006/relationships/customXml" Target="../ink/ink171.xml"/><Relationship Id="rId50" Type="http://schemas.openxmlformats.org/officeDocument/2006/relationships/customXml" Target="../ink/ink179.xml"/><Relationship Id="rId55" Type="http://schemas.openxmlformats.org/officeDocument/2006/relationships/image" Target="../media/image132.png"/><Relationship Id="rId76" Type="http://schemas.openxmlformats.org/officeDocument/2006/relationships/customXml" Target="../ink/ink192.xml"/><Relationship Id="rId97" Type="http://schemas.openxmlformats.org/officeDocument/2006/relationships/image" Target="../media/image153.png"/><Relationship Id="rId104" Type="http://schemas.openxmlformats.org/officeDocument/2006/relationships/customXml" Target="../ink/ink20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customXml" Target="../ink/ink211.xml"/><Relationship Id="rId3" Type="http://schemas.openxmlformats.org/officeDocument/2006/relationships/image" Target="../media/image880.png"/><Relationship Id="rId7" Type="http://schemas.openxmlformats.org/officeDocument/2006/relationships/image" Target="../media/image1010.png"/><Relationship Id="rId2" Type="http://schemas.openxmlformats.org/officeDocument/2006/relationships/customXml" Target="../ink/ink208.xml"/><Relationship Id="rId1" Type="http://schemas.openxmlformats.org/officeDocument/2006/relationships/slideLayout" Target="../slideLayouts/slideLayout2.xml"/><Relationship Id="rId6" Type="http://schemas.openxmlformats.org/officeDocument/2006/relationships/customXml" Target="../ink/ink210.xml"/><Relationship Id="rId5" Type="http://schemas.openxmlformats.org/officeDocument/2006/relationships/image" Target="../media/image910.png"/><Relationship Id="rId4" Type="http://schemas.openxmlformats.org/officeDocument/2006/relationships/customXml" Target="../ink/ink209.xml"/><Relationship Id="rId9" Type="http://schemas.openxmlformats.org/officeDocument/2006/relationships/image" Target="../media/image1110.png"/></Relationships>
</file>

<file path=ppt/slides/_rels/slide47.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customXml" Target="../ink/ink21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eur-lex.europa.eu/legal-content/PT/TXT/PDF/?uri=CELEX:52020DC0713&amp;from=PT"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customXml" Target="../ink/ink216.xml"/><Relationship Id="rId13" Type="http://schemas.openxmlformats.org/officeDocument/2006/relationships/image" Target="../media/image190.png"/><Relationship Id="rId3" Type="http://schemas.openxmlformats.org/officeDocument/2006/relationships/image" Target="../media/image1470.png"/><Relationship Id="rId7" Type="http://schemas.openxmlformats.org/officeDocument/2006/relationships/image" Target="../media/image160.png"/><Relationship Id="rId12" Type="http://schemas.openxmlformats.org/officeDocument/2006/relationships/customXml" Target="../ink/ink218.xml"/><Relationship Id="rId2" Type="http://schemas.openxmlformats.org/officeDocument/2006/relationships/customXml" Target="../ink/ink213.xml"/><Relationship Id="rId1" Type="http://schemas.openxmlformats.org/officeDocument/2006/relationships/slideLayout" Target="../slideLayouts/slideLayout2.xml"/><Relationship Id="rId6" Type="http://schemas.openxmlformats.org/officeDocument/2006/relationships/customXml" Target="../ink/ink215.xml"/><Relationship Id="rId11" Type="http://schemas.openxmlformats.org/officeDocument/2006/relationships/image" Target="../media/image181.png"/><Relationship Id="rId5" Type="http://schemas.openxmlformats.org/officeDocument/2006/relationships/image" Target="../media/image1500.png"/><Relationship Id="rId10" Type="http://schemas.openxmlformats.org/officeDocument/2006/relationships/customXml" Target="../ink/ink217.xml"/><Relationship Id="rId4" Type="http://schemas.openxmlformats.org/officeDocument/2006/relationships/customXml" Target="../ink/ink214.xml"/><Relationship Id="rId9" Type="http://schemas.openxmlformats.org/officeDocument/2006/relationships/image" Target="../media/image171.png"/></Relationships>
</file>

<file path=ppt/slides/_rels/slide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customXml" Target="../ink/ink219.xml"/><Relationship Id="rId1" Type="http://schemas.openxmlformats.org/officeDocument/2006/relationships/slideLayout" Target="../slideLayouts/slideLayout2.xml"/><Relationship Id="rId5" Type="http://schemas.openxmlformats.org/officeDocument/2006/relationships/customXml" Target="../ink/ink221.xml"/><Relationship Id="rId4" Type="http://schemas.openxmlformats.org/officeDocument/2006/relationships/customXml" Target="../ink/ink2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3" Type="http://schemas.openxmlformats.org/officeDocument/2006/relationships/image" Target="../media/image1490.png"/><Relationship Id="rId18" Type="http://schemas.openxmlformats.org/officeDocument/2006/relationships/customXml" Target="../ink/ink228.xml"/><Relationship Id="rId26" Type="http://schemas.openxmlformats.org/officeDocument/2006/relationships/customXml" Target="../ink/ink232.xml"/><Relationship Id="rId39" Type="http://schemas.openxmlformats.org/officeDocument/2006/relationships/image" Target="../media/image1640.png"/><Relationship Id="rId21" Type="http://schemas.openxmlformats.org/officeDocument/2006/relationships/image" Target="../media/image1540.png"/><Relationship Id="rId34" Type="http://schemas.openxmlformats.org/officeDocument/2006/relationships/customXml" Target="../ink/ink236.xml"/><Relationship Id="rId42" Type="http://schemas.openxmlformats.org/officeDocument/2006/relationships/customXml" Target="../ink/ink240.xml"/><Relationship Id="rId47" Type="http://schemas.openxmlformats.org/officeDocument/2006/relationships/image" Target="../media/image168.png"/><Relationship Id="rId50" Type="http://schemas.openxmlformats.org/officeDocument/2006/relationships/customXml" Target="../ink/ink244.xml"/><Relationship Id="rId55" Type="http://schemas.openxmlformats.org/officeDocument/2006/relationships/image" Target="../media/image173.png"/><Relationship Id="rId7" Type="http://schemas.openxmlformats.org/officeDocument/2006/relationships/image" Target="../media/image1450.png"/><Relationship Id="rId2" Type="http://schemas.openxmlformats.org/officeDocument/2006/relationships/image" Target="../media/image161.png"/><Relationship Id="rId16" Type="http://schemas.openxmlformats.org/officeDocument/2006/relationships/customXml" Target="../ink/ink227.xml"/><Relationship Id="rId20" Type="http://schemas.openxmlformats.org/officeDocument/2006/relationships/customXml" Target="../ink/ink229.xml"/><Relationship Id="rId29" Type="http://schemas.openxmlformats.org/officeDocument/2006/relationships/image" Target="../media/image1580.png"/><Relationship Id="rId41" Type="http://schemas.openxmlformats.org/officeDocument/2006/relationships/image" Target="../media/image165.png"/><Relationship Id="rId54" Type="http://schemas.openxmlformats.org/officeDocument/2006/relationships/customXml" Target="../ink/ink246.xml"/><Relationship Id="rId1" Type="http://schemas.openxmlformats.org/officeDocument/2006/relationships/slideLayout" Target="../slideLayouts/slideLayout1.xml"/><Relationship Id="rId6" Type="http://schemas.openxmlformats.org/officeDocument/2006/relationships/customXml" Target="../ink/ink222.xml"/><Relationship Id="rId11" Type="http://schemas.openxmlformats.org/officeDocument/2006/relationships/image" Target="../media/image1480.png"/><Relationship Id="rId24" Type="http://schemas.openxmlformats.org/officeDocument/2006/relationships/customXml" Target="../ink/ink231.xml"/><Relationship Id="rId32" Type="http://schemas.openxmlformats.org/officeDocument/2006/relationships/customXml" Target="../ink/ink235.xml"/><Relationship Id="rId37" Type="http://schemas.openxmlformats.org/officeDocument/2006/relationships/image" Target="../media/image1630.png"/><Relationship Id="rId40" Type="http://schemas.openxmlformats.org/officeDocument/2006/relationships/customXml" Target="../ink/ink239.xml"/><Relationship Id="rId45" Type="http://schemas.openxmlformats.org/officeDocument/2006/relationships/image" Target="../media/image167.png"/><Relationship Id="rId53" Type="http://schemas.openxmlformats.org/officeDocument/2006/relationships/image" Target="../media/image172.png"/><Relationship Id="rId58" Type="http://schemas.openxmlformats.org/officeDocument/2006/relationships/customXml" Target="../ink/ink248.xml"/><Relationship Id="rId5" Type="http://schemas.openxmlformats.org/officeDocument/2006/relationships/image" Target="../media/image164.png"/><Relationship Id="rId15" Type="http://schemas.openxmlformats.org/officeDocument/2006/relationships/image" Target="../media/image1510.png"/><Relationship Id="rId23" Type="http://schemas.openxmlformats.org/officeDocument/2006/relationships/image" Target="../media/image1550.png"/><Relationship Id="rId28" Type="http://schemas.openxmlformats.org/officeDocument/2006/relationships/customXml" Target="../ink/ink233.xml"/><Relationship Id="rId36" Type="http://schemas.openxmlformats.org/officeDocument/2006/relationships/customXml" Target="../ink/ink237.xml"/><Relationship Id="rId49" Type="http://schemas.openxmlformats.org/officeDocument/2006/relationships/image" Target="../media/image169.png"/><Relationship Id="rId57" Type="http://schemas.openxmlformats.org/officeDocument/2006/relationships/image" Target="../media/image174.png"/><Relationship Id="rId61" Type="http://schemas.openxmlformats.org/officeDocument/2006/relationships/image" Target="../media/image176.png"/><Relationship Id="rId10" Type="http://schemas.openxmlformats.org/officeDocument/2006/relationships/customXml" Target="../ink/ink224.xml"/><Relationship Id="rId19" Type="http://schemas.openxmlformats.org/officeDocument/2006/relationships/image" Target="../media/image1530.png"/><Relationship Id="rId31" Type="http://schemas.openxmlformats.org/officeDocument/2006/relationships/image" Target="../media/image1590.png"/><Relationship Id="rId44" Type="http://schemas.openxmlformats.org/officeDocument/2006/relationships/customXml" Target="../ink/ink241.xml"/><Relationship Id="rId52" Type="http://schemas.openxmlformats.org/officeDocument/2006/relationships/customXml" Target="../ink/ink245.xml"/><Relationship Id="rId60" Type="http://schemas.openxmlformats.org/officeDocument/2006/relationships/customXml" Target="../ink/ink249.xml"/><Relationship Id="rId4" Type="http://schemas.openxmlformats.org/officeDocument/2006/relationships/image" Target="../media/image163.png"/><Relationship Id="rId9" Type="http://schemas.openxmlformats.org/officeDocument/2006/relationships/image" Target="../media/image1460.png"/><Relationship Id="rId14" Type="http://schemas.openxmlformats.org/officeDocument/2006/relationships/customXml" Target="../ink/ink226.xml"/><Relationship Id="rId22" Type="http://schemas.openxmlformats.org/officeDocument/2006/relationships/customXml" Target="../ink/ink230.xml"/><Relationship Id="rId27" Type="http://schemas.openxmlformats.org/officeDocument/2006/relationships/image" Target="../media/image1570.png"/><Relationship Id="rId30" Type="http://schemas.openxmlformats.org/officeDocument/2006/relationships/customXml" Target="../ink/ink234.xml"/><Relationship Id="rId35" Type="http://schemas.openxmlformats.org/officeDocument/2006/relationships/image" Target="../media/image1620.png"/><Relationship Id="rId43" Type="http://schemas.openxmlformats.org/officeDocument/2006/relationships/image" Target="../media/image166.png"/><Relationship Id="rId48" Type="http://schemas.openxmlformats.org/officeDocument/2006/relationships/customXml" Target="../ink/ink243.xml"/><Relationship Id="rId56" Type="http://schemas.openxmlformats.org/officeDocument/2006/relationships/customXml" Target="../ink/ink247.xml"/><Relationship Id="rId8" Type="http://schemas.openxmlformats.org/officeDocument/2006/relationships/customXml" Target="../ink/ink223.xml"/><Relationship Id="rId51" Type="http://schemas.openxmlformats.org/officeDocument/2006/relationships/image" Target="../media/image170.png"/><Relationship Id="rId3" Type="http://schemas.openxmlformats.org/officeDocument/2006/relationships/image" Target="../media/image162.png"/><Relationship Id="rId12" Type="http://schemas.openxmlformats.org/officeDocument/2006/relationships/customXml" Target="../ink/ink225.xml"/><Relationship Id="rId17" Type="http://schemas.openxmlformats.org/officeDocument/2006/relationships/image" Target="../media/image1520.png"/><Relationship Id="rId25" Type="http://schemas.openxmlformats.org/officeDocument/2006/relationships/image" Target="../media/image1560.png"/><Relationship Id="rId33" Type="http://schemas.openxmlformats.org/officeDocument/2006/relationships/image" Target="../media/image1611.png"/><Relationship Id="rId38" Type="http://schemas.openxmlformats.org/officeDocument/2006/relationships/customXml" Target="../ink/ink238.xml"/><Relationship Id="rId46" Type="http://schemas.openxmlformats.org/officeDocument/2006/relationships/customXml" Target="../ink/ink242.xml"/><Relationship Id="rId59" Type="http://schemas.openxmlformats.org/officeDocument/2006/relationships/image" Target="../media/image17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customXml" Target="../ink/ink252.xml"/><Relationship Id="rId13" Type="http://schemas.openxmlformats.org/officeDocument/2006/relationships/image" Target="../media/image260.png"/><Relationship Id="rId18" Type="http://schemas.openxmlformats.org/officeDocument/2006/relationships/customXml" Target="../ink/ink257.xml"/><Relationship Id="rId26" Type="http://schemas.openxmlformats.org/officeDocument/2006/relationships/customXml" Target="../ink/ink261.xml"/><Relationship Id="rId3" Type="http://schemas.openxmlformats.org/officeDocument/2006/relationships/image" Target="../media/image178.png"/><Relationship Id="rId21" Type="http://schemas.openxmlformats.org/officeDocument/2006/relationships/image" Target="../media/image300.png"/><Relationship Id="rId7" Type="http://schemas.openxmlformats.org/officeDocument/2006/relationships/image" Target="../media/image230.png"/><Relationship Id="rId12" Type="http://schemas.openxmlformats.org/officeDocument/2006/relationships/customXml" Target="../ink/ink254.xml"/><Relationship Id="rId17" Type="http://schemas.openxmlformats.org/officeDocument/2006/relationships/image" Target="../media/image280.png"/><Relationship Id="rId25" Type="http://schemas.openxmlformats.org/officeDocument/2006/relationships/image" Target="../media/image320.png"/><Relationship Id="rId2" Type="http://schemas.openxmlformats.org/officeDocument/2006/relationships/image" Target="../media/image177.png"/><Relationship Id="rId16" Type="http://schemas.openxmlformats.org/officeDocument/2006/relationships/customXml" Target="../ink/ink256.xml"/><Relationship Id="rId20" Type="http://schemas.openxmlformats.org/officeDocument/2006/relationships/customXml" Target="../ink/ink258.xml"/><Relationship Id="rId1" Type="http://schemas.openxmlformats.org/officeDocument/2006/relationships/slideLayout" Target="../slideLayouts/slideLayout4.xml"/><Relationship Id="rId6" Type="http://schemas.openxmlformats.org/officeDocument/2006/relationships/customXml" Target="../ink/ink251.xml"/><Relationship Id="rId11" Type="http://schemas.openxmlformats.org/officeDocument/2006/relationships/image" Target="../media/image250.png"/><Relationship Id="rId24" Type="http://schemas.openxmlformats.org/officeDocument/2006/relationships/customXml" Target="../ink/ink260.xml"/><Relationship Id="rId5" Type="http://schemas.openxmlformats.org/officeDocument/2006/relationships/image" Target="../media/image220.png"/><Relationship Id="rId15" Type="http://schemas.openxmlformats.org/officeDocument/2006/relationships/image" Target="../media/image270.png"/><Relationship Id="rId23" Type="http://schemas.openxmlformats.org/officeDocument/2006/relationships/image" Target="../media/image311.png"/><Relationship Id="rId10" Type="http://schemas.openxmlformats.org/officeDocument/2006/relationships/customXml" Target="../ink/ink253.xml"/><Relationship Id="rId19" Type="http://schemas.openxmlformats.org/officeDocument/2006/relationships/image" Target="../media/image290.png"/><Relationship Id="rId4" Type="http://schemas.openxmlformats.org/officeDocument/2006/relationships/customXml" Target="../ink/ink250.xml"/><Relationship Id="rId9" Type="http://schemas.openxmlformats.org/officeDocument/2006/relationships/image" Target="../media/image240.png"/><Relationship Id="rId14" Type="http://schemas.openxmlformats.org/officeDocument/2006/relationships/customXml" Target="../ink/ink255.xml"/><Relationship Id="rId22" Type="http://schemas.openxmlformats.org/officeDocument/2006/relationships/customXml" Target="../ink/ink259.xml"/><Relationship Id="rId27" Type="http://schemas.openxmlformats.org/officeDocument/2006/relationships/image" Target="../media/image330.png"/></Relationships>
</file>

<file path=ppt/slides/_rels/slide59.xml.rels><?xml version="1.0" encoding="UTF-8" standalone="yes"?>
<Relationships xmlns="http://schemas.openxmlformats.org/package/2006/relationships"><Relationship Id="rId8" Type="http://schemas.openxmlformats.org/officeDocument/2006/relationships/customXml" Target="../ink/ink264.xml"/><Relationship Id="rId13" Type="http://schemas.openxmlformats.org/officeDocument/2006/relationships/image" Target="../media/image390.png"/><Relationship Id="rId18" Type="http://schemas.openxmlformats.org/officeDocument/2006/relationships/customXml" Target="../ink/ink269.xml"/><Relationship Id="rId26" Type="http://schemas.openxmlformats.org/officeDocument/2006/relationships/customXml" Target="../ink/ink273.xml"/><Relationship Id="rId3" Type="http://schemas.openxmlformats.org/officeDocument/2006/relationships/image" Target="../media/image179.png"/><Relationship Id="rId21" Type="http://schemas.openxmlformats.org/officeDocument/2006/relationships/image" Target="../media/image430.png"/><Relationship Id="rId7" Type="http://schemas.openxmlformats.org/officeDocument/2006/relationships/image" Target="../media/image360.png"/><Relationship Id="rId12" Type="http://schemas.openxmlformats.org/officeDocument/2006/relationships/customXml" Target="../ink/ink266.xml"/><Relationship Id="rId17" Type="http://schemas.openxmlformats.org/officeDocument/2006/relationships/image" Target="../media/image411.png"/><Relationship Id="rId25" Type="http://schemas.openxmlformats.org/officeDocument/2006/relationships/image" Target="../media/image182.png"/><Relationship Id="rId2" Type="http://schemas.openxmlformats.org/officeDocument/2006/relationships/image" Target="../media/image177.png"/><Relationship Id="rId16" Type="http://schemas.openxmlformats.org/officeDocument/2006/relationships/customXml" Target="../ink/ink268.xml"/><Relationship Id="rId20" Type="http://schemas.openxmlformats.org/officeDocument/2006/relationships/customXml" Target="../ink/ink270.xml"/><Relationship Id="rId29" Type="http://schemas.openxmlformats.org/officeDocument/2006/relationships/image" Target="../media/image184.png"/><Relationship Id="rId1" Type="http://schemas.openxmlformats.org/officeDocument/2006/relationships/slideLayout" Target="../slideLayouts/slideLayout4.xml"/><Relationship Id="rId6" Type="http://schemas.openxmlformats.org/officeDocument/2006/relationships/customXml" Target="../ink/ink263.xml"/><Relationship Id="rId11" Type="http://schemas.openxmlformats.org/officeDocument/2006/relationships/image" Target="../media/image380.png"/><Relationship Id="rId24" Type="http://schemas.openxmlformats.org/officeDocument/2006/relationships/customXml" Target="../ink/ink272.xml"/><Relationship Id="rId5" Type="http://schemas.openxmlformats.org/officeDocument/2006/relationships/image" Target="../media/image350.png"/><Relationship Id="rId15" Type="http://schemas.openxmlformats.org/officeDocument/2006/relationships/image" Target="../media/image400.png"/><Relationship Id="rId23" Type="http://schemas.openxmlformats.org/officeDocument/2006/relationships/image" Target="../media/image180.png"/><Relationship Id="rId28" Type="http://schemas.openxmlformats.org/officeDocument/2006/relationships/customXml" Target="../ink/ink274.xml"/><Relationship Id="rId10" Type="http://schemas.openxmlformats.org/officeDocument/2006/relationships/customXml" Target="../ink/ink265.xml"/><Relationship Id="rId19" Type="http://schemas.openxmlformats.org/officeDocument/2006/relationships/image" Target="../media/image420.png"/><Relationship Id="rId4" Type="http://schemas.openxmlformats.org/officeDocument/2006/relationships/customXml" Target="../ink/ink262.xml"/><Relationship Id="rId9" Type="http://schemas.openxmlformats.org/officeDocument/2006/relationships/image" Target="../media/image370.png"/><Relationship Id="rId14" Type="http://schemas.openxmlformats.org/officeDocument/2006/relationships/customXml" Target="../ink/ink267.xml"/><Relationship Id="rId22" Type="http://schemas.openxmlformats.org/officeDocument/2006/relationships/customXml" Target="../ink/ink271.xml"/><Relationship Id="rId27" Type="http://schemas.openxmlformats.org/officeDocument/2006/relationships/image" Target="../media/image183.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ustomXml" Target="../ink/ink275.xml"/><Relationship Id="rId2" Type="http://schemas.openxmlformats.org/officeDocument/2006/relationships/image" Target="../media/image177.png"/><Relationship Id="rId1" Type="http://schemas.openxmlformats.org/officeDocument/2006/relationships/slideLayout" Target="../slideLayouts/slideLayout2.xml"/><Relationship Id="rId6" Type="http://schemas.openxmlformats.org/officeDocument/2006/relationships/image" Target="../media/image500.png"/><Relationship Id="rId5" Type="http://schemas.openxmlformats.org/officeDocument/2006/relationships/customXml" Target="../ink/ink276.xml"/><Relationship Id="rId4" Type="http://schemas.openxmlformats.org/officeDocument/2006/relationships/image" Target="../media/image4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customXml" Target="../ink/ink282.xml"/><Relationship Id="rId3" Type="http://schemas.openxmlformats.org/officeDocument/2006/relationships/customXml" Target="../ink/ink277.xml"/><Relationship Id="rId7" Type="http://schemas.openxmlformats.org/officeDocument/2006/relationships/customXml" Target="../ink/ink279.xml"/><Relationship Id="rId12" Type="http://schemas.openxmlformats.org/officeDocument/2006/relationships/image" Target="../media/image191.png"/><Relationship Id="rId2" Type="http://schemas.openxmlformats.org/officeDocument/2006/relationships/image" Target="../media/image185.png"/><Relationship Id="rId1" Type="http://schemas.openxmlformats.org/officeDocument/2006/relationships/slideLayout" Target="../slideLayouts/slideLayout2.xml"/><Relationship Id="rId6" Type="http://schemas.openxmlformats.org/officeDocument/2006/relationships/image" Target="../media/image187.png"/><Relationship Id="rId11" Type="http://schemas.openxmlformats.org/officeDocument/2006/relationships/customXml" Target="../ink/ink281.xml"/><Relationship Id="rId5" Type="http://schemas.openxmlformats.org/officeDocument/2006/relationships/customXml" Target="../ink/ink278.xml"/><Relationship Id="rId10" Type="http://schemas.openxmlformats.org/officeDocument/2006/relationships/image" Target="../media/image189.png"/><Relationship Id="rId4" Type="http://schemas.openxmlformats.org/officeDocument/2006/relationships/image" Target="../media/image186.png"/><Relationship Id="rId9" Type="http://schemas.openxmlformats.org/officeDocument/2006/relationships/customXml" Target="../ink/ink280.xml"/><Relationship Id="rId14" Type="http://schemas.openxmlformats.org/officeDocument/2006/relationships/image" Target="../media/image192.png"/></Relationships>
</file>

<file path=ppt/slides/_rels/slide63.xml.rels><?xml version="1.0" encoding="UTF-8" standalone="yes"?>
<Relationships xmlns="http://schemas.openxmlformats.org/package/2006/relationships"><Relationship Id="rId8" Type="http://schemas.openxmlformats.org/officeDocument/2006/relationships/image" Target="../media/image1200.png"/><Relationship Id="rId13" Type="http://schemas.openxmlformats.org/officeDocument/2006/relationships/image" Target="../media/image193.png"/><Relationship Id="rId18" Type="http://schemas.openxmlformats.org/officeDocument/2006/relationships/image" Target="../media/image197.png"/><Relationship Id="rId21" Type="http://schemas.openxmlformats.org/officeDocument/2006/relationships/customXml" Target="../ink/ink291.xml"/><Relationship Id="rId7" Type="http://schemas.openxmlformats.org/officeDocument/2006/relationships/customXml" Target="../ink/ink285.xml"/><Relationship Id="rId12" Type="http://schemas.openxmlformats.org/officeDocument/2006/relationships/image" Target="../media/image1400.png"/><Relationship Id="rId17" Type="http://schemas.openxmlformats.org/officeDocument/2006/relationships/customXml" Target="../ink/ink289.xml"/><Relationship Id="rId2" Type="http://schemas.openxmlformats.org/officeDocument/2006/relationships/customXml" Target="../ink/ink283.xml"/><Relationship Id="rId16" Type="http://schemas.openxmlformats.org/officeDocument/2006/relationships/image" Target="../media/image196.png"/><Relationship Id="rId20" Type="http://schemas.openxmlformats.org/officeDocument/2006/relationships/image" Target="../media/image198.png"/><Relationship Id="rId1" Type="http://schemas.openxmlformats.org/officeDocument/2006/relationships/slideLayout" Target="../slideLayouts/slideLayout2.xml"/><Relationship Id="rId6" Type="http://schemas.openxmlformats.org/officeDocument/2006/relationships/image" Target="../media/image1100.png"/><Relationship Id="rId11" Type="http://schemas.openxmlformats.org/officeDocument/2006/relationships/customXml" Target="../ink/ink287.xml"/><Relationship Id="rId5" Type="http://schemas.openxmlformats.org/officeDocument/2006/relationships/customXml" Target="../ink/ink284.xml"/><Relationship Id="rId15" Type="http://schemas.openxmlformats.org/officeDocument/2006/relationships/customXml" Target="../ink/ink288.xml"/><Relationship Id="rId10" Type="http://schemas.openxmlformats.org/officeDocument/2006/relationships/image" Target="../media/image1300.png"/><Relationship Id="rId19" Type="http://schemas.openxmlformats.org/officeDocument/2006/relationships/customXml" Target="../ink/ink290.xml"/><Relationship Id="rId4" Type="http://schemas.openxmlformats.org/officeDocument/2006/relationships/image" Target="../media/image1000.png"/><Relationship Id="rId9" Type="http://schemas.openxmlformats.org/officeDocument/2006/relationships/customXml" Target="../ink/ink286.xml"/><Relationship Id="rId14" Type="http://schemas.openxmlformats.org/officeDocument/2006/relationships/image" Target="../media/image194.png"/><Relationship Id="rId22" Type="http://schemas.openxmlformats.org/officeDocument/2006/relationships/image" Target="../media/image199.png"/></Relationships>
</file>

<file path=ppt/slides/_rels/slide64.xml.rels><?xml version="1.0" encoding="UTF-8" standalone="yes"?>
<Relationships xmlns="http://schemas.openxmlformats.org/package/2006/relationships"><Relationship Id="rId26" Type="http://schemas.openxmlformats.org/officeDocument/2006/relationships/image" Target="../media/image225.png"/><Relationship Id="rId21" Type="http://schemas.openxmlformats.org/officeDocument/2006/relationships/customXml" Target="../ink/ink300.xml"/><Relationship Id="rId42" Type="http://schemas.openxmlformats.org/officeDocument/2006/relationships/image" Target="../media/image234.png"/><Relationship Id="rId47" Type="http://schemas.openxmlformats.org/officeDocument/2006/relationships/customXml" Target="../ink/ink313.xml"/><Relationship Id="rId63" Type="http://schemas.openxmlformats.org/officeDocument/2006/relationships/customXml" Target="../ink/ink321.xml"/><Relationship Id="rId68" Type="http://schemas.openxmlformats.org/officeDocument/2006/relationships/image" Target="../media/image248.png"/><Relationship Id="rId84" Type="http://schemas.openxmlformats.org/officeDocument/2006/relationships/image" Target="../media/image257.png"/><Relationship Id="rId89" Type="http://schemas.openxmlformats.org/officeDocument/2006/relationships/customXml" Target="../ink/ink334.xml"/><Relationship Id="rId2" Type="http://schemas.openxmlformats.org/officeDocument/2006/relationships/image" Target="../media/image195.png"/><Relationship Id="rId16" Type="http://schemas.openxmlformats.org/officeDocument/2006/relationships/image" Target="../media/image219.png"/><Relationship Id="rId29" Type="http://schemas.openxmlformats.org/officeDocument/2006/relationships/customXml" Target="../ink/ink304.xml"/><Relationship Id="rId107" Type="http://schemas.openxmlformats.org/officeDocument/2006/relationships/customXml" Target="../ink/ink343.xml"/><Relationship Id="rId11" Type="http://schemas.openxmlformats.org/officeDocument/2006/relationships/customXml" Target="../ink/ink295.xml"/><Relationship Id="rId24" Type="http://schemas.openxmlformats.org/officeDocument/2006/relationships/image" Target="../media/image224.png"/><Relationship Id="rId32" Type="http://schemas.openxmlformats.org/officeDocument/2006/relationships/image" Target="../media/image228.png"/><Relationship Id="rId37" Type="http://schemas.openxmlformats.org/officeDocument/2006/relationships/customXml" Target="../ink/ink308.xml"/><Relationship Id="rId40" Type="http://schemas.openxmlformats.org/officeDocument/2006/relationships/image" Target="../media/image233.png"/><Relationship Id="rId45" Type="http://schemas.openxmlformats.org/officeDocument/2006/relationships/customXml" Target="../ink/ink312.xml"/><Relationship Id="rId53" Type="http://schemas.openxmlformats.org/officeDocument/2006/relationships/customXml" Target="../ink/ink316.xml"/><Relationship Id="rId58" Type="http://schemas.openxmlformats.org/officeDocument/2006/relationships/image" Target="../media/image243.png"/><Relationship Id="rId66" Type="http://schemas.openxmlformats.org/officeDocument/2006/relationships/image" Target="../media/image247.png"/><Relationship Id="rId74" Type="http://schemas.openxmlformats.org/officeDocument/2006/relationships/image" Target="../media/image252.png"/><Relationship Id="rId79" Type="http://schemas.openxmlformats.org/officeDocument/2006/relationships/customXml" Target="../ink/ink329.xml"/><Relationship Id="rId87" Type="http://schemas.openxmlformats.org/officeDocument/2006/relationships/customXml" Target="../ink/ink333.xml"/><Relationship Id="rId102" Type="http://schemas.openxmlformats.org/officeDocument/2006/relationships/image" Target="../media/image209.png"/><Relationship Id="rId110" Type="http://schemas.openxmlformats.org/officeDocument/2006/relationships/image" Target="../media/image213.png"/><Relationship Id="rId5" Type="http://schemas.openxmlformats.org/officeDocument/2006/relationships/customXml" Target="../ink/ink292.xml"/><Relationship Id="rId61" Type="http://schemas.openxmlformats.org/officeDocument/2006/relationships/customXml" Target="../ink/ink320.xml"/><Relationship Id="rId82" Type="http://schemas.openxmlformats.org/officeDocument/2006/relationships/image" Target="../media/image256.png"/><Relationship Id="rId90" Type="http://schemas.openxmlformats.org/officeDocument/2006/relationships/image" Target="../media/image203.png"/><Relationship Id="rId95" Type="http://schemas.openxmlformats.org/officeDocument/2006/relationships/customXml" Target="../ink/ink337.xml"/><Relationship Id="rId19" Type="http://schemas.openxmlformats.org/officeDocument/2006/relationships/customXml" Target="../ink/ink299.xml"/><Relationship Id="rId14" Type="http://schemas.openxmlformats.org/officeDocument/2006/relationships/image" Target="../media/image218.png"/><Relationship Id="rId22" Type="http://schemas.openxmlformats.org/officeDocument/2006/relationships/image" Target="../media/image223.png"/><Relationship Id="rId27" Type="http://schemas.openxmlformats.org/officeDocument/2006/relationships/customXml" Target="../ink/ink303.xml"/><Relationship Id="rId30" Type="http://schemas.openxmlformats.org/officeDocument/2006/relationships/image" Target="../media/image227.png"/><Relationship Id="rId35" Type="http://schemas.openxmlformats.org/officeDocument/2006/relationships/customXml" Target="../ink/ink307.xml"/><Relationship Id="rId43" Type="http://schemas.openxmlformats.org/officeDocument/2006/relationships/customXml" Target="../ink/ink311.xml"/><Relationship Id="rId48" Type="http://schemas.openxmlformats.org/officeDocument/2006/relationships/image" Target="../media/image237.png"/><Relationship Id="rId56" Type="http://schemas.openxmlformats.org/officeDocument/2006/relationships/image" Target="../media/image242.png"/><Relationship Id="rId64" Type="http://schemas.openxmlformats.org/officeDocument/2006/relationships/image" Target="../media/image246.png"/><Relationship Id="rId69" Type="http://schemas.openxmlformats.org/officeDocument/2006/relationships/customXml" Target="../ink/ink324.xml"/><Relationship Id="rId77" Type="http://schemas.openxmlformats.org/officeDocument/2006/relationships/customXml" Target="../ink/ink328.xml"/><Relationship Id="rId100" Type="http://schemas.openxmlformats.org/officeDocument/2006/relationships/image" Target="../media/image208.png"/><Relationship Id="rId105" Type="http://schemas.openxmlformats.org/officeDocument/2006/relationships/customXml" Target="../ink/ink342.xml"/><Relationship Id="rId8" Type="http://schemas.openxmlformats.org/officeDocument/2006/relationships/image" Target="../media/image215.png"/><Relationship Id="rId51" Type="http://schemas.openxmlformats.org/officeDocument/2006/relationships/customXml" Target="../ink/ink315.xml"/><Relationship Id="rId72" Type="http://schemas.openxmlformats.org/officeDocument/2006/relationships/image" Target="../media/image251.png"/><Relationship Id="rId80" Type="http://schemas.openxmlformats.org/officeDocument/2006/relationships/image" Target="../media/image255.png"/><Relationship Id="rId85" Type="http://schemas.openxmlformats.org/officeDocument/2006/relationships/customXml" Target="../ink/ink332.xml"/><Relationship Id="rId93" Type="http://schemas.openxmlformats.org/officeDocument/2006/relationships/customXml" Target="../ink/ink336.xml"/><Relationship Id="rId98" Type="http://schemas.openxmlformats.org/officeDocument/2006/relationships/image" Target="../media/image207.png"/><Relationship Id="rId3" Type="http://schemas.openxmlformats.org/officeDocument/2006/relationships/image" Target="../media/image200.png"/><Relationship Id="rId12" Type="http://schemas.openxmlformats.org/officeDocument/2006/relationships/image" Target="../media/image217.png"/><Relationship Id="rId17" Type="http://schemas.openxmlformats.org/officeDocument/2006/relationships/customXml" Target="../ink/ink298.xml"/><Relationship Id="rId25" Type="http://schemas.openxmlformats.org/officeDocument/2006/relationships/customXml" Target="../ink/ink302.xml"/><Relationship Id="rId33" Type="http://schemas.openxmlformats.org/officeDocument/2006/relationships/customXml" Target="../ink/ink306.xml"/><Relationship Id="rId38" Type="http://schemas.openxmlformats.org/officeDocument/2006/relationships/image" Target="../media/image232.png"/><Relationship Id="rId46" Type="http://schemas.openxmlformats.org/officeDocument/2006/relationships/image" Target="../media/image236.png"/><Relationship Id="rId59" Type="http://schemas.openxmlformats.org/officeDocument/2006/relationships/customXml" Target="../ink/ink319.xml"/><Relationship Id="rId67" Type="http://schemas.openxmlformats.org/officeDocument/2006/relationships/customXml" Target="../ink/ink323.xml"/><Relationship Id="rId103" Type="http://schemas.openxmlformats.org/officeDocument/2006/relationships/customXml" Target="../ink/ink341.xml"/><Relationship Id="rId108" Type="http://schemas.openxmlformats.org/officeDocument/2006/relationships/image" Target="../media/image212.png"/><Relationship Id="rId20" Type="http://schemas.openxmlformats.org/officeDocument/2006/relationships/image" Target="../media/image222.png"/><Relationship Id="rId41" Type="http://schemas.openxmlformats.org/officeDocument/2006/relationships/customXml" Target="../ink/ink310.xml"/><Relationship Id="rId54" Type="http://schemas.openxmlformats.org/officeDocument/2006/relationships/image" Target="../media/image241.png"/><Relationship Id="rId62" Type="http://schemas.openxmlformats.org/officeDocument/2006/relationships/image" Target="../media/image245.png"/><Relationship Id="rId70" Type="http://schemas.openxmlformats.org/officeDocument/2006/relationships/image" Target="../media/image249.png"/><Relationship Id="rId75" Type="http://schemas.openxmlformats.org/officeDocument/2006/relationships/customXml" Target="../ink/ink327.xml"/><Relationship Id="rId83" Type="http://schemas.openxmlformats.org/officeDocument/2006/relationships/customXml" Target="../ink/ink331.xml"/><Relationship Id="rId88" Type="http://schemas.openxmlformats.org/officeDocument/2006/relationships/image" Target="../media/image202.png"/><Relationship Id="rId91" Type="http://schemas.openxmlformats.org/officeDocument/2006/relationships/customXml" Target="../ink/ink335.xml"/><Relationship Id="rId96" Type="http://schemas.openxmlformats.org/officeDocument/2006/relationships/image" Target="../media/image206.png"/><Relationship Id="rId1" Type="http://schemas.openxmlformats.org/officeDocument/2006/relationships/slideLayout" Target="../slideLayouts/slideLayout6.xml"/><Relationship Id="rId6" Type="http://schemas.openxmlformats.org/officeDocument/2006/relationships/image" Target="../media/image214.png"/><Relationship Id="rId15" Type="http://schemas.openxmlformats.org/officeDocument/2006/relationships/customXml" Target="../ink/ink297.xml"/><Relationship Id="rId23" Type="http://schemas.openxmlformats.org/officeDocument/2006/relationships/customXml" Target="../ink/ink301.xml"/><Relationship Id="rId28" Type="http://schemas.openxmlformats.org/officeDocument/2006/relationships/image" Target="../media/image226.png"/><Relationship Id="rId36" Type="http://schemas.openxmlformats.org/officeDocument/2006/relationships/image" Target="../media/image231.png"/><Relationship Id="rId49" Type="http://schemas.openxmlformats.org/officeDocument/2006/relationships/customXml" Target="../ink/ink314.xml"/><Relationship Id="rId57" Type="http://schemas.openxmlformats.org/officeDocument/2006/relationships/customXml" Target="../ink/ink318.xml"/><Relationship Id="rId106" Type="http://schemas.openxmlformats.org/officeDocument/2006/relationships/image" Target="../media/image211.png"/><Relationship Id="rId10" Type="http://schemas.openxmlformats.org/officeDocument/2006/relationships/image" Target="../media/image216.png"/><Relationship Id="rId31" Type="http://schemas.openxmlformats.org/officeDocument/2006/relationships/customXml" Target="../ink/ink305.xml"/><Relationship Id="rId44" Type="http://schemas.openxmlformats.org/officeDocument/2006/relationships/image" Target="../media/image235.png"/><Relationship Id="rId52" Type="http://schemas.openxmlformats.org/officeDocument/2006/relationships/image" Target="../media/image239.png"/><Relationship Id="rId60" Type="http://schemas.openxmlformats.org/officeDocument/2006/relationships/image" Target="../media/image244.png"/><Relationship Id="rId65" Type="http://schemas.openxmlformats.org/officeDocument/2006/relationships/customXml" Target="../ink/ink322.xml"/><Relationship Id="rId73" Type="http://schemas.openxmlformats.org/officeDocument/2006/relationships/customXml" Target="../ink/ink326.xml"/><Relationship Id="rId78" Type="http://schemas.openxmlformats.org/officeDocument/2006/relationships/image" Target="../media/image254.png"/><Relationship Id="rId81" Type="http://schemas.openxmlformats.org/officeDocument/2006/relationships/customXml" Target="../ink/ink330.xml"/><Relationship Id="rId86" Type="http://schemas.openxmlformats.org/officeDocument/2006/relationships/image" Target="../media/image258.png"/><Relationship Id="rId94" Type="http://schemas.openxmlformats.org/officeDocument/2006/relationships/image" Target="../media/image205.png"/><Relationship Id="rId99" Type="http://schemas.openxmlformats.org/officeDocument/2006/relationships/customXml" Target="../ink/ink339.xml"/><Relationship Id="rId101" Type="http://schemas.openxmlformats.org/officeDocument/2006/relationships/customXml" Target="../ink/ink340.xml"/><Relationship Id="rId4" Type="http://schemas.openxmlformats.org/officeDocument/2006/relationships/image" Target="../media/image201.png"/><Relationship Id="rId9" Type="http://schemas.openxmlformats.org/officeDocument/2006/relationships/customXml" Target="../ink/ink294.xml"/><Relationship Id="rId13" Type="http://schemas.openxmlformats.org/officeDocument/2006/relationships/customXml" Target="../ink/ink296.xml"/><Relationship Id="rId18" Type="http://schemas.openxmlformats.org/officeDocument/2006/relationships/image" Target="../media/image221.png"/><Relationship Id="rId39" Type="http://schemas.openxmlformats.org/officeDocument/2006/relationships/customXml" Target="../ink/ink309.xml"/><Relationship Id="rId109" Type="http://schemas.openxmlformats.org/officeDocument/2006/relationships/customXml" Target="../ink/ink344.xml"/><Relationship Id="rId34" Type="http://schemas.openxmlformats.org/officeDocument/2006/relationships/image" Target="../media/image229.png"/><Relationship Id="rId50" Type="http://schemas.openxmlformats.org/officeDocument/2006/relationships/image" Target="../media/image238.png"/><Relationship Id="rId55" Type="http://schemas.openxmlformats.org/officeDocument/2006/relationships/customXml" Target="../ink/ink317.xml"/><Relationship Id="rId76" Type="http://schemas.openxmlformats.org/officeDocument/2006/relationships/image" Target="../media/image253.png"/><Relationship Id="rId97" Type="http://schemas.openxmlformats.org/officeDocument/2006/relationships/customXml" Target="../ink/ink338.xml"/><Relationship Id="rId104" Type="http://schemas.openxmlformats.org/officeDocument/2006/relationships/image" Target="../media/image210.png"/><Relationship Id="rId7" Type="http://schemas.openxmlformats.org/officeDocument/2006/relationships/customXml" Target="../ink/ink293.xml"/><Relationship Id="rId71" Type="http://schemas.openxmlformats.org/officeDocument/2006/relationships/customXml" Target="../ink/ink325.xml"/><Relationship Id="rId92" Type="http://schemas.openxmlformats.org/officeDocument/2006/relationships/image" Target="../media/image204.png"/></Relationships>
</file>

<file path=ppt/slides/_rels/slide65.xml.rels><?xml version="1.0" encoding="UTF-8" standalone="yes"?>
<Relationships xmlns="http://schemas.openxmlformats.org/package/2006/relationships"><Relationship Id="rId13" Type="http://schemas.openxmlformats.org/officeDocument/2006/relationships/image" Target="../media/image267.png"/><Relationship Id="rId18" Type="http://schemas.openxmlformats.org/officeDocument/2006/relationships/customXml" Target="../ink/ink351.xml"/><Relationship Id="rId26" Type="http://schemas.openxmlformats.org/officeDocument/2006/relationships/customXml" Target="../ink/ink355.xml"/><Relationship Id="rId39" Type="http://schemas.openxmlformats.org/officeDocument/2006/relationships/image" Target="../media/image282.png"/><Relationship Id="rId21" Type="http://schemas.openxmlformats.org/officeDocument/2006/relationships/image" Target="../media/image272.png"/><Relationship Id="rId34" Type="http://schemas.openxmlformats.org/officeDocument/2006/relationships/customXml" Target="../ink/ink359.xml"/><Relationship Id="rId42" Type="http://schemas.openxmlformats.org/officeDocument/2006/relationships/customXml" Target="../ink/ink363.xml"/><Relationship Id="rId47" Type="http://schemas.openxmlformats.org/officeDocument/2006/relationships/image" Target="../media/image286.png"/><Relationship Id="rId50" Type="http://schemas.openxmlformats.org/officeDocument/2006/relationships/customXml" Target="../ink/ink367.xml"/><Relationship Id="rId55" Type="http://schemas.openxmlformats.org/officeDocument/2006/relationships/image" Target="../media/image291.png"/><Relationship Id="rId63" Type="http://schemas.openxmlformats.org/officeDocument/2006/relationships/image" Target="../media/image295.png"/><Relationship Id="rId68" Type="http://schemas.openxmlformats.org/officeDocument/2006/relationships/customXml" Target="../ink/ink376.xml"/><Relationship Id="rId76" Type="http://schemas.openxmlformats.org/officeDocument/2006/relationships/customXml" Target="../ink/ink380.xml"/><Relationship Id="rId84" Type="http://schemas.openxmlformats.org/officeDocument/2006/relationships/customXml" Target="../ink/ink384.xml"/><Relationship Id="rId89" Type="http://schemas.openxmlformats.org/officeDocument/2006/relationships/image" Target="../media/image2620.png"/><Relationship Id="rId7" Type="http://schemas.openxmlformats.org/officeDocument/2006/relationships/image" Target="../media/image264.png"/><Relationship Id="rId71" Type="http://schemas.openxmlformats.org/officeDocument/2006/relationships/image" Target="../media/image299.png"/><Relationship Id="rId2" Type="http://schemas.openxmlformats.org/officeDocument/2006/relationships/image" Target="../media/image259.png"/><Relationship Id="rId16" Type="http://schemas.openxmlformats.org/officeDocument/2006/relationships/customXml" Target="../ink/ink350.xml"/><Relationship Id="rId29" Type="http://schemas.openxmlformats.org/officeDocument/2006/relationships/image" Target="../media/image276.png"/><Relationship Id="rId11" Type="http://schemas.openxmlformats.org/officeDocument/2006/relationships/image" Target="../media/image266.png"/><Relationship Id="rId24" Type="http://schemas.openxmlformats.org/officeDocument/2006/relationships/customXml" Target="../ink/ink354.xml"/><Relationship Id="rId32" Type="http://schemas.openxmlformats.org/officeDocument/2006/relationships/customXml" Target="../ink/ink358.xml"/><Relationship Id="rId37" Type="http://schemas.openxmlformats.org/officeDocument/2006/relationships/image" Target="../media/image281.png"/><Relationship Id="rId40" Type="http://schemas.openxmlformats.org/officeDocument/2006/relationships/customXml" Target="../ink/ink362.xml"/><Relationship Id="rId45" Type="http://schemas.openxmlformats.org/officeDocument/2006/relationships/image" Target="../media/image285.png"/><Relationship Id="rId53" Type="http://schemas.openxmlformats.org/officeDocument/2006/relationships/image" Target="../media/image289.png"/><Relationship Id="rId58" Type="http://schemas.openxmlformats.org/officeDocument/2006/relationships/customXml" Target="../ink/ink371.xml"/><Relationship Id="rId66" Type="http://schemas.openxmlformats.org/officeDocument/2006/relationships/customXml" Target="../ink/ink375.xml"/><Relationship Id="rId74" Type="http://schemas.openxmlformats.org/officeDocument/2006/relationships/customXml" Target="../ink/ink379.xml"/><Relationship Id="rId79" Type="http://schemas.openxmlformats.org/officeDocument/2006/relationships/image" Target="../media/image2110.png"/><Relationship Id="rId87" Type="http://schemas.openxmlformats.org/officeDocument/2006/relationships/image" Target="../media/image2610.png"/><Relationship Id="rId5" Type="http://schemas.openxmlformats.org/officeDocument/2006/relationships/image" Target="../media/image263.png"/><Relationship Id="rId61" Type="http://schemas.openxmlformats.org/officeDocument/2006/relationships/image" Target="../media/image294.png"/><Relationship Id="rId82" Type="http://schemas.openxmlformats.org/officeDocument/2006/relationships/customXml" Target="../ink/ink383.xml"/><Relationship Id="rId19" Type="http://schemas.openxmlformats.org/officeDocument/2006/relationships/image" Target="../media/image271.png"/><Relationship Id="rId4" Type="http://schemas.openxmlformats.org/officeDocument/2006/relationships/image" Target="../media/image262.png"/><Relationship Id="rId9" Type="http://schemas.openxmlformats.org/officeDocument/2006/relationships/image" Target="../media/image265.png"/><Relationship Id="rId14" Type="http://schemas.openxmlformats.org/officeDocument/2006/relationships/customXml" Target="../ink/ink349.xml"/><Relationship Id="rId22" Type="http://schemas.openxmlformats.org/officeDocument/2006/relationships/customXml" Target="../ink/ink353.xml"/><Relationship Id="rId27" Type="http://schemas.openxmlformats.org/officeDocument/2006/relationships/image" Target="../media/image275.png"/><Relationship Id="rId30" Type="http://schemas.openxmlformats.org/officeDocument/2006/relationships/customXml" Target="../ink/ink357.xml"/><Relationship Id="rId35" Type="http://schemas.openxmlformats.org/officeDocument/2006/relationships/image" Target="../media/image279.png"/><Relationship Id="rId43" Type="http://schemas.openxmlformats.org/officeDocument/2006/relationships/image" Target="../media/image284.png"/><Relationship Id="rId48" Type="http://schemas.openxmlformats.org/officeDocument/2006/relationships/customXml" Target="../ink/ink366.xml"/><Relationship Id="rId56" Type="http://schemas.openxmlformats.org/officeDocument/2006/relationships/customXml" Target="../ink/ink370.xml"/><Relationship Id="rId64" Type="http://schemas.openxmlformats.org/officeDocument/2006/relationships/customXml" Target="../ink/ink374.xml"/><Relationship Id="rId69" Type="http://schemas.openxmlformats.org/officeDocument/2006/relationships/image" Target="../media/image298.png"/><Relationship Id="rId77" Type="http://schemas.openxmlformats.org/officeDocument/2006/relationships/image" Target="../media/image303.png"/><Relationship Id="rId8" Type="http://schemas.openxmlformats.org/officeDocument/2006/relationships/customXml" Target="../ink/ink346.xml"/><Relationship Id="rId51" Type="http://schemas.openxmlformats.org/officeDocument/2006/relationships/image" Target="../media/image288.png"/><Relationship Id="rId72" Type="http://schemas.openxmlformats.org/officeDocument/2006/relationships/customXml" Target="../ink/ink378.xml"/><Relationship Id="rId80" Type="http://schemas.openxmlformats.org/officeDocument/2006/relationships/customXml" Target="../ink/ink382.xml"/><Relationship Id="rId85" Type="http://schemas.openxmlformats.org/officeDocument/2006/relationships/image" Target="../media/image2590.png"/><Relationship Id="rId3" Type="http://schemas.openxmlformats.org/officeDocument/2006/relationships/image" Target="../media/image261.png"/><Relationship Id="rId12" Type="http://schemas.openxmlformats.org/officeDocument/2006/relationships/customXml" Target="../ink/ink348.xml"/><Relationship Id="rId17" Type="http://schemas.openxmlformats.org/officeDocument/2006/relationships/image" Target="../media/image269.png"/><Relationship Id="rId25" Type="http://schemas.openxmlformats.org/officeDocument/2006/relationships/image" Target="../media/image274.png"/><Relationship Id="rId33" Type="http://schemas.openxmlformats.org/officeDocument/2006/relationships/image" Target="../media/image278.png"/><Relationship Id="rId38" Type="http://schemas.openxmlformats.org/officeDocument/2006/relationships/customXml" Target="../ink/ink361.xml"/><Relationship Id="rId46" Type="http://schemas.openxmlformats.org/officeDocument/2006/relationships/customXml" Target="../ink/ink365.xml"/><Relationship Id="rId59" Type="http://schemas.openxmlformats.org/officeDocument/2006/relationships/image" Target="../media/image293.png"/><Relationship Id="rId67" Type="http://schemas.openxmlformats.org/officeDocument/2006/relationships/image" Target="../media/image297.png"/><Relationship Id="rId20" Type="http://schemas.openxmlformats.org/officeDocument/2006/relationships/customXml" Target="../ink/ink352.xml"/><Relationship Id="rId41" Type="http://schemas.openxmlformats.org/officeDocument/2006/relationships/image" Target="../media/image283.png"/><Relationship Id="rId54" Type="http://schemas.openxmlformats.org/officeDocument/2006/relationships/customXml" Target="../ink/ink369.xml"/><Relationship Id="rId62" Type="http://schemas.openxmlformats.org/officeDocument/2006/relationships/customXml" Target="../ink/ink373.xml"/><Relationship Id="rId70" Type="http://schemas.openxmlformats.org/officeDocument/2006/relationships/customXml" Target="../ink/ink377.xml"/><Relationship Id="rId75" Type="http://schemas.openxmlformats.org/officeDocument/2006/relationships/image" Target="../media/image302.png"/><Relationship Id="rId83" Type="http://schemas.openxmlformats.org/officeDocument/2006/relationships/image" Target="../media/image2130.png"/><Relationship Id="rId88" Type="http://schemas.openxmlformats.org/officeDocument/2006/relationships/customXml" Target="../ink/ink386.xml"/><Relationship Id="rId1" Type="http://schemas.openxmlformats.org/officeDocument/2006/relationships/slideLayout" Target="../slideLayouts/slideLayout2.xml"/><Relationship Id="rId6" Type="http://schemas.openxmlformats.org/officeDocument/2006/relationships/customXml" Target="../ink/ink345.xml"/><Relationship Id="rId15" Type="http://schemas.openxmlformats.org/officeDocument/2006/relationships/image" Target="../media/image268.png"/><Relationship Id="rId23" Type="http://schemas.openxmlformats.org/officeDocument/2006/relationships/image" Target="../media/image273.png"/><Relationship Id="rId28" Type="http://schemas.openxmlformats.org/officeDocument/2006/relationships/customXml" Target="../ink/ink356.xml"/><Relationship Id="rId36" Type="http://schemas.openxmlformats.org/officeDocument/2006/relationships/customXml" Target="../ink/ink360.xml"/><Relationship Id="rId49" Type="http://schemas.openxmlformats.org/officeDocument/2006/relationships/image" Target="../media/image287.png"/><Relationship Id="rId57" Type="http://schemas.openxmlformats.org/officeDocument/2006/relationships/image" Target="../media/image292.png"/><Relationship Id="rId10" Type="http://schemas.openxmlformats.org/officeDocument/2006/relationships/customXml" Target="../ink/ink347.xml"/><Relationship Id="rId31" Type="http://schemas.openxmlformats.org/officeDocument/2006/relationships/image" Target="../media/image277.png"/><Relationship Id="rId44" Type="http://schemas.openxmlformats.org/officeDocument/2006/relationships/customXml" Target="../ink/ink364.xml"/><Relationship Id="rId52" Type="http://schemas.openxmlformats.org/officeDocument/2006/relationships/customXml" Target="../ink/ink368.xml"/><Relationship Id="rId60" Type="http://schemas.openxmlformats.org/officeDocument/2006/relationships/customXml" Target="../ink/ink372.xml"/><Relationship Id="rId65" Type="http://schemas.openxmlformats.org/officeDocument/2006/relationships/image" Target="../media/image296.png"/><Relationship Id="rId73" Type="http://schemas.openxmlformats.org/officeDocument/2006/relationships/image" Target="../media/image301.png"/><Relationship Id="rId78" Type="http://schemas.openxmlformats.org/officeDocument/2006/relationships/customXml" Target="../ink/ink381.xml"/><Relationship Id="rId81" Type="http://schemas.openxmlformats.org/officeDocument/2006/relationships/image" Target="../media/image2120.png"/><Relationship Id="rId86" Type="http://schemas.openxmlformats.org/officeDocument/2006/relationships/customXml" Target="../ink/ink385.xml"/></Relationships>
</file>

<file path=ppt/slides/_rels/slide66.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08.png"/><Relationship Id="rId5" Type="http://schemas.openxmlformats.org/officeDocument/2006/relationships/image" Target="../media/image307.png"/><Relationship Id="rId4" Type="http://schemas.openxmlformats.org/officeDocument/2006/relationships/image" Target="../media/image306.png"/></Relationships>
</file>

<file path=ppt/slides/_rels/slide6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309.png"/><Relationship Id="rId1" Type="http://schemas.openxmlformats.org/officeDocument/2006/relationships/slideLayout" Target="../slideLayouts/slideLayout2.xml"/><Relationship Id="rId4" Type="http://schemas.openxmlformats.org/officeDocument/2006/relationships/image" Target="../media/image31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customXml" Target="../ink/ink390.xml"/><Relationship Id="rId3" Type="http://schemas.openxmlformats.org/officeDocument/2006/relationships/image" Target="../media/image313.png"/><Relationship Id="rId7" Type="http://schemas.openxmlformats.org/officeDocument/2006/relationships/image" Target="../media/image315.png"/><Relationship Id="rId2" Type="http://schemas.openxmlformats.org/officeDocument/2006/relationships/customXml" Target="../ink/ink387.xml"/><Relationship Id="rId1" Type="http://schemas.openxmlformats.org/officeDocument/2006/relationships/slideLayout" Target="../slideLayouts/slideLayout2.xml"/><Relationship Id="rId6" Type="http://schemas.openxmlformats.org/officeDocument/2006/relationships/customXml" Target="../ink/ink389.xml"/><Relationship Id="rId11" Type="http://schemas.openxmlformats.org/officeDocument/2006/relationships/image" Target="../media/image2400.png"/><Relationship Id="rId5" Type="http://schemas.openxmlformats.org/officeDocument/2006/relationships/image" Target="../media/image314.png"/><Relationship Id="rId10" Type="http://schemas.openxmlformats.org/officeDocument/2006/relationships/customXml" Target="../ink/ink391.xml"/><Relationship Id="rId4" Type="http://schemas.openxmlformats.org/officeDocument/2006/relationships/customXml" Target="../ink/ink388.xml"/><Relationship Id="rId9" Type="http://schemas.openxmlformats.org/officeDocument/2006/relationships/image" Target="../media/image2300.png"/></Relationships>
</file>

<file path=ppt/slides/_rels/slide7.xml.rels><?xml version="1.0" encoding="UTF-8" standalone="yes"?>
<Relationships xmlns="http://schemas.openxmlformats.org/package/2006/relationships"><Relationship Id="rId8" Type="http://schemas.openxmlformats.org/officeDocument/2006/relationships/customXml" Target="../ink/ink5.xml"/><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customXml" Target="../ink/ink7.xml"/><Relationship Id="rId2" Type="http://schemas.openxmlformats.org/officeDocument/2006/relationships/customXml" Target="../ink/ink2.xml"/><Relationship Id="rId1" Type="http://schemas.openxmlformats.org/officeDocument/2006/relationships/slideLayout" Target="../slideLayouts/slideLayout2.xml"/><Relationship Id="rId6" Type="http://schemas.openxmlformats.org/officeDocument/2006/relationships/customXml" Target="../ink/ink4.xm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customXml" Target="../ink/ink6.xml"/><Relationship Id="rId4" Type="http://schemas.openxmlformats.org/officeDocument/2006/relationships/customXml" Target="../ink/ink3.xml"/><Relationship Id="rId9"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customXml" Target="../ink/ink395.xml"/><Relationship Id="rId3" Type="http://schemas.openxmlformats.org/officeDocument/2006/relationships/image" Target="../media/image313.png"/><Relationship Id="rId7" Type="http://schemas.openxmlformats.org/officeDocument/2006/relationships/image" Target="../media/image317.png"/><Relationship Id="rId2" Type="http://schemas.openxmlformats.org/officeDocument/2006/relationships/customXml" Target="../ink/ink392.xml"/><Relationship Id="rId1" Type="http://schemas.openxmlformats.org/officeDocument/2006/relationships/slideLayout" Target="../slideLayouts/slideLayout2.xml"/><Relationship Id="rId6" Type="http://schemas.openxmlformats.org/officeDocument/2006/relationships/customXml" Target="../ink/ink394.xml"/><Relationship Id="rId11" Type="http://schemas.openxmlformats.org/officeDocument/2006/relationships/image" Target="../media/image2400.png"/><Relationship Id="rId5" Type="http://schemas.openxmlformats.org/officeDocument/2006/relationships/image" Target="../media/image316.png"/><Relationship Id="rId10" Type="http://schemas.openxmlformats.org/officeDocument/2006/relationships/customXml" Target="../ink/ink396.xml"/><Relationship Id="rId4" Type="http://schemas.openxmlformats.org/officeDocument/2006/relationships/customXml" Target="../ink/ink393.xml"/><Relationship Id="rId9" Type="http://schemas.openxmlformats.org/officeDocument/2006/relationships/image" Target="../media/image2300.png"/></Relationships>
</file>

<file path=ppt/slides/_rels/slide71.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3" Type="http://schemas.openxmlformats.org/officeDocument/2006/relationships/customXml" Target="../ink/ink402.xml"/><Relationship Id="rId18" Type="http://schemas.openxmlformats.org/officeDocument/2006/relationships/image" Target="../media/image349.png"/><Relationship Id="rId26" Type="http://schemas.openxmlformats.org/officeDocument/2006/relationships/image" Target="../media/image354.png"/><Relationship Id="rId39" Type="http://schemas.openxmlformats.org/officeDocument/2006/relationships/image" Target="../media/image362.png"/><Relationship Id="rId3" Type="http://schemas.openxmlformats.org/officeDocument/2006/relationships/image" Target="../media/image341.png"/><Relationship Id="rId21" Type="http://schemas.openxmlformats.org/officeDocument/2006/relationships/customXml" Target="../ink/ink406.xml"/><Relationship Id="rId34" Type="http://schemas.openxmlformats.org/officeDocument/2006/relationships/image" Target="../media/image358.png"/><Relationship Id="rId42" Type="http://schemas.openxmlformats.org/officeDocument/2006/relationships/customXml" Target="../ink/ink416.xml"/><Relationship Id="rId47" Type="http://schemas.openxmlformats.org/officeDocument/2006/relationships/image" Target="../media/image366.png"/><Relationship Id="rId7" Type="http://schemas.openxmlformats.org/officeDocument/2006/relationships/customXml" Target="../ink/ink399.xml"/><Relationship Id="rId12" Type="http://schemas.openxmlformats.org/officeDocument/2006/relationships/image" Target="../media/image346.png"/><Relationship Id="rId17" Type="http://schemas.openxmlformats.org/officeDocument/2006/relationships/customXml" Target="../ink/ink404.xml"/><Relationship Id="rId25" Type="http://schemas.openxmlformats.org/officeDocument/2006/relationships/customXml" Target="../ink/ink408.xml"/><Relationship Id="rId33" Type="http://schemas.openxmlformats.org/officeDocument/2006/relationships/customXml" Target="../ink/ink412.xml"/><Relationship Id="rId38" Type="http://schemas.openxmlformats.org/officeDocument/2006/relationships/customXml" Target="../ink/ink414.xml"/><Relationship Id="rId46" Type="http://schemas.openxmlformats.org/officeDocument/2006/relationships/customXml" Target="../ink/ink418.xml"/><Relationship Id="rId2" Type="http://schemas.openxmlformats.org/officeDocument/2006/relationships/customXml" Target="../ink/ink397.xml"/><Relationship Id="rId16" Type="http://schemas.openxmlformats.org/officeDocument/2006/relationships/image" Target="../media/image348.png"/><Relationship Id="rId20" Type="http://schemas.openxmlformats.org/officeDocument/2006/relationships/image" Target="../media/image351.png"/><Relationship Id="rId29" Type="http://schemas.openxmlformats.org/officeDocument/2006/relationships/customXml" Target="../ink/ink410.xml"/><Relationship Id="rId41" Type="http://schemas.openxmlformats.org/officeDocument/2006/relationships/image" Target="../media/image363.png"/><Relationship Id="rId1" Type="http://schemas.openxmlformats.org/officeDocument/2006/relationships/slideLayout" Target="../slideLayouts/slideLayout2.xml"/><Relationship Id="rId6" Type="http://schemas.openxmlformats.org/officeDocument/2006/relationships/image" Target="../media/image343.png"/><Relationship Id="rId11" Type="http://schemas.openxmlformats.org/officeDocument/2006/relationships/customXml" Target="../ink/ink401.xml"/><Relationship Id="rId24" Type="http://schemas.openxmlformats.org/officeDocument/2006/relationships/image" Target="../media/image353.png"/><Relationship Id="rId32" Type="http://schemas.openxmlformats.org/officeDocument/2006/relationships/image" Target="../media/image357.png"/><Relationship Id="rId37" Type="http://schemas.openxmlformats.org/officeDocument/2006/relationships/image" Target="../media/image361.png"/><Relationship Id="rId40" Type="http://schemas.openxmlformats.org/officeDocument/2006/relationships/customXml" Target="../ink/ink415.xml"/><Relationship Id="rId45" Type="http://schemas.openxmlformats.org/officeDocument/2006/relationships/image" Target="../media/image365.png"/><Relationship Id="rId5" Type="http://schemas.openxmlformats.org/officeDocument/2006/relationships/customXml" Target="../ink/ink398.xml"/><Relationship Id="rId15" Type="http://schemas.openxmlformats.org/officeDocument/2006/relationships/customXml" Target="../ink/ink403.xml"/><Relationship Id="rId23" Type="http://schemas.openxmlformats.org/officeDocument/2006/relationships/customXml" Target="../ink/ink407.xml"/><Relationship Id="rId28" Type="http://schemas.openxmlformats.org/officeDocument/2006/relationships/image" Target="../media/image355.png"/><Relationship Id="rId36" Type="http://schemas.openxmlformats.org/officeDocument/2006/relationships/customXml" Target="../ink/ink413.xml"/><Relationship Id="rId49" Type="http://schemas.openxmlformats.org/officeDocument/2006/relationships/image" Target="../media/image3140.png"/><Relationship Id="rId10" Type="http://schemas.openxmlformats.org/officeDocument/2006/relationships/image" Target="../media/image345.png"/><Relationship Id="rId19" Type="http://schemas.openxmlformats.org/officeDocument/2006/relationships/customXml" Target="../ink/ink405.xml"/><Relationship Id="rId31" Type="http://schemas.openxmlformats.org/officeDocument/2006/relationships/customXml" Target="../ink/ink411.xml"/><Relationship Id="rId44" Type="http://schemas.openxmlformats.org/officeDocument/2006/relationships/customXml" Target="../ink/ink417.xml"/><Relationship Id="rId4" Type="http://schemas.openxmlformats.org/officeDocument/2006/relationships/image" Target="../media/image319.png"/><Relationship Id="rId9" Type="http://schemas.openxmlformats.org/officeDocument/2006/relationships/customXml" Target="../ink/ink400.xml"/><Relationship Id="rId14" Type="http://schemas.openxmlformats.org/officeDocument/2006/relationships/image" Target="../media/image347.png"/><Relationship Id="rId22" Type="http://schemas.openxmlformats.org/officeDocument/2006/relationships/image" Target="../media/image352.png"/><Relationship Id="rId27" Type="http://schemas.openxmlformats.org/officeDocument/2006/relationships/customXml" Target="../ink/ink409.xml"/><Relationship Id="rId30" Type="http://schemas.openxmlformats.org/officeDocument/2006/relationships/image" Target="../media/image356.png"/><Relationship Id="rId35" Type="http://schemas.openxmlformats.org/officeDocument/2006/relationships/image" Target="../media/image321.png"/><Relationship Id="rId43" Type="http://schemas.openxmlformats.org/officeDocument/2006/relationships/image" Target="../media/image364.png"/><Relationship Id="rId48" Type="http://schemas.openxmlformats.org/officeDocument/2006/relationships/customXml" Target="../ink/ink419.xml"/><Relationship Id="rId8" Type="http://schemas.openxmlformats.org/officeDocument/2006/relationships/image" Target="../media/image344.png"/></Relationships>
</file>

<file path=ppt/slides/_rels/slide73.xml.rels><?xml version="1.0" encoding="UTF-8" standalone="yes"?>
<Relationships xmlns="http://schemas.openxmlformats.org/package/2006/relationships"><Relationship Id="rId8" Type="http://schemas.openxmlformats.org/officeDocument/2006/relationships/customXml" Target="../ink/ink423.xml"/><Relationship Id="rId3" Type="http://schemas.openxmlformats.org/officeDocument/2006/relationships/image" Target="../media/image540.png"/><Relationship Id="rId7" Type="http://schemas.openxmlformats.org/officeDocument/2006/relationships/image" Target="../media/image560.png"/><Relationship Id="rId2" Type="http://schemas.openxmlformats.org/officeDocument/2006/relationships/customXml" Target="../ink/ink420.xml"/><Relationship Id="rId1" Type="http://schemas.openxmlformats.org/officeDocument/2006/relationships/slideLayout" Target="../slideLayouts/slideLayout2.xml"/><Relationship Id="rId6" Type="http://schemas.openxmlformats.org/officeDocument/2006/relationships/customXml" Target="../ink/ink422.xml"/><Relationship Id="rId11" Type="http://schemas.openxmlformats.org/officeDocument/2006/relationships/image" Target="../media/image580.png"/><Relationship Id="rId5" Type="http://schemas.openxmlformats.org/officeDocument/2006/relationships/image" Target="../media/image550.png"/><Relationship Id="rId10" Type="http://schemas.openxmlformats.org/officeDocument/2006/relationships/customXml" Target="../ink/ink424.xml"/><Relationship Id="rId4" Type="http://schemas.openxmlformats.org/officeDocument/2006/relationships/customXml" Target="../ink/ink421.xml"/><Relationship Id="rId9" Type="http://schemas.openxmlformats.org/officeDocument/2006/relationships/image" Target="../media/image5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511.png"/><Relationship Id="rId2" Type="http://schemas.openxmlformats.org/officeDocument/2006/relationships/hyperlink" Target="https://gfcj.ministeriopublico.pt/sites/default/files/documentos/pdf/cdc_comentario_24_2019_do_comite_dos_direitos_da_crianca.pdf" TargetMode="External"/><Relationship Id="rId1" Type="http://schemas.openxmlformats.org/officeDocument/2006/relationships/slideLayout" Target="../slideLayouts/slideLayout2.xml"/><Relationship Id="rId6" Type="http://schemas.openxmlformats.org/officeDocument/2006/relationships/image" Target="../media/image2100.png"/><Relationship Id="rId11" Type="http://schemas.openxmlformats.org/officeDocument/2006/relationships/customXml" Target="../ink/ink12.xml"/><Relationship Id="rId5" Type="http://schemas.openxmlformats.org/officeDocument/2006/relationships/customXml" Target="../ink/ink9.xml"/><Relationship Id="rId10" Type="http://schemas.openxmlformats.org/officeDocument/2006/relationships/image" Target="../media/image423.png"/><Relationship Id="rId4" Type="http://schemas.openxmlformats.org/officeDocument/2006/relationships/image" Target="../media/image1101.png"/><Relationship Id="rId9" Type="http://schemas.openxmlformats.org/officeDocument/2006/relationships/customXml" Target="../ink/ink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67.png"/><Relationship Id="rId7" Type="http://schemas.openxmlformats.org/officeDocument/2006/relationships/image" Target="../media/image369.png"/><Relationship Id="rId2" Type="http://schemas.openxmlformats.org/officeDocument/2006/relationships/customXml" Target="../ink/ink425.xml"/><Relationship Id="rId1" Type="http://schemas.openxmlformats.org/officeDocument/2006/relationships/slideLayout" Target="../slideLayouts/slideLayout7.xml"/><Relationship Id="rId6" Type="http://schemas.openxmlformats.org/officeDocument/2006/relationships/customXml" Target="../ink/ink427.xml"/><Relationship Id="rId5" Type="http://schemas.openxmlformats.org/officeDocument/2006/relationships/image" Target="../media/image368.png"/><Relationship Id="rId4" Type="http://schemas.openxmlformats.org/officeDocument/2006/relationships/customXml" Target="../ink/ink4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customXml" Target="../ink/ink428.xml"/><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customXml" Target="../ink/ink42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77.png"/><Relationship Id="rId2" Type="http://schemas.openxmlformats.org/officeDocument/2006/relationships/customXml" Target="../ink/ink1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hyperlink" Target="https://simp.pgr.pt/circulares/mount/anexos/1430757379_diretiva_1_2014_versao_atualizada.pdf" TargetMode="Externa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373.png"/><Relationship Id="rId7" Type="http://schemas.openxmlformats.org/officeDocument/2006/relationships/image" Target="../media/image375.png"/><Relationship Id="rId2" Type="http://schemas.openxmlformats.org/officeDocument/2006/relationships/customXml" Target="../ink/ink430.xml"/><Relationship Id="rId1" Type="http://schemas.openxmlformats.org/officeDocument/2006/relationships/slideLayout" Target="../slideLayouts/slideLayout2.xml"/><Relationship Id="rId6" Type="http://schemas.openxmlformats.org/officeDocument/2006/relationships/customXml" Target="../ink/ink432.xml"/><Relationship Id="rId5" Type="http://schemas.openxmlformats.org/officeDocument/2006/relationships/image" Target="../media/image374.png"/><Relationship Id="rId4" Type="http://schemas.openxmlformats.org/officeDocument/2006/relationships/customXml" Target="../ink/ink431.xml"/></Relationships>
</file>

<file path=ppt/slides/_rels/slide93.xml.rels><?xml version="1.0" encoding="UTF-8" standalone="yes"?>
<Relationships xmlns="http://schemas.openxmlformats.org/package/2006/relationships"><Relationship Id="rId8" Type="http://schemas.openxmlformats.org/officeDocument/2006/relationships/customXml" Target="../ink/ink436.xml"/><Relationship Id="rId13" Type="http://schemas.openxmlformats.org/officeDocument/2006/relationships/image" Target="../media/image379.png"/><Relationship Id="rId3" Type="http://schemas.openxmlformats.org/officeDocument/2006/relationships/image" Target="../media/image373.png"/><Relationship Id="rId7" Type="http://schemas.openxmlformats.org/officeDocument/2006/relationships/image" Target="../media/image376.png"/><Relationship Id="rId12" Type="http://schemas.openxmlformats.org/officeDocument/2006/relationships/customXml" Target="../ink/ink438.xml"/><Relationship Id="rId2" Type="http://schemas.openxmlformats.org/officeDocument/2006/relationships/customXml" Target="../ink/ink433.xml"/><Relationship Id="rId16" Type="http://schemas.openxmlformats.org/officeDocument/2006/relationships/image" Target="../media/image322.png"/><Relationship Id="rId1" Type="http://schemas.openxmlformats.org/officeDocument/2006/relationships/slideLayout" Target="../slideLayouts/slideLayout2.xml"/><Relationship Id="rId6" Type="http://schemas.openxmlformats.org/officeDocument/2006/relationships/customXml" Target="../ink/ink435.xml"/><Relationship Id="rId11" Type="http://schemas.openxmlformats.org/officeDocument/2006/relationships/image" Target="../media/image378.png"/><Relationship Id="rId5" Type="http://schemas.openxmlformats.org/officeDocument/2006/relationships/image" Target="../media/image374.png"/><Relationship Id="rId15" Type="http://schemas.openxmlformats.org/officeDocument/2006/relationships/image" Target="../media/image381.png"/><Relationship Id="rId10" Type="http://schemas.openxmlformats.org/officeDocument/2006/relationships/customXml" Target="../ink/ink437.xml"/><Relationship Id="rId4" Type="http://schemas.openxmlformats.org/officeDocument/2006/relationships/customXml" Target="../ink/ink434.xml"/><Relationship Id="rId9" Type="http://schemas.openxmlformats.org/officeDocument/2006/relationships/image" Target="../media/image377.png"/><Relationship Id="rId14" Type="http://schemas.openxmlformats.org/officeDocument/2006/relationships/customXml" Target="../ink/ink439.xml"/></Relationships>
</file>

<file path=ppt/slides/_rels/slide94.xml.rels><?xml version="1.0" encoding="UTF-8" standalone="yes"?>
<Relationships xmlns="http://schemas.openxmlformats.org/package/2006/relationships"><Relationship Id="rId8" Type="http://schemas.openxmlformats.org/officeDocument/2006/relationships/customXml" Target="../ink/ink443.xml"/><Relationship Id="rId13" Type="http://schemas.openxmlformats.org/officeDocument/2006/relationships/image" Target="../media/image388.png"/><Relationship Id="rId18" Type="http://schemas.openxmlformats.org/officeDocument/2006/relationships/customXml" Target="../ink/ink448.xml"/><Relationship Id="rId26" Type="http://schemas.openxmlformats.org/officeDocument/2006/relationships/customXml" Target="../ink/ink452.xml"/><Relationship Id="rId3" Type="http://schemas.openxmlformats.org/officeDocument/2006/relationships/image" Target="../media/image383.png"/><Relationship Id="rId21" Type="http://schemas.openxmlformats.org/officeDocument/2006/relationships/image" Target="../media/image393.png"/><Relationship Id="rId7" Type="http://schemas.openxmlformats.org/officeDocument/2006/relationships/image" Target="../media/image385.png"/><Relationship Id="rId12" Type="http://schemas.openxmlformats.org/officeDocument/2006/relationships/customXml" Target="../ink/ink445.xml"/><Relationship Id="rId17" Type="http://schemas.openxmlformats.org/officeDocument/2006/relationships/image" Target="../media/image391.png"/><Relationship Id="rId25" Type="http://schemas.openxmlformats.org/officeDocument/2006/relationships/image" Target="../media/image395.png"/><Relationship Id="rId2" Type="http://schemas.openxmlformats.org/officeDocument/2006/relationships/customXml" Target="../ink/ink440.xml"/><Relationship Id="rId16" Type="http://schemas.openxmlformats.org/officeDocument/2006/relationships/customXml" Target="../ink/ink447.xml"/><Relationship Id="rId20" Type="http://schemas.openxmlformats.org/officeDocument/2006/relationships/customXml" Target="../ink/ink449.xml"/><Relationship Id="rId29" Type="http://schemas.openxmlformats.org/officeDocument/2006/relationships/image" Target="../media/image397.png"/><Relationship Id="rId1" Type="http://schemas.openxmlformats.org/officeDocument/2006/relationships/slideLayout" Target="../slideLayouts/slideLayout2.xml"/><Relationship Id="rId6" Type="http://schemas.openxmlformats.org/officeDocument/2006/relationships/customXml" Target="../ink/ink442.xml"/><Relationship Id="rId11" Type="http://schemas.openxmlformats.org/officeDocument/2006/relationships/image" Target="../media/image387.png"/><Relationship Id="rId24" Type="http://schemas.openxmlformats.org/officeDocument/2006/relationships/customXml" Target="../ink/ink451.xml"/><Relationship Id="rId5" Type="http://schemas.openxmlformats.org/officeDocument/2006/relationships/image" Target="../media/image384.png"/><Relationship Id="rId15" Type="http://schemas.openxmlformats.org/officeDocument/2006/relationships/image" Target="../media/image389.png"/><Relationship Id="rId23" Type="http://schemas.openxmlformats.org/officeDocument/2006/relationships/image" Target="../media/image394.png"/><Relationship Id="rId28" Type="http://schemas.openxmlformats.org/officeDocument/2006/relationships/customXml" Target="../ink/ink453.xml"/><Relationship Id="rId10" Type="http://schemas.openxmlformats.org/officeDocument/2006/relationships/customXml" Target="../ink/ink444.xml"/><Relationship Id="rId19" Type="http://schemas.openxmlformats.org/officeDocument/2006/relationships/image" Target="../media/image392.png"/><Relationship Id="rId4" Type="http://schemas.openxmlformats.org/officeDocument/2006/relationships/customXml" Target="../ink/ink441.xml"/><Relationship Id="rId9" Type="http://schemas.openxmlformats.org/officeDocument/2006/relationships/image" Target="../media/image386.png"/><Relationship Id="rId14" Type="http://schemas.openxmlformats.org/officeDocument/2006/relationships/customXml" Target="../ink/ink446.xml"/><Relationship Id="rId22" Type="http://schemas.openxmlformats.org/officeDocument/2006/relationships/customXml" Target="../ink/ink450.xml"/><Relationship Id="rId27" Type="http://schemas.openxmlformats.org/officeDocument/2006/relationships/image" Target="../media/image396.png"/></Relationships>
</file>

<file path=ppt/slides/_rels/slide95.xml.rels><?xml version="1.0" encoding="UTF-8" standalone="yes"?>
<Relationships xmlns="http://schemas.openxmlformats.org/package/2006/relationships"><Relationship Id="rId8" Type="http://schemas.openxmlformats.org/officeDocument/2006/relationships/image" Target="../media/image402.png"/><Relationship Id="rId13" Type="http://schemas.openxmlformats.org/officeDocument/2006/relationships/customXml" Target="../ink/ink459.xml"/><Relationship Id="rId18" Type="http://schemas.openxmlformats.org/officeDocument/2006/relationships/image" Target="../media/image407.png"/><Relationship Id="rId26" Type="http://schemas.openxmlformats.org/officeDocument/2006/relationships/image" Target="../media/image413.png"/><Relationship Id="rId39" Type="http://schemas.openxmlformats.org/officeDocument/2006/relationships/customXml" Target="../ink/ink472.xml"/><Relationship Id="rId3" Type="http://schemas.openxmlformats.org/officeDocument/2006/relationships/customXml" Target="../ink/ink454.xml"/><Relationship Id="rId21" Type="http://schemas.openxmlformats.org/officeDocument/2006/relationships/customXml" Target="../ink/ink463.xml"/><Relationship Id="rId34" Type="http://schemas.openxmlformats.org/officeDocument/2006/relationships/image" Target="../media/image417.png"/><Relationship Id="rId42" Type="http://schemas.openxmlformats.org/officeDocument/2006/relationships/image" Target="../media/image422.png"/><Relationship Id="rId7" Type="http://schemas.openxmlformats.org/officeDocument/2006/relationships/customXml" Target="../ink/ink456.xml"/><Relationship Id="rId12" Type="http://schemas.openxmlformats.org/officeDocument/2006/relationships/image" Target="../media/image404.png"/><Relationship Id="rId17" Type="http://schemas.openxmlformats.org/officeDocument/2006/relationships/customXml" Target="../ink/ink461.xml"/><Relationship Id="rId25" Type="http://schemas.openxmlformats.org/officeDocument/2006/relationships/customXml" Target="../ink/ink465.xml"/><Relationship Id="rId33" Type="http://schemas.openxmlformats.org/officeDocument/2006/relationships/customXml" Target="../ink/ink469.xml"/><Relationship Id="rId38" Type="http://schemas.openxmlformats.org/officeDocument/2006/relationships/image" Target="../media/image419.png"/><Relationship Id="rId2" Type="http://schemas.openxmlformats.org/officeDocument/2006/relationships/image" Target="../media/image323.png"/><Relationship Id="rId16" Type="http://schemas.openxmlformats.org/officeDocument/2006/relationships/image" Target="../media/image406.png"/><Relationship Id="rId20" Type="http://schemas.openxmlformats.org/officeDocument/2006/relationships/image" Target="../media/image408.png"/><Relationship Id="rId29" Type="http://schemas.openxmlformats.org/officeDocument/2006/relationships/customXml" Target="../ink/ink467.xml"/><Relationship Id="rId41" Type="http://schemas.openxmlformats.org/officeDocument/2006/relationships/customXml" Target="../ink/ink473.xml"/><Relationship Id="rId1" Type="http://schemas.openxmlformats.org/officeDocument/2006/relationships/slideLayout" Target="../slideLayouts/slideLayout2.xml"/><Relationship Id="rId6" Type="http://schemas.openxmlformats.org/officeDocument/2006/relationships/image" Target="../media/image401.png"/><Relationship Id="rId11" Type="http://schemas.openxmlformats.org/officeDocument/2006/relationships/customXml" Target="../ink/ink458.xml"/><Relationship Id="rId24" Type="http://schemas.openxmlformats.org/officeDocument/2006/relationships/image" Target="../media/image412.png"/><Relationship Id="rId32" Type="http://schemas.openxmlformats.org/officeDocument/2006/relationships/image" Target="../media/image416.png"/><Relationship Id="rId37" Type="http://schemas.openxmlformats.org/officeDocument/2006/relationships/customXml" Target="../ink/ink471.xml"/><Relationship Id="rId40" Type="http://schemas.openxmlformats.org/officeDocument/2006/relationships/image" Target="../media/image421.png"/><Relationship Id="rId5" Type="http://schemas.openxmlformats.org/officeDocument/2006/relationships/customXml" Target="../ink/ink455.xml"/><Relationship Id="rId15" Type="http://schemas.openxmlformats.org/officeDocument/2006/relationships/customXml" Target="../ink/ink460.xml"/><Relationship Id="rId23" Type="http://schemas.openxmlformats.org/officeDocument/2006/relationships/customXml" Target="../ink/ink464.xml"/><Relationship Id="rId28" Type="http://schemas.openxmlformats.org/officeDocument/2006/relationships/image" Target="../media/image414.png"/><Relationship Id="rId36" Type="http://schemas.openxmlformats.org/officeDocument/2006/relationships/image" Target="../media/image418.png"/><Relationship Id="rId10" Type="http://schemas.openxmlformats.org/officeDocument/2006/relationships/image" Target="../media/image403.png"/><Relationship Id="rId19" Type="http://schemas.openxmlformats.org/officeDocument/2006/relationships/customXml" Target="../ink/ink462.xml"/><Relationship Id="rId31" Type="http://schemas.openxmlformats.org/officeDocument/2006/relationships/customXml" Target="../ink/ink468.xml"/><Relationship Id="rId4" Type="http://schemas.openxmlformats.org/officeDocument/2006/relationships/image" Target="../media/image399.png"/><Relationship Id="rId9" Type="http://schemas.openxmlformats.org/officeDocument/2006/relationships/customXml" Target="../ink/ink457.xml"/><Relationship Id="rId14" Type="http://schemas.openxmlformats.org/officeDocument/2006/relationships/image" Target="../media/image405.png"/><Relationship Id="rId22" Type="http://schemas.openxmlformats.org/officeDocument/2006/relationships/image" Target="../media/image409.png"/><Relationship Id="rId27" Type="http://schemas.openxmlformats.org/officeDocument/2006/relationships/customXml" Target="../ink/ink466.xml"/><Relationship Id="rId30" Type="http://schemas.openxmlformats.org/officeDocument/2006/relationships/image" Target="../media/image415.png"/><Relationship Id="rId35" Type="http://schemas.openxmlformats.org/officeDocument/2006/relationships/customXml" Target="../ink/ink47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8" Type="http://schemas.openxmlformats.org/officeDocument/2006/relationships/image" Target="../media/image425.png"/><Relationship Id="rId13" Type="http://schemas.openxmlformats.org/officeDocument/2006/relationships/customXml" Target="../ink/ink478.xml"/><Relationship Id="rId18" Type="http://schemas.openxmlformats.org/officeDocument/2006/relationships/image" Target="../media/image431.png"/><Relationship Id="rId26" Type="http://schemas.openxmlformats.org/officeDocument/2006/relationships/image" Target="../media/image435.png"/><Relationship Id="rId3" Type="http://schemas.openxmlformats.org/officeDocument/2006/relationships/hyperlink" Target="http://www.dgsi.pt/jtrl.nsf/33182fc732316039802565fa00497eec/a250c13718948d3e8025827f004c1ceb?OpenDocument" TargetMode="External"/><Relationship Id="rId21" Type="http://schemas.openxmlformats.org/officeDocument/2006/relationships/customXml" Target="../ink/ink482.xml"/><Relationship Id="rId7" Type="http://schemas.openxmlformats.org/officeDocument/2006/relationships/customXml" Target="../ink/ink475.xml"/><Relationship Id="rId12" Type="http://schemas.openxmlformats.org/officeDocument/2006/relationships/image" Target="../media/image427.png"/><Relationship Id="rId17" Type="http://schemas.openxmlformats.org/officeDocument/2006/relationships/customXml" Target="../ink/ink480.xml"/><Relationship Id="rId25" Type="http://schemas.openxmlformats.org/officeDocument/2006/relationships/customXml" Target="../ink/ink484.xml"/><Relationship Id="rId2" Type="http://schemas.openxmlformats.org/officeDocument/2006/relationships/notesSlide" Target="../notesSlides/notesSlide6.xml"/><Relationship Id="rId16" Type="http://schemas.openxmlformats.org/officeDocument/2006/relationships/image" Target="../media/image429.png"/><Relationship Id="rId20" Type="http://schemas.openxmlformats.org/officeDocument/2006/relationships/image" Target="../media/image432.png"/><Relationship Id="rId1" Type="http://schemas.openxmlformats.org/officeDocument/2006/relationships/slideLayout" Target="../slideLayouts/slideLayout1.xml"/><Relationship Id="rId6" Type="http://schemas.openxmlformats.org/officeDocument/2006/relationships/image" Target="../media/image424.png"/><Relationship Id="rId11" Type="http://schemas.openxmlformats.org/officeDocument/2006/relationships/customXml" Target="../ink/ink477.xml"/><Relationship Id="rId24" Type="http://schemas.openxmlformats.org/officeDocument/2006/relationships/image" Target="../media/image434.png"/><Relationship Id="rId5" Type="http://schemas.openxmlformats.org/officeDocument/2006/relationships/customXml" Target="../ink/ink474.xml"/><Relationship Id="rId15" Type="http://schemas.openxmlformats.org/officeDocument/2006/relationships/customXml" Target="../ink/ink479.xml"/><Relationship Id="rId23" Type="http://schemas.openxmlformats.org/officeDocument/2006/relationships/customXml" Target="../ink/ink483.xml"/><Relationship Id="rId28" Type="http://schemas.openxmlformats.org/officeDocument/2006/relationships/image" Target="../media/image436.png"/><Relationship Id="rId10" Type="http://schemas.openxmlformats.org/officeDocument/2006/relationships/image" Target="../media/image426.png"/><Relationship Id="rId19" Type="http://schemas.openxmlformats.org/officeDocument/2006/relationships/customXml" Target="../ink/ink481.xml"/><Relationship Id="rId4" Type="http://schemas.openxmlformats.org/officeDocument/2006/relationships/image" Target="../media/image324.png"/><Relationship Id="rId9" Type="http://schemas.openxmlformats.org/officeDocument/2006/relationships/customXml" Target="../ink/ink476.xml"/><Relationship Id="rId14" Type="http://schemas.openxmlformats.org/officeDocument/2006/relationships/image" Target="../media/image428.png"/><Relationship Id="rId22" Type="http://schemas.openxmlformats.org/officeDocument/2006/relationships/image" Target="../media/image433.png"/><Relationship Id="rId27" Type="http://schemas.openxmlformats.org/officeDocument/2006/relationships/customXml" Target="../ink/ink48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Marcador de Posição do Rodapé 2"/>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a:p>
        </p:txBody>
      </p:sp>
      <p:sp>
        <p:nvSpPr>
          <p:cNvPr id="105476" name="Text Box 4"/>
          <p:cNvSpPr txBox="1">
            <a:spLocks noChangeArrowheads="1"/>
          </p:cNvSpPr>
          <p:nvPr/>
        </p:nvSpPr>
        <p:spPr bwMode="auto">
          <a:xfrm>
            <a:off x="611560" y="836712"/>
            <a:ext cx="6768554" cy="373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50000"/>
              </a:lnSpc>
              <a:spcAft>
                <a:spcPts val="1000"/>
              </a:spcAft>
            </a:pPr>
            <a:r>
              <a:rPr lang="pt-PT" sz="1800" b="1" i="1"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Workshop</a:t>
            </a:r>
            <a:r>
              <a:rPr lang="pt-PT" sz="1800" b="1"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21 de março de 2025</a:t>
            </a:r>
            <a:endParaRPr lang="en-GB" sz="1800" b="1"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lnSpc>
                <a:spcPct val="150000"/>
              </a:lnSpc>
              <a:spcAft>
                <a:spcPts val="1000"/>
              </a:spcAft>
            </a:pPr>
            <a:r>
              <a:rPr lang="pt-PT" sz="1800" b="1" kern="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Delinquência Juvenil e Lei Tutelar Educativa </a:t>
            </a:r>
            <a:endParaRPr lang="en-GB" sz="1800" b="1" dirty="0">
              <a:effectLst/>
              <a:latin typeface="Times New Roman" panose="02020603050405020304" pitchFamily="18" charset="0"/>
              <a:ea typeface="Cambria" panose="02040503050406030204" pitchFamily="18" charset="0"/>
              <a:cs typeface="Times New Roman" panose="02020603050405020304" pitchFamily="18" charset="0"/>
            </a:endParaRPr>
          </a:p>
          <a:p>
            <a:pPr algn="ctr">
              <a:defRPr/>
            </a:pPr>
            <a:endParaRPr lang="pt-PT" dirty="0">
              <a:cs typeface="+mn-cs"/>
            </a:endParaRPr>
          </a:p>
          <a:p>
            <a:pPr algn="ctr">
              <a:spcBef>
                <a:spcPct val="50000"/>
              </a:spcBef>
              <a:defRPr/>
            </a:pPr>
            <a:endParaRPr lang="pt-PT" altLang="pt-PT" b="1" dirty="0">
              <a:solidFill>
                <a:schemeClr val="bg1"/>
              </a:solidFill>
              <a:cs typeface="+mn-cs"/>
            </a:endParaRPr>
          </a:p>
          <a:p>
            <a:pPr algn="ctr">
              <a:spcBef>
                <a:spcPct val="50000"/>
              </a:spcBef>
              <a:defRPr/>
            </a:pPr>
            <a:r>
              <a:rPr lang="pt-PT" altLang="pt-PT" sz="2400" b="1" dirty="0">
                <a:solidFill>
                  <a:srgbClr val="FFFF00"/>
                </a:solidFill>
                <a:cs typeface="+mn-cs"/>
              </a:rPr>
              <a:t>			</a:t>
            </a:r>
            <a:r>
              <a:rPr lang="pt-PT" altLang="pt-PT" b="1" dirty="0">
                <a:cs typeface="+mn-cs"/>
              </a:rPr>
              <a:t>Margarida Santos</a:t>
            </a:r>
          </a:p>
          <a:p>
            <a:pPr algn="ctr">
              <a:spcBef>
                <a:spcPct val="50000"/>
              </a:spcBef>
              <a:defRPr/>
            </a:pPr>
            <a:r>
              <a:rPr lang="pt-PT" altLang="pt-PT" b="1" dirty="0">
                <a:cs typeface="+mn-cs"/>
              </a:rPr>
              <a:t>            	Escola de Direito da Universidade do Minho			</a:t>
            </a:r>
          </a:p>
          <a:p>
            <a:pPr algn="ctr">
              <a:spcBef>
                <a:spcPct val="50000"/>
              </a:spcBef>
              <a:defRPr/>
            </a:pPr>
            <a:endParaRPr lang="en-GB" altLang="pt-PT" b="1" dirty="0">
              <a:solidFill>
                <a:srgbClr val="FFFF00"/>
              </a:solidFill>
              <a:cs typeface="+mn-cs"/>
            </a:endParaRPr>
          </a:p>
        </p:txBody>
      </p:sp>
    </p:spTree>
  </p:cSld>
  <p:clrMapOvr>
    <a:masterClrMapping/>
  </p:clrMapOvr>
  <p:transition spd="slow">
    <p:strips dir="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ítulo 1"/>
          <p:cNvSpPr>
            <a:spLocks noGrp="1"/>
          </p:cNvSpPr>
          <p:nvPr>
            <p:ph type="title" idx="4294967295"/>
          </p:nvPr>
        </p:nvSpPr>
        <p:spPr>
          <a:xfrm>
            <a:off x="611560" y="548680"/>
            <a:ext cx="8065301" cy="924747"/>
          </a:xfrm>
        </p:spPr>
        <p:txBody>
          <a:bodyPr>
            <a:normAutofit fontScale="90000"/>
          </a:bodyPr>
          <a:lstStyle/>
          <a:p>
            <a:pPr>
              <a:defRPr/>
            </a:pPr>
            <a:br>
              <a:rPr lang="pt-PT" sz="1650" dirty="0"/>
            </a:br>
            <a:r>
              <a:rPr lang="pt-PT" sz="2700" b="1" dirty="0"/>
              <a:t>Diretrizes do Comité de Ministros do Conselho da Europa sobre a justiça adaptada às crianças</a:t>
            </a:r>
            <a:br>
              <a:rPr lang="pt-PT" sz="1575" b="1" dirty="0">
                <a:solidFill>
                  <a:srgbClr val="FF0000"/>
                </a:solidFill>
              </a:rPr>
            </a:br>
            <a:endParaRPr lang="pt-PT" sz="1575" b="1" dirty="0">
              <a:solidFill>
                <a:srgbClr val="FF0000"/>
              </a:solidFill>
            </a:endParaRPr>
          </a:p>
        </p:txBody>
      </p:sp>
      <p:sp>
        <p:nvSpPr>
          <p:cNvPr id="234499" name="Marcador de Posição de Conteúdo 2"/>
          <p:cNvSpPr>
            <a:spLocks noGrp="1"/>
          </p:cNvSpPr>
          <p:nvPr>
            <p:ph sz="quarter" idx="4294967295"/>
          </p:nvPr>
        </p:nvSpPr>
        <p:spPr>
          <a:xfrm>
            <a:off x="228600" y="1572868"/>
            <a:ext cx="8517835" cy="4244008"/>
          </a:xfrm>
        </p:spPr>
        <p:txBody>
          <a:bodyPr>
            <a:noAutofit/>
          </a:bodyPr>
          <a:lstStyle/>
          <a:p>
            <a:pPr algn="just"/>
            <a:r>
              <a:rPr lang="pt-PT" sz="1800" b="1" dirty="0"/>
              <a:t>B. A justiça adaptada às crianças antes do processo judicial </a:t>
            </a:r>
          </a:p>
          <a:p>
            <a:pPr algn="just"/>
            <a:r>
              <a:rPr lang="pt-PT" sz="1800" dirty="0"/>
              <a:t>24. </a:t>
            </a:r>
            <a:r>
              <a:rPr lang="pt-PT" sz="1800" b="1" dirty="0">
                <a:solidFill>
                  <a:schemeClr val="accent2"/>
                </a:solidFill>
              </a:rPr>
              <a:t>As alternativas ao processo judicial, tais como a mediação, a desjudicialização e a resolução alternativa de litígios, devem ser incentivadas sempre que possam servir melhor o interesse superior da criança</a:t>
            </a:r>
            <a:r>
              <a:rPr lang="pt-PT" sz="1800" dirty="0">
                <a:solidFill>
                  <a:srgbClr val="FF0000"/>
                </a:solidFill>
              </a:rPr>
              <a:t>. </a:t>
            </a:r>
            <a:r>
              <a:rPr lang="pt-PT" sz="1800" dirty="0"/>
              <a:t>O recurso prévio a tais alternativas não deve ser utilizado para criar obstáculos ao acesso da criança à justiça.</a:t>
            </a:r>
          </a:p>
          <a:p>
            <a:pPr algn="just"/>
            <a:r>
              <a:rPr lang="pt-PT" sz="1800" dirty="0"/>
              <a:t> 25. As crianças devem ser exaustivamente informadas e consultadas acerca da possibilidade de recorrerem a um processo judicial </a:t>
            </a:r>
            <a:r>
              <a:rPr lang="pt-PT" sz="1800" dirty="0">
                <a:highlight>
                  <a:srgbClr val="FFFF00"/>
                </a:highlight>
              </a:rPr>
              <a:t>ou a alternativas extrajudiciais. </a:t>
            </a:r>
            <a:r>
              <a:rPr lang="pt-PT" sz="1800" dirty="0"/>
              <a:t>Esta informação deve também explicar as consequências possíveis de cada opção. Deve ser dada a possibilidade de, com base na informação adequada, jurídica e não só, escolher entre recorrer a um processo judicial </a:t>
            </a:r>
            <a:r>
              <a:rPr lang="pt-PT" sz="1800" dirty="0">
                <a:highlight>
                  <a:srgbClr val="FFFF00"/>
                </a:highlight>
              </a:rPr>
              <a:t>ou a um mecanismo de resolução alternativa de litígios, sempre que este esteja disponível</a:t>
            </a:r>
            <a:r>
              <a:rPr lang="pt-PT" sz="1800" dirty="0"/>
              <a:t>. As crianças devem poder beneficiar de aconselhamento jurídico e de outros tipos de assistência na determinação da pertinência e da oportunidade das alternativas propostas. No momento dessa decisão, devem ser tidos em conta os pontos de vista da criança. </a:t>
            </a:r>
          </a:p>
        </p:txBody>
      </p:sp>
    </p:spTree>
    <p:extLst>
      <p:ext uri="{BB962C8B-B14F-4D97-AF65-F5344CB8AC3E}">
        <p14:creationId xmlns:p14="http://schemas.microsoft.com/office/powerpoint/2010/main" val="1727492284"/>
      </p:ext>
    </p:extLst>
  </p:cSld>
  <p:clrMapOvr>
    <a:masterClrMapping/>
  </p:clrMapOvr>
  <p:transition spd="slow">
    <p:strips dir="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7B4531C2-FFB9-94E4-B3C1-40DCF7FF0532}"/>
              </a:ext>
            </a:extLst>
          </p:cNvPr>
          <p:cNvSpPr>
            <a:spLocks noGrp="1"/>
          </p:cNvSpPr>
          <p:nvPr>
            <p:ph idx="1"/>
          </p:nvPr>
        </p:nvSpPr>
        <p:spPr>
          <a:xfrm>
            <a:off x="107504" y="0"/>
            <a:ext cx="8784976" cy="6669360"/>
          </a:xfrm>
        </p:spPr>
        <p:txBody>
          <a:bodyPr/>
          <a:lstStyle/>
          <a:p>
            <a:pPr algn="just">
              <a:lnSpc>
                <a:spcPct val="150000"/>
              </a:lnSpc>
              <a:spcAft>
                <a:spcPts val="1000"/>
              </a:spcAft>
            </a:pPr>
            <a:r>
              <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Importa sublinhar que este “novo” modelo tutelar educativo, com uma nova perspetiva - que fundamenta a sua legitimação, os fins e pressupostos da intervenção - tem implicações no processo tutelar, desde logo a sua “semelhança com o processo penal” (</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ponto 11, da Exposição de Motivos, da LTE).</a:t>
            </a:r>
          </a:p>
          <a:p>
            <a:pPr algn="just">
              <a:lnSpc>
                <a:spcPct val="150000"/>
              </a:lnSpc>
              <a:spcAft>
                <a:spcPts val="1000"/>
              </a:spcAft>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“Há, todavia, que precisar os termos desta afinidade”</a:t>
            </a:r>
            <a:r>
              <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ponto 11, da Exposição de Motivos, da LTE): </a:t>
            </a:r>
          </a:p>
          <a:p>
            <a:pPr indent="457200" algn="just">
              <a:lnSpc>
                <a:spcPct val="150000"/>
              </a:lnSpc>
              <a:spcAft>
                <a:spcPts val="1000"/>
              </a:spcAft>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o DPP serve de fonte – por constituir um ordenamento que realiza as garantias da pessoa em face de pretensões estaduais na esfera dos direitos fundamentais;</a:t>
            </a:r>
          </a:p>
          <a:p>
            <a:pPr indent="457200" algn="just">
              <a:lnSpc>
                <a:spcPct val="150000"/>
              </a:lnSpc>
              <a:spcAft>
                <a:spcPts val="1000"/>
              </a:spcAft>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na medida em que a intervenção tutelar pode limitar os DF – ainda que com a finalidade de promover outros DF dos jovens – dota-se o processo de garantias que realizam o conteúdo essencial de princípios consagrados na CRP;</a:t>
            </a:r>
          </a:p>
          <a:p>
            <a:pPr indent="457200" algn="just">
              <a:lnSpc>
                <a:spcPct val="150000"/>
              </a:lnSpc>
              <a:spcAft>
                <a:spcPts val="1000"/>
              </a:spcAft>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“Em qualquer caso, as disposições são invariavelmente modeladas por princípios ordenados em que releva o interesse do menor”.</a:t>
            </a:r>
          </a:p>
          <a:p>
            <a:pPr marL="0" indent="0" algn="just">
              <a:lnSpc>
                <a:spcPct val="150000"/>
              </a:lnSpc>
              <a:spcAft>
                <a:spcPts val="1000"/>
              </a:spcAft>
              <a:buNone/>
            </a:pP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endParaRPr lang="pt-PT" dirty="0"/>
          </a:p>
        </p:txBody>
      </p:sp>
    </p:spTree>
    <p:extLst>
      <p:ext uri="{BB962C8B-B14F-4D97-AF65-F5344CB8AC3E}">
        <p14:creationId xmlns:p14="http://schemas.microsoft.com/office/powerpoint/2010/main" val="4072818048"/>
      </p:ext>
    </p:extLst>
  </p:cSld>
  <p:clrMapOvr>
    <a:masterClrMapping/>
  </p:clrMapOvr>
  <p:transition spd="slow">
    <p:strips dir="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7B4531C2-FFB9-94E4-B3C1-40DCF7FF0532}"/>
              </a:ext>
            </a:extLst>
          </p:cNvPr>
          <p:cNvSpPr>
            <a:spLocks noGrp="1"/>
          </p:cNvSpPr>
          <p:nvPr>
            <p:ph idx="1"/>
          </p:nvPr>
        </p:nvSpPr>
        <p:spPr>
          <a:xfrm>
            <a:off x="107504" y="0"/>
            <a:ext cx="8784976" cy="6669360"/>
          </a:xfrm>
        </p:spPr>
        <p:txBody>
          <a:bodyPr/>
          <a:lstStyle/>
          <a:p>
            <a:pPr algn="just">
              <a:lnSpc>
                <a:spcPct val="150000"/>
              </a:lnSpc>
              <a:spcAft>
                <a:spcPts val="1000"/>
              </a:spcAft>
            </a:pP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endParaRPr lang="pt-PT" sz="1800" dirty="0">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O superior interesse do jovem (artigo 3.º da CDC) deve ser sempre elemento-chave nesta ponderação dos interesses conflituantes, que devem ser otimizados (se possível), apelando, nomeadamente, ao estado de desenvolvimento psíquico e intelectual do jovem e à salvaguarda da sua dignidade.</a:t>
            </a: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endParaRPr lang="pt-PT" dirty="0"/>
          </a:p>
        </p:txBody>
      </p:sp>
    </p:spTree>
    <p:extLst>
      <p:ext uri="{BB962C8B-B14F-4D97-AF65-F5344CB8AC3E}">
        <p14:creationId xmlns:p14="http://schemas.microsoft.com/office/powerpoint/2010/main" val="2605232907"/>
      </p:ext>
    </p:extLst>
  </p:cSld>
  <p:clrMapOvr>
    <a:masterClrMapping/>
  </p:clrMapOvr>
  <p:transition spd="slow">
    <p:strips dir="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7B4531C2-FFB9-94E4-B3C1-40DCF7FF0532}"/>
              </a:ext>
            </a:extLst>
          </p:cNvPr>
          <p:cNvSpPr>
            <a:spLocks noGrp="1"/>
          </p:cNvSpPr>
          <p:nvPr>
            <p:ph idx="1"/>
          </p:nvPr>
        </p:nvSpPr>
        <p:spPr>
          <a:xfrm>
            <a:off x="107504" y="0"/>
            <a:ext cx="8784976" cy="6669360"/>
          </a:xfrm>
        </p:spPr>
        <p:txBody>
          <a:bodyPr/>
          <a:lstStyle/>
          <a:p>
            <a:pPr algn="just">
              <a:lnSpc>
                <a:spcPct val="150000"/>
              </a:lnSpc>
              <a:spcAft>
                <a:spcPts val="1000"/>
              </a:spcAft>
            </a:pPr>
            <a:endPar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endParaRPr lang="pt-PT" sz="1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*P</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onto 13, da Exposição de Motivos, da LTE: </a:t>
            </a:r>
          </a:p>
          <a:p>
            <a:pPr algn="just">
              <a:lnSpc>
                <a:spcPct val="150000"/>
              </a:lnSpc>
              <a:spcAft>
                <a:spcPts val="1000"/>
              </a:spcAft>
            </a:pPr>
            <a:r>
              <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 o processo perfilha uma orientação (…) na procura de uma eficácia permanentemente ligada a três noções: a da dignidade do menor [garantias]; a de tempo processual [personalidade em rápida transformação]e a da intercorrência entre exigências de educação e necessidades de proteção [intercomunicabilidade entre os sistemas]”.</a:t>
            </a: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os princípios de humanização constantes do CPP “foram reelaborados à luz da natureza e das finalidades do processo e deram lugar a regras de elevada densidade tutelar….”.</a:t>
            </a:r>
          </a:p>
          <a:p>
            <a:pPr algn="just">
              <a:lnSpc>
                <a:spcPct val="150000"/>
              </a:lnSpc>
              <a:spcAft>
                <a:spcPts val="1000"/>
              </a:spcAft>
            </a:pP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endParaRPr lang="pt-PT" dirty="0"/>
          </a:p>
        </p:txBody>
      </p:sp>
    </p:spTree>
    <p:extLst>
      <p:ext uri="{BB962C8B-B14F-4D97-AF65-F5344CB8AC3E}">
        <p14:creationId xmlns:p14="http://schemas.microsoft.com/office/powerpoint/2010/main" val="2805575268"/>
      </p:ext>
    </p:extLst>
  </p:cSld>
  <p:clrMapOvr>
    <a:masterClrMapping/>
  </p:clrMapOvr>
  <p:transition spd="slow">
    <p:strips dir="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7B4531C2-FFB9-94E4-B3C1-40DCF7FF0532}"/>
              </a:ext>
            </a:extLst>
          </p:cNvPr>
          <p:cNvSpPr>
            <a:spLocks noGrp="1"/>
          </p:cNvSpPr>
          <p:nvPr>
            <p:ph idx="1"/>
          </p:nvPr>
        </p:nvSpPr>
        <p:spPr>
          <a:xfrm>
            <a:off x="107504" y="0"/>
            <a:ext cx="8784976" cy="6669360"/>
          </a:xfrm>
        </p:spPr>
        <p:txBody>
          <a:bodyPr/>
          <a:lstStyle/>
          <a:p>
            <a:pPr algn="just">
              <a:lnSpc>
                <a:spcPct val="150000"/>
              </a:lnSpc>
              <a:spcAft>
                <a:spcPts val="1000"/>
              </a:spcAft>
            </a:pPr>
            <a:endPar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endParaRPr lang="pt-PT" sz="1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endPar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pPr>
            <a:r>
              <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*O princípio da obtenção da verdade material, de acordo com o qual o Tribunal deve esclarecer-se autonomamente, de forma processualmente válida, no sentido reconhecido pelo direito processual penal, é igualmente um dos fundamentos do processo tutelar educativo. Daí que sejam aplicáveis ao processo tutelar educativo as proibições de produção e de valoração da prova constantes do CPP, que no caso visam proteger a dignidade do jovem.</a:t>
            </a: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pPr lvl="2" algn="just"/>
            <a:r>
              <a:rPr lang="pt-PT" sz="1200" dirty="0">
                <a:effectLst/>
                <a:latin typeface="Times New Roman" panose="02020603050405020304" pitchFamily="18" charset="0"/>
                <a:ea typeface="Cambria" panose="02040503050406030204" pitchFamily="18" charset="0"/>
                <a:cs typeface="Times New Roman" panose="02020603050405020304" pitchFamily="18" charset="0"/>
              </a:rPr>
              <a:t>Assim, Anabela Miranda Rodrigues / António Carlos Duarte-Fonseca, </a:t>
            </a:r>
            <a:r>
              <a:rPr lang="pt-PT" sz="1200" i="1" dirty="0">
                <a:effectLst/>
                <a:latin typeface="Times New Roman" panose="02020603050405020304" pitchFamily="18" charset="0"/>
                <a:ea typeface="Cambria" panose="02040503050406030204" pitchFamily="18" charset="0"/>
                <a:cs typeface="Times New Roman" panose="02020603050405020304" pitchFamily="18" charset="0"/>
              </a:rPr>
              <a:t>Comentário da Lei Tutelar Educativa</a:t>
            </a: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 Coimbra, Coimbra Editora, 2003, p. 170. </a:t>
            </a:r>
          </a:p>
          <a:p>
            <a:pPr algn="just"/>
            <a:endParaRPr lang="pt-PT" sz="1800" dirty="0">
              <a:latin typeface="Times New Roman" panose="02020603050405020304" pitchFamily="18" charset="0"/>
              <a:ea typeface="Cambria" panose="02040503050406030204" pitchFamily="18" charset="0"/>
              <a:cs typeface="Times New Roman" panose="02020603050405020304" pitchFamily="18" charset="0"/>
            </a:endParaRPr>
          </a:p>
          <a:p>
            <a:endParaRPr lang="pt-PT" dirty="0"/>
          </a:p>
        </p:txBody>
      </p:sp>
    </p:spTree>
    <p:extLst>
      <p:ext uri="{BB962C8B-B14F-4D97-AF65-F5344CB8AC3E}">
        <p14:creationId xmlns:p14="http://schemas.microsoft.com/office/powerpoint/2010/main" val="1449204865"/>
      </p:ext>
    </p:extLst>
  </p:cSld>
  <p:clrMapOvr>
    <a:masterClrMapping/>
  </p:clrMapOvr>
  <p:transition spd="slow">
    <p:strips dir="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7B4531C2-FFB9-94E4-B3C1-40DCF7FF0532}"/>
              </a:ext>
            </a:extLst>
          </p:cNvPr>
          <p:cNvSpPr>
            <a:spLocks noGrp="1"/>
          </p:cNvSpPr>
          <p:nvPr>
            <p:ph idx="1"/>
          </p:nvPr>
        </p:nvSpPr>
        <p:spPr>
          <a:xfrm>
            <a:off x="107504" y="0"/>
            <a:ext cx="8784976" cy="6669360"/>
          </a:xfrm>
        </p:spPr>
        <p:txBody>
          <a:bodyPr/>
          <a:lstStyle/>
          <a:p>
            <a:pPr indent="0" algn="just">
              <a:lnSpc>
                <a:spcPct val="150000"/>
              </a:lnSpc>
              <a:spcAft>
                <a:spcPts val="1000"/>
              </a:spcAft>
              <a:buNone/>
            </a:pPr>
            <a:endPar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endParaRPr>
          </a:p>
          <a:p>
            <a:pPr indent="0" algn="just">
              <a:lnSpc>
                <a:spcPct val="150000"/>
              </a:lnSpc>
              <a:spcAft>
                <a:spcPts val="1000"/>
              </a:spcAft>
              <a:buNone/>
            </a:pPr>
            <a:endParaRPr lang="pt-PT" sz="1800" dirty="0">
              <a:solidFill>
                <a:srgbClr val="000000"/>
              </a:solidFill>
              <a:latin typeface="Times New Roman" panose="02020603050405020304" pitchFamily="18" charset="0"/>
              <a:ea typeface="Cambria" panose="02040503050406030204" pitchFamily="18" charset="0"/>
              <a:cs typeface="Times New Roman" panose="02020603050405020304" pitchFamily="18" charset="0"/>
            </a:endParaRPr>
          </a:p>
          <a:p>
            <a:pPr marL="628650" indent="-285750" algn="just">
              <a:lnSpc>
                <a:spcPct val="150000"/>
              </a:lnSpc>
              <a:spcAft>
                <a:spcPts val="1000"/>
              </a:spcAft>
              <a:buFontTx/>
              <a:buChar char="-"/>
            </a:pPr>
            <a:r>
              <a:rPr lang="pt-PT" sz="180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As especificidades que se introduzem visam defender o interesse do jovem, num contexto em que podem pesar situações ou estados psicológicos diferentes dos que habitualmente caracterizam a fase adulta (</a:t>
            </a:r>
            <a:r>
              <a:rPr lang="pt-PT" sz="1800" i="1" dirty="0" err="1">
                <a:effectLst/>
                <a:latin typeface="Times New Roman" panose="02020603050405020304" pitchFamily="18" charset="0"/>
                <a:ea typeface="Cambria" panose="02040503050406030204" pitchFamily="18" charset="0"/>
                <a:cs typeface="Times New Roman" panose="02020603050405020304" pitchFamily="18" charset="0"/>
              </a:rPr>
              <a:t>cfr</a:t>
            </a:r>
            <a:r>
              <a:rPr lang="pt-PT" sz="1800" i="1" dirty="0">
                <a:effectLst/>
                <a:latin typeface="Times New Roman" panose="02020603050405020304" pitchFamily="18" charset="0"/>
                <a:ea typeface="Cambria" panose="02040503050406030204" pitchFamily="18" charset="0"/>
                <a:cs typeface="Times New Roman" panose="02020603050405020304" pitchFamily="18" charset="0"/>
              </a:rPr>
              <a:t>. ponto 16, da Exposição de Motivos, da LTE)</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a:t>
            </a:r>
          </a:p>
          <a:p>
            <a:pPr marL="628650" indent="-285750" algn="just">
              <a:lnSpc>
                <a:spcPct val="150000"/>
              </a:lnSpc>
              <a:spcAft>
                <a:spcPts val="1000"/>
              </a:spcAft>
              <a:buFontTx/>
              <a:buChar char="-"/>
            </a:pPr>
            <a:endParaRPr lang="pt-PT" sz="1800" dirty="0">
              <a:latin typeface="Times New Roman" panose="02020603050405020304" pitchFamily="18" charset="0"/>
              <a:ea typeface="Cambria" panose="02040503050406030204" pitchFamily="18" charset="0"/>
              <a:cs typeface="Times New Roman" panose="02020603050405020304" pitchFamily="18" charset="0"/>
            </a:endParaRPr>
          </a:p>
          <a:p>
            <a:pPr indent="0" algn="just">
              <a:lnSpc>
                <a:spcPct val="150000"/>
              </a:lnSpc>
              <a:spcAft>
                <a:spcPts val="1000"/>
              </a:spcAft>
              <a:buNone/>
            </a:pPr>
            <a:r>
              <a:rPr lang="pt-PT" sz="1800" u="none" strike="noStrike" dirty="0">
                <a:effectLst/>
                <a:latin typeface="Times New Roman" panose="02020603050405020304" pitchFamily="18" charset="0"/>
                <a:ea typeface="Times New Roman" panose="02020603050405020304" pitchFamily="18" charset="0"/>
              </a:rPr>
              <a:t>Importa atender a eventuais desafios/especificidades (</a:t>
            </a:r>
            <a:r>
              <a:rPr lang="pt-PT" sz="1800" u="none" strike="noStrike" dirty="0">
                <a:effectLst/>
                <a:highlight>
                  <a:srgbClr val="FFFF00"/>
                </a:highlight>
                <a:latin typeface="Times New Roman" panose="02020603050405020304" pitchFamily="18" charset="0"/>
                <a:ea typeface="Times New Roman" panose="02020603050405020304" pitchFamily="18" charset="0"/>
              </a:rPr>
              <a:t>nomeadamente à luz do superior interesse da criança/jovem e do seu direito de participação</a:t>
            </a:r>
            <a:r>
              <a:rPr lang="pt-PT" sz="1800" u="none" strike="noStrike" dirty="0">
                <a:effectLst/>
                <a:latin typeface="Times New Roman" panose="02020603050405020304" pitchFamily="18" charset="0"/>
                <a:ea typeface="Times New Roman" panose="02020603050405020304" pitchFamily="18" charset="0"/>
              </a:rPr>
              <a:t>) no contexto da aplicação subsidiária do regime processual penal, nomeadamente no contexto dos meios de obtenção de prova.</a:t>
            </a:r>
            <a:endParaRPr lang="en-GB" sz="1800" u="none" strike="noStrike" dirty="0">
              <a:effectLst/>
              <a:latin typeface="Calibri" panose="020F0502020204030204" pitchFamily="34" charset="0"/>
              <a:ea typeface="Calibri" panose="020F0502020204030204" pitchFamily="34" charset="0"/>
            </a:endParaRPr>
          </a:p>
          <a:p>
            <a:pPr marL="628650" indent="-285750" algn="just">
              <a:lnSpc>
                <a:spcPct val="150000"/>
              </a:lnSpc>
              <a:spcAft>
                <a:spcPts val="1000"/>
              </a:spcAft>
              <a:buFontTx/>
              <a:buChar char="-"/>
            </a:pP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endParaRPr lang="pt-PT" dirty="0"/>
          </a:p>
        </p:txBody>
      </p:sp>
      <p:sp>
        <p:nvSpPr>
          <p:cNvPr id="2" name="Fluxograma: Processo 1">
            <a:extLst>
              <a:ext uri="{FF2B5EF4-FFF2-40B4-BE49-F238E27FC236}">
                <a16:creationId xmlns:a16="http://schemas.microsoft.com/office/drawing/2014/main" id="{011E29CA-EC25-3829-EB44-05A9669AEE70}"/>
              </a:ext>
            </a:extLst>
          </p:cNvPr>
          <p:cNvSpPr/>
          <p:nvPr/>
        </p:nvSpPr>
        <p:spPr bwMode="auto">
          <a:xfrm>
            <a:off x="467544" y="3717032"/>
            <a:ext cx="8496944" cy="1584176"/>
          </a:xfrm>
          <a:prstGeom prst="flowChartProcess">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377967998"/>
      </p:ext>
    </p:extLst>
  </p:cSld>
  <p:clrMapOvr>
    <a:masterClrMapping/>
  </p:clrMapOvr>
  <p:transition spd="slow">
    <p:strips dir="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7B4531C2-FFB9-94E4-B3C1-40DCF7FF0532}"/>
              </a:ext>
            </a:extLst>
          </p:cNvPr>
          <p:cNvSpPr>
            <a:spLocks noGrp="1"/>
          </p:cNvSpPr>
          <p:nvPr>
            <p:ph idx="1"/>
          </p:nvPr>
        </p:nvSpPr>
        <p:spPr>
          <a:xfrm>
            <a:off x="0" y="0"/>
            <a:ext cx="8892480" cy="6813376"/>
          </a:xfrm>
        </p:spPr>
        <p:txBody>
          <a:bodyPr/>
          <a:lstStyle/>
          <a:p>
            <a:pPr indent="457200" algn="just">
              <a:lnSpc>
                <a:spcPct val="150000"/>
              </a:lnSpc>
              <a:spcAft>
                <a:spcPts val="1000"/>
              </a:spcAft>
            </a:pPr>
            <a:r>
              <a:rPr lang="pt-PT" sz="1800" u="sng" dirty="0">
                <a:effectLst/>
                <a:latin typeface="Times New Roman" panose="02020603050405020304" pitchFamily="18" charset="0"/>
                <a:ea typeface="Cambria" panose="02040503050406030204" pitchFamily="18" charset="0"/>
                <a:cs typeface="Times New Roman" panose="02020603050405020304" pitchFamily="18" charset="0"/>
              </a:rPr>
              <a:t>- Questão: Em inquérito tutelar educativo será lícito o recurso aos meios de obtenção de prova consagrados no CPP, designadamente revistas, buscas e escutas telefónicas? </a:t>
            </a: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pPr indent="457200" algn="just">
              <a:lnSpc>
                <a:spcPct val="150000"/>
              </a:lnSpc>
              <a:spcAft>
                <a:spcPts val="1000"/>
              </a:spcAft>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No ponto 16, da Exposição de Motivos, da LTE, estabelece-se que “Aos meios de obtenção da prova previstos no processo penal adita-se o relatório social. Esta especialidade justifica-se pela natureza da prova – compreendendo simultaneamente o facto e a personalidade – e pela conveniência em não se dispersarem as fontes e em rodear da necessária discrição”. </a:t>
            </a:r>
          </a:p>
          <a:p>
            <a:pPr indent="457200" algn="just">
              <a:lnSpc>
                <a:spcPct val="150000"/>
              </a:lnSpc>
              <a:spcAft>
                <a:spcPts val="1000"/>
              </a:spcAft>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Especificamente valem como meio de obtenção de prova a informação e o relatório social- artigo 71.º LTE.</a:t>
            </a:r>
          </a:p>
          <a:p>
            <a:pPr indent="457200" algn="just">
              <a:lnSpc>
                <a:spcPct val="150000"/>
              </a:lnSpc>
              <a:spcAft>
                <a:spcPts val="1000"/>
              </a:spcAft>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A doutrina tem largamente vindo a aceitar a admissibilidade de aplicação dos meios de obtenção de prova específicos do regime processual penal no domínio do processo tutelar educativo.</a:t>
            </a:r>
          </a:p>
          <a:p>
            <a:pPr algn="just"/>
            <a:r>
              <a:rPr lang="pt-PT" sz="1800" dirty="0">
                <a:effectLst/>
                <a:latin typeface="Times New Roman" panose="02020603050405020304" pitchFamily="18" charset="0"/>
                <a:ea typeface="Cambria" panose="02040503050406030204" pitchFamily="18" charset="0"/>
                <a:cs typeface="Times New Roman" panose="02020603050405020304" pitchFamily="18" charset="0"/>
              </a:rPr>
              <a:t>A exigência de prova do facto para desencadear a intervenção tutelar educativa constituiu uma novidade em relação ao direito anterior, na medida em que o facto praticado pelo menor não tinha qualquer repercussão na medida aplicada, relevando apenas como índice ou sintoma de inadaptação. </a:t>
            </a:r>
          </a:p>
          <a:p>
            <a:pPr algn="just">
              <a:lnSpc>
                <a:spcPct val="150000"/>
              </a:lnSpc>
              <a:spcAft>
                <a:spcPts val="1000"/>
              </a:spcAft>
            </a:pP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endParaRPr lang="pt-PT" dirty="0"/>
          </a:p>
        </p:txBody>
      </p:sp>
      <mc:AlternateContent xmlns:mc="http://schemas.openxmlformats.org/markup-compatibility/2006" xmlns:p14="http://schemas.microsoft.com/office/powerpoint/2010/main">
        <mc:Choice Requires="p14">
          <p:contentPart p14:bwMode="auto" r:id="rId2">
            <p14:nvContentPartPr>
              <p14:cNvPr id="4" name="Tinta 3">
                <a:extLst>
                  <a:ext uri="{FF2B5EF4-FFF2-40B4-BE49-F238E27FC236}">
                    <a16:creationId xmlns:a16="http://schemas.microsoft.com/office/drawing/2014/main" id="{F49AD961-1C02-1F21-3D41-22769C03151E}"/>
                  </a:ext>
                </a:extLst>
              </p14:cNvPr>
              <p14:cNvContentPartPr/>
              <p14:nvPr/>
            </p14:nvContentPartPr>
            <p14:xfrm>
              <a:off x="1304426" y="698384"/>
              <a:ext cx="1906200" cy="5400"/>
            </p14:xfrm>
          </p:contentPart>
        </mc:Choice>
        <mc:Fallback xmlns="">
          <p:pic>
            <p:nvPicPr>
              <p:cNvPr id="4" name="Tinta 3">
                <a:extLst>
                  <a:ext uri="{FF2B5EF4-FFF2-40B4-BE49-F238E27FC236}">
                    <a16:creationId xmlns:a16="http://schemas.microsoft.com/office/drawing/2014/main" id="{F49AD961-1C02-1F21-3D41-22769C03151E}"/>
                  </a:ext>
                </a:extLst>
              </p:cNvPr>
              <p:cNvPicPr/>
              <p:nvPr/>
            </p:nvPicPr>
            <p:blipFill>
              <a:blip r:embed="rId3"/>
              <a:stretch>
                <a:fillRect/>
              </a:stretch>
            </p:blipFill>
            <p:spPr>
              <a:xfrm>
                <a:off x="1250426" y="590384"/>
                <a:ext cx="2013840" cy="221040"/>
              </a:xfrm>
              <a:prstGeom prst="rect">
                <a:avLst/>
              </a:prstGeom>
            </p:spPr>
          </p:pic>
        </mc:Fallback>
      </mc:AlternateContent>
      <p:grpSp>
        <p:nvGrpSpPr>
          <p:cNvPr id="9" name="Agrupar 8">
            <a:extLst>
              <a:ext uri="{FF2B5EF4-FFF2-40B4-BE49-F238E27FC236}">
                <a16:creationId xmlns:a16="http://schemas.microsoft.com/office/drawing/2014/main" id="{FEBD3EA8-19CD-3C8F-AF69-025E516A798A}"/>
              </a:ext>
            </a:extLst>
          </p:cNvPr>
          <p:cNvGrpSpPr/>
          <p:nvPr/>
        </p:nvGrpSpPr>
        <p:grpSpPr>
          <a:xfrm>
            <a:off x="2850626" y="374384"/>
            <a:ext cx="463680" cy="622440"/>
            <a:chOff x="2850626" y="374384"/>
            <a:chExt cx="463680" cy="62244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Tinta 4">
                  <a:extLst>
                    <a:ext uri="{FF2B5EF4-FFF2-40B4-BE49-F238E27FC236}">
                      <a16:creationId xmlns:a16="http://schemas.microsoft.com/office/drawing/2014/main" id="{2D8DDA85-8555-9168-5AD7-EC7543BFD73E}"/>
                    </a:ext>
                  </a:extLst>
                </p14:cNvPr>
                <p14:cNvContentPartPr/>
                <p14:nvPr/>
              </p14:nvContentPartPr>
              <p14:xfrm>
                <a:off x="3081746" y="374384"/>
                <a:ext cx="232560" cy="484920"/>
              </p14:xfrm>
            </p:contentPart>
          </mc:Choice>
          <mc:Fallback xmlns="">
            <p:pic>
              <p:nvPicPr>
                <p:cNvPr id="5" name="Tinta 4">
                  <a:extLst>
                    <a:ext uri="{FF2B5EF4-FFF2-40B4-BE49-F238E27FC236}">
                      <a16:creationId xmlns:a16="http://schemas.microsoft.com/office/drawing/2014/main" id="{2D8DDA85-8555-9168-5AD7-EC7543BFD73E}"/>
                    </a:ext>
                  </a:extLst>
                </p:cNvPr>
                <p:cNvPicPr/>
                <p:nvPr/>
              </p:nvPicPr>
              <p:blipFill>
                <a:blip r:embed="rId5"/>
                <a:stretch>
                  <a:fillRect/>
                </a:stretch>
              </p:blipFill>
              <p:spPr>
                <a:xfrm>
                  <a:off x="3075626" y="368264"/>
                  <a:ext cx="244800" cy="49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Tinta 5">
                  <a:extLst>
                    <a:ext uri="{FF2B5EF4-FFF2-40B4-BE49-F238E27FC236}">
                      <a16:creationId xmlns:a16="http://schemas.microsoft.com/office/drawing/2014/main" id="{D66A39E6-214B-085B-578C-9FCB86E5D0C6}"/>
                    </a:ext>
                  </a:extLst>
                </p14:cNvPr>
                <p14:cNvContentPartPr/>
                <p14:nvPr/>
              </p14:nvContentPartPr>
              <p14:xfrm>
                <a:off x="3253466" y="994304"/>
                <a:ext cx="3240" cy="2520"/>
              </p14:xfrm>
            </p:contentPart>
          </mc:Choice>
          <mc:Fallback xmlns="">
            <p:pic>
              <p:nvPicPr>
                <p:cNvPr id="6" name="Tinta 5">
                  <a:extLst>
                    <a:ext uri="{FF2B5EF4-FFF2-40B4-BE49-F238E27FC236}">
                      <a16:creationId xmlns:a16="http://schemas.microsoft.com/office/drawing/2014/main" id="{D66A39E6-214B-085B-578C-9FCB86E5D0C6}"/>
                    </a:ext>
                  </a:extLst>
                </p:cNvPr>
                <p:cNvPicPr/>
                <p:nvPr/>
              </p:nvPicPr>
              <p:blipFill>
                <a:blip r:embed="rId7"/>
                <a:stretch>
                  <a:fillRect/>
                </a:stretch>
              </p:blipFill>
              <p:spPr>
                <a:xfrm>
                  <a:off x="3247346" y="988184"/>
                  <a:ext cx="15480" cy="14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Tinta 6">
                  <a:extLst>
                    <a:ext uri="{FF2B5EF4-FFF2-40B4-BE49-F238E27FC236}">
                      <a16:creationId xmlns:a16="http://schemas.microsoft.com/office/drawing/2014/main" id="{6D413BC9-1F0A-220B-2F72-9C2AB8FD02C5}"/>
                    </a:ext>
                  </a:extLst>
                </p14:cNvPr>
                <p14:cNvContentPartPr/>
                <p14:nvPr/>
              </p14:nvContentPartPr>
              <p14:xfrm>
                <a:off x="2850626" y="425864"/>
                <a:ext cx="217080" cy="462960"/>
              </p14:xfrm>
            </p:contentPart>
          </mc:Choice>
          <mc:Fallback xmlns="">
            <p:pic>
              <p:nvPicPr>
                <p:cNvPr id="7" name="Tinta 6">
                  <a:extLst>
                    <a:ext uri="{FF2B5EF4-FFF2-40B4-BE49-F238E27FC236}">
                      <a16:creationId xmlns:a16="http://schemas.microsoft.com/office/drawing/2014/main" id="{6D413BC9-1F0A-220B-2F72-9C2AB8FD02C5}"/>
                    </a:ext>
                  </a:extLst>
                </p:cNvPr>
                <p:cNvPicPr/>
                <p:nvPr/>
              </p:nvPicPr>
              <p:blipFill>
                <a:blip r:embed="rId9"/>
                <a:stretch>
                  <a:fillRect/>
                </a:stretch>
              </p:blipFill>
              <p:spPr>
                <a:xfrm>
                  <a:off x="2844506" y="419744"/>
                  <a:ext cx="229320" cy="475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8" name="Tinta 7">
                  <a:extLst>
                    <a:ext uri="{FF2B5EF4-FFF2-40B4-BE49-F238E27FC236}">
                      <a16:creationId xmlns:a16="http://schemas.microsoft.com/office/drawing/2014/main" id="{FEF9CB04-DB29-5A0E-9E9A-80F75C5A41F4}"/>
                    </a:ext>
                  </a:extLst>
                </p14:cNvPr>
                <p14:cNvContentPartPr/>
                <p14:nvPr/>
              </p14:nvContentPartPr>
              <p14:xfrm>
                <a:off x="2927666" y="991064"/>
                <a:ext cx="360" cy="360"/>
              </p14:xfrm>
            </p:contentPart>
          </mc:Choice>
          <mc:Fallback xmlns="">
            <p:pic>
              <p:nvPicPr>
                <p:cNvPr id="8" name="Tinta 7">
                  <a:extLst>
                    <a:ext uri="{FF2B5EF4-FFF2-40B4-BE49-F238E27FC236}">
                      <a16:creationId xmlns:a16="http://schemas.microsoft.com/office/drawing/2014/main" id="{FEF9CB04-DB29-5A0E-9E9A-80F75C5A41F4}"/>
                    </a:ext>
                  </a:extLst>
                </p:cNvPr>
                <p:cNvPicPr/>
                <p:nvPr/>
              </p:nvPicPr>
              <p:blipFill>
                <a:blip r:embed="rId11"/>
                <a:stretch>
                  <a:fillRect/>
                </a:stretch>
              </p:blipFill>
              <p:spPr>
                <a:xfrm>
                  <a:off x="2921546" y="984944"/>
                  <a:ext cx="12600" cy="126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0" name="Tinta 9">
                <a:extLst>
                  <a:ext uri="{FF2B5EF4-FFF2-40B4-BE49-F238E27FC236}">
                    <a16:creationId xmlns:a16="http://schemas.microsoft.com/office/drawing/2014/main" id="{F3A32669-3FE9-63B5-0D76-2988935450D5}"/>
                  </a:ext>
                </a:extLst>
              </p14:cNvPr>
              <p14:cNvContentPartPr/>
              <p14:nvPr/>
            </p14:nvContentPartPr>
            <p14:xfrm>
              <a:off x="7463666" y="1443224"/>
              <a:ext cx="1343520" cy="31320"/>
            </p14:xfrm>
          </p:contentPart>
        </mc:Choice>
        <mc:Fallback xmlns="">
          <p:pic>
            <p:nvPicPr>
              <p:cNvPr id="10" name="Tinta 9">
                <a:extLst>
                  <a:ext uri="{FF2B5EF4-FFF2-40B4-BE49-F238E27FC236}">
                    <a16:creationId xmlns:a16="http://schemas.microsoft.com/office/drawing/2014/main" id="{F3A32669-3FE9-63B5-0D76-2988935450D5}"/>
                  </a:ext>
                </a:extLst>
              </p:cNvPr>
              <p:cNvPicPr/>
              <p:nvPr/>
            </p:nvPicPr>
            <p:blipFill>
              <a:blip r:embed="rId13"/>
              <a:stretch>
                <a:fillRect/>
              </a:stretch>
            </p:blipFill>
            <p:spPr>
              <a:xfrm>
                <a:off x="7457546" y="1437104"/>
                <a:ext cx="135576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2" name="Tinta 11">
                <a:extLst>
                  <a:ext uri="{FF2B5EF4-FFF2-40B4-BE49-F238E27FC236}">
                    <a16:creationId xmlns:a16="http://schemas.microsoft.com/office/drawing/2014/main" id="{59194CEE-66C7-2ABA-6A60-FCC4F410E6DA}"/>
                  </a:ext>
                </a:extLst>
              </p14:cNvPr>
              <p14:cNvContentPartPr/>
              <p14:nvPr/>
            </p14:nvContentPartPr>
            <p14:xfrm>
              <a:off x="482546" y="1823024"/>
              <a:ext cx="4839840" cy="82800"/>
            </p14:xfrm>
          </p:contentPart>
        </mc:Choice>
        <mc:Fallback xmlns="">
          <p:pic>
            <p:nvPicPr>
              <p:cNvPr id="12" name="Tinta 11">
                <a:extLst>
                  <a:ext uri="{FF2B5EF4-FFF2-40B4-BE49-F238E27FC236}">
                    <a16:creationId xmlns:a16="http://schemas.microsoft.com/office/drawing/2014/main" id="{59194CEE-66C7-2ABA-6A60-FCC4F410E6DA}"/>
                  </a:ext>
                </a:extLst>
              </p:cNvPr>
              <p:cNvPicPr/>
              <p:nvPr/>
            </p:nvPicPr>
            <p:blipFill>
              <a:blip r:embed="rId15"/>
              <a:stretch>
                <a:fillRect/>
              </a:stretch>
            </p:blipFill>
            <p:spPr>
              <a:xfrm>
                <a:off x="476426" y="1816904"/>
                <a:ext cx="4852080" cy="95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4" name="Tinta 13">
                <a:extLst>
                  <a:ext uri="{FF2B5EF4-FFF2-40B4-BE49-F238E27FC236}">
                    <a16:creationId xmlns:a16="http://schemas.microsoft.com/office/drawing/2014/main" id="{6FA09E53-C77E-2A2B-0C15-521F81659455}"/>
                  </a:ext>
                </a:extLst>
              </p14:cNvPr>
              <p14:cNvContentPartPr/>
              <p14:nvPr/>
            </p14:nvContentPartPr>
            <p14:xfrm>
              <a:off x="4104146" y="5059784"/>
              <a:ext cx="2368440" cy="41400"/>
            </p14:xfrm>
          </p:contentPart>
        </mc:Choice>
        <mc:Fallback xmlns="">
          <p:pic>
            <p:nvPicPr>
              <p:cNvPr id="14" name="Tinta 13">
                <a:extLst>
                  <a:ext uri="{FF2B5EF4-FFF2-40B4-BE49-F238E27FC236}">
                    <a16:creationId xmlns:a16="http://schemas.microsoft.com/office/drawing/2014/main" id="{6FA09E53-C77E-2A2B-0C15-521F81659455}"/>
                  </a:ext>
                </a:extLst>
              </p:cNvPr>
              <p:cNvPicPr/>
              <p:nvPr/>
            </p:nvPicPr>
            <p:blipFill>
              <a:blip r:embed="rId17"/>
              <a:stretch>
                <a:fillRect/>
              </a:stretch>
            </p:blipFill>
            <p:spPr>
              <a:xfrm>
                <a:off x="4098026" y="5053664"/>
                <a:ext cx="238068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5" name="Tinta 14">
                <a:extLst>
                  <a:ext uri="{FF2B5EF4-FFF2-40B4-BE49-F238E27FC236}">
                    <a16:creationId xmlns:a16="http://schemas.microsoft.com/office/drawing/2014/main" id="{8EB79CBC-4A5D-403F-170B-56A1080E4BB5}"/>
                  </a:ext>
                </a:extLst>
              </p14:cNvPr>
              <p14:cNvContentPartPr/>
              <p14:nvPr/>
            </p14:nvContentPartPr>
            <p14:xfrm>
              <a:off x="3939266" y="4709504"/>
              <a:ext cx="2534040" cy="468000"/>
            </p14:xfrm>
          </p:contentPart>
        </mc:Choice>
        <mc:Fallback xmlns="">
          <p:pic>
            <p:nvPicPr>
              <p:cNvPr id="15" name="Tinta 14">
                <a:extLst>
                  <a:ext uri="{FF2B5EF4-FFF2-40B4-BE49-F238E27FC236}">
                    <a16:creationId xmlns:a16="http://schemas.microsoft.com/office/drawing/2014/main" id="{8EB79CBC-4A5D-403F-170B-56A1080E4BB5}"/>
                  </a:ext>
                </a:extLst>
              </p:cNvPr>
              <p:cNvPicPr/>
              <p:nvPr/>
            </p:nvPicPr>
            <p:blipFill>
              <a:blip r:embed="rId19"/>
              <a:stretch>
                <a:fillRect/>
              </a:stretch>
            </p:blipFill>
            <p:spPr>
              <a:xfrm>
                <a:off x="3933146" y="4703384"/>
                <a:ext cx="2546280" cy="480240"/>
              </a:xfrm>
              <a:prstGeom prst="rect">
                <a:avLst/>
              </a:prstGeom>
            </p:spPr>
          </p:pic>
        </mc:Fallback>
      </mc:AlternateContent>
    </p:spTree>
    <p:extLst>
      <p:ext uri="{BB962C8B-B14F-4D97-AF65-F5344CB8AC3E}">
        <p14:creationId xmlns:p14="http://schemas.microsoft.com/office/powerpoint/2010/main" val="2022244712"/>
      </p:ext>
    </p:extLst>
  </p:cSld>
  <p:clrMapOvr>
    <a:masterClrMapping/>
  </p:clrMapOvr>
  <p:transition spd="slow">
    <p:strips dir="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579973-EDA7-2804-188A-A56F6730B23F}"/>
              </a:ext>
            </a:extLst>
          </p:cNvPr>
          <p:cNvSpPr>
            <a:spLocks noGrp="1"/>
          </p:cNvSpPr>
          <p:nvPr>
            <p:ph type="title"/>
          </p:nvPr>
        </p:nvSpPr>
        <p:spPr>
          <a:xfrm>
            <a:off x="539552" y="260648"/>
            <a:ext cx="7772400" cy="1143000"/>
          </a:xfrm>
        </p:spPr>
        <p:txBody>
          <a:bodyPr/>
          <a:lstStyle/>
          <a:p>
            <a:r>
              <a:rPr lang="pt-PT" sz="1600" dirty="0"/>
              <a:t>Margarida Santos, “Capítulo XVI. A intervenção tutelar educativa e a subsidiariedade do código de processo penal: algumas dúvidas em torno da proteção do jovem”, 2024 </a:t>
            </a:r>
          </a:p>
        </p:txBody>
      </p:sp>
      <p:sp>
        <p:nvSpPr>
          <p:cNvPr id="3" name="Marcador de Posição de Conteúdo 2">
            <a:extLst>
              <a:ext uri="{FF2B5EF4-FFF2-40B4-BE49-F238E27FC236}">
                <a16:creationId xmlns:a16="http://schemas.microsoft.com/office/drawing/2014/main" id="{6EA6626C-F5FC-B5CB-01DB-45AEA24C2277}"/>
              </a:ext>
            </a:extLst>
          </p:cNvPr>
          <p:cNvSpPr>
            <a:spLocks noGrp="1"/>
          </p:cNvSpPr>
          <p:nvPr>
            <p:ph idx="1"/>
          </p:nvPr>
        </p:nvSpPr>
        <p:spPr>
          <a:xfrm>
            <a:off x="251520" y="1124744"/>
            <a:ext cx="8206680" cy="5236840"/>
          </a:xfrm>
        </p:spPr>
        <p:txBody>
          <a:bodyPr/>
          <a:lstStyle/>
          <a:p>
            <a:r>
              <a:rPr lang="pt-PT" sz="1600" dirty="0"/>
              <a:t>“…não tem merecido grande preocupação as eventuais especificidades (ou dificuldades) relacionadas com os meios de obtenção da prova no contexto tutelar educativo. Nesta medida, revela-se fundamental que seja este caminho trilhado, de forma a que se perspetive a aplicação prática dos direitos processuais do jovem na sua plenitude, nomeadamente no que diz respeito à sua participação, enquanto verdadeiro sujeito processual”.</a:t>
            </a:r>
          </a:p>
          <a:p>
            <a:endParaRPr lang="pt-PT" sz="1600" dirty="0"/>
          </a:p>
          <a:p>
            <a:r>
              <a:rPr lang="pt-PT" sz="1600" dirty="0"/>
              <a:t>Consentimento para a realização de uma busca domiciliária? Quem consente? Os seus representantes legais ou o jovem? </a:t>
            </a:r>
          </a:p>
          <a:p>
            <a:r>
              <a:rPr lang="pt-PT"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 especificidades da obtenção da prova na lei do Cibercrime? </a:t>
            </a:r>
            <a:r>
              <a:rPr lang="pt-P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Questões de consentimento nas plataformas e redes sociais? Pesquisa de dados em sistemas informáticos e apreensão dos mesmos?</a:t>
            </a:r>
          </a:p>
          <a:p>
            <a:r>
              <a:rPr lang="pt-PT"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Decisão Europeia de Investigação pode ser utilizada no âmbito de uma investigação de um ITE?  </a:t>
            </a:r>
          </a:p>
          <a:p>
            <a:pPr indent="449580" algn="just">
              <a:lnSpc>
                <a:spcPct val="150000"/>
              </a:lnSpc>
              <a:spcAft>
                <a:spcPts val="800"/>
              </a:spcAft>
              <a:buNone/>
            </a:pPr>
            <a:r>
              <a:rPr lang="pt-PT" sz="800" dirty="0">
                <a:solidFill>
                  <a:srgbClr val="000000"/>
                </a:solidFill>
                <a:effectLst/>
                <a:ea typeface="Calibri" panose="020F0502020204030204" pitchFamily="34" charset="0"/>
                <a:cs typeface="Times New Roman" panose="02020603050405020304" pitchFamily="18" charset="0"/>
              </a:rPr>
              <a:t>A DEI pode ser emitida em diversos tipos de processos e nos termos do </a:t>
            </a:r>
            <a:r>
              <a:rPr lang="pt-PT" sz="800" dirty="0" err="1">
                <a:solidFill>
                  <a:srgbClr val="000000"/>
                </a:solidFill>
                <a:effectLst/>
                <a:ea typeface="Calibri" panose="020F0502020204030204" pitchFamily="34" charset="0"/>
                <a:cs typeface="Times New Roman" panose="02020603050405020304" pitchFamily="18" charset="0"/>
              </a:rPr>
              <a:t>art</a:t>
            </a:r>
            <a:r>
              <a:rPr lang="pt-PT" sz="800" dirty="0">
                <a:solidFill>
                  <a:srgbClr val="000000"/>
                </a:solidFill>
                <a:effectLst/>
                <a:ea typeface="Calibri" panose="020F0502020204030204" pitchFamily="34" charset="0"/>
                <a:cs typeface="Times New Roman" panose="02020603050405020304" pitchFamily="18" charset="0"/>
              </a:rPr>
              <a:t>. 5º, </a:t>
            </a:r>
            <a:r>
              <a:rPr lang="pt-PT" sz="800" dirty="0" err="1">
                <a:solidFill>
                  <a:srgbClr val="000000"/>
                </a:solidFill>
                <a:effectLst/>
                <a:ea typeface="Calibri" panose="020F0502020204030204" pitchFamily="34" charset="0"/>
                <a:cs typeface="Times New Roman" panose="02020603050405020304" pitchFamily="18" charset="0"/>
              </a:rPr>
              <a:t>al.b</a:t>
            </a:r>
            <a:r>
              <a:rPr lang="pt-PT" sz="800" dirty="0">
                <a:solidFill>
                  <a:srgbClr val="000000"/>
                </a:solidFill>
                <a:effectLst/>
                <a:ea typeface="Calibri" panose="020F0502020204030204" pitchFamily="34" charset="0"/>
                <a:cs typeface="Times New Roman" panose="02020603050405020304" pitchFamily="18" charset="0"/>
              </a:rPr>
              <a:t>) da Lei nº 88/2017, 21/8 em «processos instaurados pelas autoridades judiciárias referentes a factos ilícitos puníveis ao abrigo do direito interno do Estado de emissão, desde que as respetivas decisões admitam recurso para um órgão jurisdicional competente». Ora o MP é a autoridade judiciária competente para a direção do inquérito tutelar educativo (art.75.º nº1 da LTE), inquérito que compreende o conjunto de diligencias tendente a investigar a (in)existência da prática de facto qualificado pela lei como crime, sendo as decisões previstas no art.121.º da LTE suscetíveis de recurso. </a:t>
            </a:r>
            <a:endParaRPr lang="en-GB" sz="800" dirty="0">
              <a:effectLst/>
              <a:ea typeface="Aptos" panose="020B0004020202020204" pitchFamily="34" charset="0"/>
              <a:cs typeface="Times New Roman" panose="02020603050405020304" pitchFamily="18" charset="0"/>
            </a:endParaRPr>
          </a:p>
          <a:p>
            <a:pPr indent="449580" algn="just">
              <a:lnSpc>
                <a:spcPct val="150000"/>
              </a:lnSpc>
              <a:spcAft>
                <a:spcPts val="800"/>
              </a:spcAft>
            </a:pPr>
            <a:r>
              <a:rPr lang="pt-PT" sz="800" dirty="0">
                <a:solidFill>
                  <a:srgbClr val="000000"/>
                </a:solidFill>
                <a:effectLst/>
                <a:ea typeface="Calibri" panose="020F0502020204030204" pitchFamily="34" charset="0"/>
                <a:cs typeface="Times New Roman" panose="02020603050405020304" pitchFamily="18" charset="0"/>
              </a:rPr>
              <a:t>Deve optar-se pela emissão se a medida de investigação para efeitos do art.3º da Lei nº 88/2017, 21/8 for proporcionada, adequada e aplicável no caso concreto.   </a:t>
            </a:r>
            <a:endParaRPr lang="en-GB" sz="800" dirty="0">
              <a:effectLst/>
              <a:ea typeface="Aptos" panose="020B0004020202020204" pitchFamily="34" charset="0"/>
              <a:cs typeface="Times New Roman" panose="02020603050405020304" pitchFamily="18" charset="0"/>
            </a:endParaRPr>
          </a:p>
          <a:p>
            <a:pPr lvl="1"/>
            <a:endParaRPr lang="en-GB" sz="800" dirty="0">
              <a:effectLst/>
              <a:latin typeface="Aptos" panose="020B0004020202020204" pitchFamily="34" charset="0"/>
              <a:ea typeface="Aptos" panose="020B0004020202020204" pitchFamily="34" charset="0"/>
              <a:cs typeface="Times New Roman" panose="02020603050405020304" pitchFamily="18" charset="0"/>
            </a:endParaRPr>
          </a:p>
          <a:p>
            <a:r>
              <a:rPr lang="pt-PT" sz="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endParaRPr lang="en-GB" sz="800" dirty="0">
              <a:effectLst/>
              <a:latin typeface="Aptos" panose="020B0004020202020204" pitchFamily="34" charset="0"/>
              <a:ea typeface="Aptos" panose="020B0004020202020204" pitchFamily="34" charset="0"/>
              <a:cs typeface="Times New Roman" panose="02020603050405020304" pitchFamily="18" charset="0"/>
            </a:endParaRPr>
          </a:p>
          <a:p>
            <a:endParaRPr lang="pt-PT" sz="800" dirty="0"/>
          </a:p>
          <a:p>
            <a:endParaRPr lang="pt-PT" sz="1600" dirty="0"/>
          </a:p>
        </p:txBody>
      </p:sp>
    </p:spTree>
    <p:extLst>
      <p:ext uri="{BB962C8B-B14F-4D97-AF65-F5344CB8AC3E}">
        <p14:creationId xmlns:p14="http://schemas.microsoft.com/office/powerpoint/2010/main" val="3613925901"/>
      </p:ext>
    </p:extLst>
  </p:cSld>
  <p:clrMapOvr>
    <a:masterClrMapping/>
  </p:clrMapOvr>
  <p:transition spd="slow">
    <p:strips dir="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3D235D-49F2-C359-09E8-2F6A07830778}"/>
              </a:ext>
            </a:extLst>
          </p:cNvPr>
          <p:cNvSpPr>
            <a:spLocks noGrp="1"/>
          </p:cNvSpPr>
          <p:nvPr>
            <p:ph type="title"/>
          </p:nvPr>
        </p:nvSpPr>
        <p:spPr/>
        <p:txBody>
          <a:bodyPr/>
          <a:lstStyle/>
          <a:p>
            <a:r>
              <a:rPr lang="pt-PT" dirty="0"/>
              <a:t>Artigo 12 CDC</a:t>
            </a:r>
          </a:p>
        </p:txBody>
      </p:sp>
      <p:sp>
        <p:nvSpPr>
          <p:cNvPr id="3" name="Marcador de Posição de Conteúdo 2">
            <a:extLst>
              <a:ext uri="{FF2B5EF4-FFF2-40B4-BE49-F238E27FC236}">
                <a16:creationId xmlns:a16="http://schemas.microsoft.com/office/drawing/2014/main" id="{7AD0585F-6D44-C5DF-EDF2-CF6CE813EDF3}"/>
              </a:ext>
            </a:extLst>
          </p:cNvPr>
          <p:cNvSpPr>
            <a:spLocks noGrp="1"/>
          </p:cNvSpPr>
          <p:nvPr>
            <p:ph idx="1"/>
          </p:nvPr>
        </p:nvSpPr>
        <p:spPr>
          <a:xfrm>
            <a:off x="899592" y="1981200"/>
            <a:ext cx="7558608" cy="2599928"/>
          </a:xfrm>
          <a:solidFill>
            <a:schemeClr val="bg1"/>
          </a:solidFill>
        </p:spPr>
        <p:txBody>
          <a:bodyPr/>
          <a:lstStyle/>
          <a:p>
            <a:r>
              <a:rPr lang="pt-PT" sz="1800" b="0" i="0" dirty="0">
                <a:solidFill>
                  <a:srgbClr val="000000"/>
                </a:solidFill>
                <a:effectLst/>
              </a:rPr>
              <a:t>1 - Os Estados Partes garantem à criança com capacidade de discernimento o direito de exprimir livremente a sua opinião sobre as questões que lhe respeitem, sendo devidamente tomadas em consideração as opiniões da criança, de acordo com a sua idade e maturidade.</a:t>
            </a:r>
            <a:br>
              <a:rPr lang="pt-PT" sz="1800" dirty="0"/>
            </a:br>
            <a:r>
              <a:rPr lang="pt-PT" sz="1800" b="0" i="0" dirty="0">
                <a:solidFill>
                  <a:srgbClr val="000000"/>
                </a:solidFill>
                <a:effectLst/>
              </a:rPr>
              <a:t>2 - Para este fim, é assegurada à criança </a:t>
            </a:r>
            <a:r>
              <a:rPr lang="pt-PT" sz="1800" b="0" i="0" dirty="0">
                <a:solidFill>
                  <a:srgbClr val="000000"/>
                </a:solidFill>
                <a:effectLst/>
                <a:highlight>
                  <a:srgbClr val="FFFF00"/>
                </a:highlight>
              </a:rPr>
              <a:t>a oportunidade de ser ouvida nos processos judiciais e administrativos que lhe respeitem</a:t>
            </a:r>
            <a:r>
              <a:rPr lang="pt-PT" sz="1800" b="0" i="0" dirty="0">
                <a:solidFill>
                  <a:srgbClr val="000000"/>
                </a:solidFill>
                <a:effectLst/>
              </a:rPr>
              <a:t>, seja </a:t>
            </a:r>
            <a:r>
              <a:rPr lang="pt-PT" sz="1800" b="0" i="0" dirty="0" err="1">
                <a:solidFill>
                  <a:srgbClr val="000000"/>
                </a:solidFill>
                <a:effectLst/>
              </a:rPr>
              <a:t>directamente</a:t>
            </a:r>
            <a:r>
              <a:rPr lang="pt-PT" sz="1800" b="0" i="0" dirty="0">
                <a:solidFill>
                  <a:srgbClr val="000000"/>
                </a:solidFill>
                <a:effectLst/>
              </a:rPr>
              <a:t>, seja através de representante ou de organismo adequado, segundo as modalidades previstas pelas regras de processo da legislação nacional.</a:t>
            </a:r>
            <a:endParaRPr lang="pt-PT" sz="1800" dirty="0"/>
          </a:p>
        </p:txBody>
      </p:sp>
      <p:sp>
        <p:nvSpPr>
          <p:cNvPr id="4" name="Marcador de Posição do Rodapé 3">
            <a:extLst>
              <a:ext uri="{FF2B5EF4-FFF2-40B4-BE49-F238E27FC236}">
                <a16:creationId xmlns:a16="http://schemas.microsoft.com/office/drawing/2014/main" id="{27AE8D81-382A-C7A7-7E20-9E038AF9A6DE}"/>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1231451868"/>
      </p:ext>
    </p:extLst>
  </p:cSld>
  <p:clrMapOvr>
    <a:masterClrMapping/>
  </p:clrMapOvr>
  <p:transition spd="slow">
    <p:strips dir="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C3856C-9A46-F7D0-0007-BCC7DA46D3FE}"/>
              </a:ext>
            </a:extLst>
          </p:cNvPr>
          <p:cNvSpPr>
            <a:spLocks noGrp="1"/>
          </p:cNvSpPr>
          <p:nvPr>
            <p:ph type="title"/>
          </p:nvPr>
        </p:nvSpPr>
        <p:spPr/>
        <p:txBody>
          <a:bodyPr/>
          <a:lstStyle/>
          <a:p>
            <a:r>
              <a:rPr lang="pt-PT" b="0" i="0" dirty="0">
                <a:solidFill>
                  <a:srgbClr val="7E4F32"/>
                </a:solidFill>
                <a:effectLst/>
                <a:latin typeface="trebuchet ms" panose="020B0603020202020204" pitchFamily="34" charset="0"/>
              </a:rPr>
              <a:t> </a:t>
            </a:r>
            <a:r>
              <a:rPr lang="pt-PT" sz="1600" b="1" i="0" strike="noStrike" dirty="0">
                <a:solidFill>
                  <a:schemeClr val="tx1"/>
                </a:solidFill>
                <a:effectLst/>
                <a:latin typeface="trebuchet ms" panose="020B0603020202020204" pitchFamily="34" charset="0"/>
                <a:hlinkClick r:id="rId2">
                  <a:extLst>
                    <a:ext uri="{A12FA001-AC4F-418D-AE19-62706E023703}">
                      <ahyp:hlinkClr xmlns:ahyp="http://schemas.microsoft.com/office/drawing/2018/hyperlinkcolor" val="tx"/>
                    </a:ext>
                  </a:extLst>
                </a:hlinkClick>
              </a:rPr>
              <a:t>Comentário Geral n.º 12 (2009) ao artigo 12º da Convenção dos Direitos das Crianças da ONU</a:t>
            </a:r>
            <a:r>
              <a:rPr lang="pt-PT" sz="1600" b="1" i="0" dirty="0">
                <a:solidFill>
                  <a:schemeClr val="tx1"/>
                </a:solidFill>
                <a:effectLst/>
                <a:latin typeface="trebuchet ms" panose="020B0603020202020204" pitchFamily="34" charset="0"/>
              </a:rPr>
              <a:t>, sobre 'O Direito das Crianças a Serem Ouvidas'.</a:t>
            </a:r>
            <a:endParaRPr lang="pt-PT" sz="1600" b="1" dirty="0">
              <a:solidFill>
                <a:schemeClr val="tx1"/>
              </a:solidFill>
            </a:endParaRPr>
          </a:p>
        </p:txBody>
      </p:sp>
      <p:sp>
        <p:nvSpPr>
          <p:cNvPr id="3" name="Marcador de Posição de Conteúdo 2">
            <a:extLst>
              <a:ext uri="{FF2B5EF4-FFF2-40B4-BE49-F238E27FC236}">
                <a16:creationId xmlns:a16="http://schemas.microsoft.com/office/drawing/2014/main" id="{FA1AF6DB-AEA3-E328-B8BD-7956BAD4F10D}"/>
              </a:ext>
            </a:extLst>
          </p:cNvPr>
          <p:cNvSpPr>
            <a:spLocks noGrp="1"/>
          </p:cNvSpPr>
          <p:nvPr>
            <p:ph idx="1"/>
          </p:nvPr>
        </p:nvSpPr>
        <p:spPr/>
        <p:txBody>
          <a:bodyPr/>
          <a:lstStyle/>
          <a:p>
            <a:pPr algn="just"/>
            <a:r>
              <a:rPr lang="pt-PT" sz="1800" dirty="0"/>
              <a:t>(</a:t>
            </a:r>
            <a:r>
              <a:rPr lang="pt-PT" sz="1800" dirty="0" err="1"/>
              <a:t>ii</a:t>
            </a:r>
            <a:r>
              <a:rPr lang="pt-PT" sz="1800" dirty="0"/>
              <a:t>) O direito da criança a ser ouvida em processos judiciais penais </a:t>
            </a:r>
          </a:p>
          <a:p>
            <a:pPr algn="just"/>
            <a:r>
              <a:rPr lang="pt-PT" sz="1800" dirty="0"/>
              <a:t>57. Em processos penais, o direito da criança a exprimir livremente a sua opinião em todas as questões que lhe respeitem deve ser totalmente respeitado </a:t>
            </a:r>
            <a:r>
              <a:rPr lang="pt-PT" sz="1800" dirty="0">
                <a:highlight>
                  <a:srgbClr val="FFFF00"/>
                </a:highlight>
              </a:rPr>
              <a:t>e observado escrupulosamente em todas as fases do processo de justiça de menores</a:t>
            </a:r>
            <a:r>
              <a:rPr lang="pt-PT" sz="1800" dirty="0"/>
              <a:t>.</a:t>
            </a:r>
          </a:p>
          <a:p>
            <a:pPr algn="just"/>
            <a:r>
              <a:rPr lang="pt-PT" sz="1800" dirty="0"/>
              <a:t>58. O artigo 12º, número 2, da Convenção implica que uma criança suspeita, acusada ou reconhecida como tendo infringido o direito penal goza do direito a ser ouvida. </a:t>
            </a:r>
            <a:r>
              <a:rPr lang="pt-PT" sz="1800" dirty="0">
                <a:highlight>
                  <a:srgbClr val="FFFF00"/>
                </a:highlight>
              </a:rPr>
              <a:t>Este direito deve ser totalmente respeitado em todas as fases do processo judicial, desde a fase de instrução em que a criança goza do direito de manter silêncio, até ao direito a ser ouvida pela polícia, pelo delegado do ministério público e pelo juiz de instrução. Também se aplica na de conclusão do processo judicial e de decisão final, bem como durante a aplicação das medidas impostas.</a:t>
            </a:r>
          </a:p>
        </p:txBody>
      </p:sp>
      <p:sp>
        <p:nvSpPr>
          <p:cNvPr id="4" name="Marcador de Posição do Rodapé 3">
            <a:extLst>
              <a:ext uri="{FF2B5EF4-FFF2-40B4-BE49-F238E27FC236}">
                <a16:creationId xmlns:a16="http://schemas.microsoft.com/office/drawing/2014/main" id="{399BF405-11BA-1A67-DDDE-D55B555DAE7E}"/>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770911687"/>
      </p:ext>
    </p:extLst>
  </p:cSld>
  <p:clrMapOvr>
    <a:masterClrMapping/>
  </p:clrMapOvr>
  <p:transition spd="slow">
    <p:strips dir="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107950" y="44450"/>
            <a:ext cx="8928100" cy="7056438"/>
          </a:xfrm>
        </p:spPr>
        <p:txBody>
          <a:bodyPr>
            <a:normAutofit fontScale="25000" lnSpcReduction="20000"/>
          </a:bodyPr>
          <a:lstStyle/>
          <a:p>
            <a:pPr marL="0" indent="0" algn="ctr">
              <a:buFontTx/>
              <a:buNone/>
              <a:defRPr/>
            </a:pPr>
            <a:r>
              <a:rPr lang="pt-PT" b="1" dirty="0"/>
              <a:t>A LEI Nº 4/2015, de 15-01</a:t>
            </a:r>
          </a:p>
          <a:p>
            <a:pPr marL="0" indent="0">
              <a:buFontTx/>
              <a:buNone/>
              <a:defRPr/>
            </a:pPr>
            <a:endParaRPr lang="pt-PT" sz="5600" b="1" i="1" dirty="0"/>
          </a:p>
          <a:p>
            <a:pPr marL="0" indent="0">
              <a:buFontTx/>
              <a:buNone/>
              <a:defRPr/>
            </a:pPr>
            <a:r>
              <a:rPr lang="pt-PT" sz="5600" b="1" i="1" dirty="0"/>
              <a:t>PRINCIPAIS ALTERAÇÕES À LTE</a:t>
            </a:r>
          </a:p>
          <a:p>
            <a:pPr>
              <a:buFont typeface="Wingdings" panose="05000000000000000000" pitchFamily="2" charset="2"/>
              <a:buChar char="§"/>
              <a:defRPr/>
            </a:pPr>
            <a:r>
              <a:rPr lang="pt-PT" sz="6400" u="sng" dirty="0">
                <a:highlight>
                  <a:srgbClr val="FFFF00"/>
                </a:highlight>
              </a:rPr>
              <a:t>O cúmulo jurídico das medidas de internamento </a:t>
            </a:r>
            <a:r>
              <a:rPr lang="pt-PT" sz="6400" dirty="0"/>
              <a:t>(</a:t>
            </a:r>
            <a:r>
              <a:rPr lang="pt-PT" sz="6400" dirty="0" err="1"/>
              <a:t>art</a:t>
            </a:r>
            <a:r>
              <a:rPr lang="pt-PT" sz="6400" dirty="0"/>
              <a:t>. 8º, nº 4, n.º 7)</a:t>
            </a:r>
          </a:p>
          <a:p>
            <a:pPr algn="just">
              <a:defRPr/>
            </a:pPr>
            <a:r>
              <a:rPr lang="pt-PT" altLang="pt-PT" sz="6400" dirty="0"/>
              <a:t>Reparação ao ofendido – artigo 11º/ 1 b) – será feita exclusivamente através de bens ou verbas que estejam na disponibilidade do menor</a:t>
            </a:r>
          </a:p>
          <a:p>
            <a:pPr algn="just">
              <a:defRPr/>
            </a:pPr>
            <a:endParaRPr lang="pt-PT" altLang="pt-PT" sz="6400" dirty="0"/>
          </a:p>
          <a:p>
            <a:pPr algn="just">
              <a:defRPr/>
            </a:pPr>
            <a:r>
              <a:rPr lang="pt-PT" altLang="pt-PT" sz="6400" dirty="0"/>
              <a:t>O limite etário para a prestação de consentimento do menor relativamente à realização de programa de tratamento – artigo 14º/4 – dos 14 passou para os 16 anos</a:t>
            </a:r>
          </a:p>
          <a:p>
            <a:pPr>
              <a:buFont typeface="Wingdings" panose="05000000000000000000" pitchFamily="2" charset="2"/>
              <a:buChar char="§"/>
              <a:defRPr/>
            </a:pPr>
            <a:endParaRPr lang="pt-PT" sz="6400" dirty="0"/>
          </a:p>
          <a:p>
            <a:pPr>
              <a:buFont typeface="Wingdings" panose="05000000000000000000" pitchFamily="2" charset="2"/>
              <a:buChar char="§"/>
              <a:defRPr/>
            </a:pPr>
            <a:r>
              <a:rPr lang="pt-PT" sz="6400" dirty="0"/>
              <a:t>Duração mínima do internamento em regime aberto e semiaberto: 6 meses </a:t>
            </a:r>
            <a:r>
              <a:rPr lang="pt-PT" altLang="pt-PT" sz="6400" dirty="0"/>
              <a:t>e já não 3 meses </a:t>
            </a:r>
            <a:r>
              <a:rPr lang="pt-PT" sz="6400" dirty="0"/>
              <a:t> (</a:t>
            </a:r>
            <a:r>
              <a:rPr lang="pt-PT" sz="6400" dirty="0" err="1"/>
              <a:t>art</a:t>
            </a:r>
            <a:r>
              <a:rPr lang="pt-PT" sz="6400" dirty="0"/>
              <a:t>. 18º, nº 1)</a:t>
            </a:r>
          </a:p>
          <a:p>
            <a:pPr marL="0" indent="0">
              <a:buFontTx/>
              <a:buNone/>
              <a:defRPr/>
            </a:pPr>
            <a:endParaRPr lang="pt-PT" sz="6400" dirty="0"/>
          </a:p>
          <a:p>
            <a:pPr algn="just">
              <a:defRPr/>
            </a:pPr>
            <a:r>
              <a:rPr lang="pt-PT" altLang="pt-PT" sz="6400" dirty="0"/>
              <a:t>Alarga-se a participação dos pais ou de outras pessoas que constituam uma referência afetiva para o menor – na sua ausência, poderá intervir uma entidade da proteção - a todas as medidas de tutelares educativas e não apenas na execução das medidas não institucionais  - artigo 22º</a:t>
            </a:r>
          </a:p>
          <a:p>
            <a:pPr>
              <a:buFont typeface="Wingdings" panose="05000000000000000000" pitchFamily="2" charset="2"/>
              <a:buChar char="§"/>
              <a:defRPr/>
            </a:pPr>
            <a:endParaRPr lang="pt-PT" sz="6400" dirty="0"/>
          </a:p>
          <a:p>
            <a:pPr>
              <a:buFont typeface="Wingdings" panose="05000000000000000000" pitchFamily="2" charset="2"/>
              <a:buChar char="§"/>
              <a:defRPr/>
            </a:pPr>
            <a:r>
              <a:rPr lang="pt-PT" sz="6400" dirty="0"/>
              <a:t>A dispensa de queixa (</a:t>
            </a:r>
            <a:r>
              <a:rPr lang="pt-PT" sz="6400" dirty="0" err="1"/>
              <a:t>art</a:t>
            </a:r>
            <a:r>
              <a:rPr lang="pt-PT" sz="6400" dirty="0"/>
              <a:t>. 72º, nº 1 e </a:t>
            </a:r>
            <a:r>
              <a:rPr lang="pt-PT" sz="6400" dirty="0" err="1"/>
              <a:t>art</a:t>
            </a:r>
            <a:r>
              <a:rPr lang="pt-PT" sz="6400" dirty="0"/>
              <a:t>. 87º, nº 2)</a:t>
            </a:r>
          </a:p>
          <a:p>
            <a:pPr>
              <a:buFont typeface="Wingdings" panose="05000000000000000000" pitchFamily="2" charset="2"/>
              <a:buChar char="§"/>
              <a:defRPr/>
            </a:pPr>
            <a:endParaRPr lang="pt-PT" sz="6400" dirty="0"/>
          </a:p>
          <a:p>
            <a:pPr>
              <a:buFont typeface="Wingdings" panose="05000000000000000000" pitchFamily="2" charset="2"/>
              <a:buChar char="§"/>
              <a:defRPr/>
            </a:pPr>
            <a:r>
              <a:rPr lang="pt-PT" sz="6400" dirty="0"/>
              <a:t>Fim do internamento em fins-de-semana – </a:t>
            </a:r>
            <a:r>
              <a:rPr lang="pt-PT" sz="6400" dirty="0">
                <a:highlight>
                  <a:srgbClr val="FFFF00"/>
                </a:highlight>
              </a:rPr>
              <a:t>o internamento em regime semiaberto </a:t>
            </a:r>
            <a:r>
              <a:rPr lang="pt-PT" sz="6400" dirty="0"/>
              <a:t>(</a:t>
            </a:r>
            <a:r>
              <a:rPr lang="pt-PT" sz="6400" dirty="0" err="1"/>
              <a:t>art</a:t>
            </a:r>
            <a:r>
              <a:rPr lang="pt-PT" sz="6400" dirty="0"/>
              <a:t>. 138º, nº 2, al. d)</a:t>
            </a:r>
          </a:p>
          <a:p>
            <a:pPr>
              <a:buFont typeface="Wingdings" panose="05000000000000000000" pitchFamily="2" charset="2"/>
              <a:buChar char="§"/>
              <a:defRPr/>
            </a:pPr>
            <a:endParaRPr lang="pt-PT" sz="6400" dirty="0"/>
          </a:p>
          <a:p>
            <a:pPr>
              <a:buFont typeface="Wingdings" panose="05000000000000000000" pitchFamily="2" charset="2"/>
              <a:buChar char="§"/>
              <a:defRPr/>
            </a:pPr>
            <a:r>
              <a:rPr lang="pt-PT" sz="6400" u="sng" dirty="0">
                <a:highlight>
                  <a:srgbClr val="FFFF00"/>
                </a:highlight>
              </a:rPr>
              <a:t>Período de supervisão intensiva </a:t>
            </a:r>
            <a:r>
              <a:rPr lang="pt-PT" sz="6400" u="sng" dirty="0"/>
              <a:t>(</a:t>
            </a:r>
            <a:r>
              <a:rPr lang="pt-PT" sz="6400" u="sng" dirty="0" err="1"/>
              <a:t>art</a:t>
            </a:r>
            <a:r>
              <a:rPr lang="pt-PT" sz="6400" u="sng" dirty="0"/>
              <a:t>. 158º - A)</a:t>
            </a:r>
          </a:p>
          <a:p>
            <a:pPr algn="just">
              <a:defRPr/>
            </a:pPr>
            <a:r>
              <a:rPr lang="pt-PT" sz="6400" u="sng" dirty="0"/>
              <a:t>Acompanhamento pós-internamento (</a:t>
            </a:r>
            <a:r>
              <a:rPr lang="pt-PT" sz="6400" u="sng" dirty="0" err="1"/>
              <a:t>art</a:t>
            </a:r>
            <a:r>
              <a:rPr lang="pt-PT" sz="6400" u="sng" dirty="0"/>
              <a:t>. 158º - B) </a:t>
            </a:r>
          </a:p>
          <a:p>
            <a:pPr algn="just">
              <a:defRPr/>
            </a:pPr>
            <a:endParaRPr lang="pt-PT" altLang="pt-PT" sz="6400" dirty="0">
              <a:solidFill>
                <a:schemeClr val="tx2"/>
              </a:solidFill>
            </a:endParaRPr>
          </a:p>
          <a:p>
            <a:pPr algn="just">
              <a:defRPr/>
            </a:pPr>
            <a:r>
              <a:rPr lang="pt-PT" altLang="pt-PT" sz="6400" dirty="0">
                <a:solidFill>
                  <a:schemeClr val="tx2"/>
                </a:solidFill>
              </a:rPr>
              <a:t>O processo passa a assumir </a:t>
            </a:r>
            <a:r>
              <a:rPr lang="pt-PT" altLang="pt-PT" sz="6400" b="1" dirty="0">
                <a:solidFill>
                  <a:schemeClr val="tx2"/>
                </a:solidFill>
              </a:rPr>
              <a:t>natureza urgente </a:t>
            </a:r>
            <a:r>
              <a:rPr lang="pt-PT" altLang="pt-PT" sz="6400" dirty="0">
                <a:solidFill>
                  <a:schemeClr val="tx2"/>
                </a:solidFill>
              </a:rPr>
              <a:t>sempre que for aplicada medida de internamento e houver recurso –</a:t>
            </a:r>
          </a:p>
          <a:p>
            <a:pPr lvl="1" algn="just">
              <a:defRPr/>
            </a:pPr>
            <a:r>
              <a:rPr lang="pt-PT" altLang="pt-PT" sz="6400" dirty="0">
                <a:solidFill>
                  <a:schemeClr val="tx2"/>
                </a:solidFill>
              </a:rPr>
              <a:t>na Relação, os 15 dias para apreciação do recurso que aplique ou mantenha medida cautelar são contados a partir da data da receção dos autos nesse foro de 2ª instância</a:t>
            </a:r>
          </a:p>
          <a:p>
            <a:pPr lvl="1" algn="just">
              <a:defRPr/>
            </a:pPr>
            <a:r>
              <a:rPr lang="pt-PT" altLang="pt-PT" sz="6400" dirty="0">
                <a:solidFill>
                  <a:schemeClr val="tx2"/>
                </a:solidFill>
                <a:highlight>
                  <a:srgbClr val="FFFF00"/>
                </a:highlight>
              </a:rPr>
              <a:t>Tem efeito devolutivo o recurso da decisão que aplique medida de internamento, aguardando o menor no CE até ao trânsito da decisão (</a:t>
            </a:r>
            <a:r>
              <a:rPr lang="pt-PT" altLang="pt-PT" sz="6400" dirty="0" err="1">
                <a:solidFill>
                  <a:schemeClr val="tx2"/>
                </a:solidFill>
                <a:highlight>
                  <a:srgbClr val="FFFF00"/>
                </a:highlight>
              </a:rPr>
              <a:t>art</a:t>
            </a:r>
            <a:r>
              <a:rPr lang="pt-PT" altLang="pt-PT" sz="6400" dirty="0">
                <a:solidFill>
                  <a:schemeClr val="tx2"/>
                </a:solidFill>
                <a:highlight>
                  <a:srgbClr val="FFFF00"/>
                </a:highlight>
              </a:rPr>
              <a:t>. 125.º)</a:t>
            </a:r>
            <a:r>
              <a:rPr lang="pt-PT" altLang="pt-PT" sz="6400" dirty="0">
                <a:solidFill>
                  <a:schemeClr val="tx2"/>
                </a:solidFill>
              </a:rPr>
              <a:t>.</a:t>
            </a:r>
          </a:p>
          <a:p>
            <a:pPr>
              <a:buFont typeface="Wingdings" panose="05000000000000000000" pitchFamily="2" charset="2"/>
              <a:buChar char="§"/>
              <a:defRPr/>
            </a:pPr>
            <a:endParaRPr lang="pt-PT" sz="6400" u="sng" dirty="0">
              <a:solidFill>
                <a:schemeClr val="tx2"/>
              </a:solidFill>
            </a:endParaRPr>
          </a:p>
        </p:txBody>
      </p:sp>
    </p:spTree>
    <p:extLst>
      <p:ext uri="{BB962C8B-B14F-4D97-AF65-F5344CB8AC3E}">
        <p14:creationId xmlns:p14="http://schemas.microsoft.com/office/powerpoint/2010/main" val="1661755890"/>
      </p:ext>
    </p:extLst>
  </p:cSld>
  <p:clrMapOvr>
    <a:masterClrMapping/>
  </p:clrMapOvr>
  <p:transition spd="slow">
    <p:strips dir="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ítulo 1"/>
          <p:cNvSpPr>
            <a:spLocks noGrp="1"/>
          </p:cNvSpPr>
          <p:nvPr>
            <p:ph type="title" idx="4294967295"/>
          </p:nvPr>
        </p:nvSpPr>
        <p:spPr>
          <a:xfrm>
            <a:off x="827584" y="836712"/>
            <a:ext cx="7732643" cy="370285"/>
          </a:xfrm>
        </p:spPr>
        <p:txBody>
          <a:bodyPr>
            <a:normAutofit fontScale="90000"/>
          </a:bodyPr>
          <a:lstStyle/>
          <a:p>
            <a:pPr>
              <a:defRPr/>
            </a:pPr>
            <a:br>
              <a:rPr lang="pt-PT" sz="1650" dirty="0"/>
            </a:br>
            <a:r>
              <a:rPr lang="pt-PT" sz="2700" b="1" dirty="0"/>
              <a:t>Diretrizes do Comité de Ministros do Conselho da Europa sobre a justiça adaptada às crianças</a:t>
            </a:r>
            <a:br>
              <a:rPr lang="pt-PT" sz="2700" dirty="0">
                <a:solidFill>
                  <a:srgbClr val="FF0000"/>
                </a:solidFill>
              </a:rPr>
            </a:br>
            <a:endParaRPr lang="pt-PT" sz="2700" dirty="0">
              <a:solidFill>
                <a:srgbClr val="FF0000"/>
              </a:solidFill>
            </a:endParaRPr>
          </a:p>
        </p:txBody>
      </p:sp>
      <p:sp>
        <p:nvSpPr>
          <p:cNvPr id="234499" name="Marcador de Posição de Conteúdo 2"/>
          <p:cNvSpPr>
            <a:spLocks noGrp="1"/>
          </p:cNvSpPr>
          <p:nvPr>
            <p:ph sz="quarter" idx="4294967295"/>
          </p:nvPr>
        </p:nvSpPr>
        <p:spPr>
          <a:xfrm>
            <a:off x="0" y="1473426"/>
            <a:ext cx="9144000" cy="4835894"/>
          </a:xfrm>
        </p:spPr>
        <p:txBody>
          <a:bodyPr>
            <a:noAutofit/>
          </a:bodyPr>
          <a:lstStyle/>
          <a:p>
            <a:pPr algn="just"/>
            <a:r>
              <a:rPr lang="pt-PT" sz="1800" dirty="0"/>
              <a:t>81. </a:t>
            </a:r>
            <a:r>
              <a:rPr lang="pt-PT" sz="1800" dirty="0">
                <a:highlight>
                  <a:srgbClr val="FFFF00"/>
                </a:highlight>
              </a:rPr>
              <a:t>As 24.ª a 26.ª diretrizes recordam que, em vários Estados membros, as atenções têm-se centrado na resolução extrajudicial de litígios, nomeadamente através da mediação familiar, da desjudicialização e da justiça reparadora. </a:t>
            </a:r>
            <a:r>
              <a:rPr lang="pt-PT" sz="1800" dirty="0"/>
              <a:t>Trata-se de um desenvolvimento positivo e incentiva-se os Estados membros a garantirem que as crianças possam beneficiar desses procedimentos, desde que não sejam utilizados para impedir o acesso da criança à justiça. </a:t>
            </a:r>
          </a:p>
          <a:p>
            <a:pPr algn="just"/>
            <a:r>
              <a:rPr lang="pt-PT" sz="1800" dirty="0"/>
              <a:t>82. Tais práticas já existem em muitos Estados membros do Conselho da Europa, podendo ser invocadas antes, durante e após o processo judicial. </a:t>
            </a:r>
            <a:r>
              <a:rPr lang="pt-PT" sz="1800" dirty="0">
                <a:highlight>
                  <a:srgbClr val="FFFF00"/>
                </a:highlight>
              </a:rPr>
              <a:t>Tornam-se particularmente relevantes no domínio da justiça relativa aos jovens. </a:t>
            </a:r>
            <a:r>
              <a:rPr lang="pt-PT" sz="1800" dirty="0"/>
              <a:t>As presentes diretrizes não dão preferência a qualquer alternativa extrajudicial, e devem ser também aplicadas no âmbito destas últimas, especialmente em litígios de natureza familiar, que não envolvem apenas questões estritamente jurídicas. Neste domínio, o direito tem limitações e pode ter efeitos prejudiciais a longo prazo. </a:t>
            </a:r>
            <a:r>
              <a:rPr lang="pt-PT" sz="1800" dirty="0">
                <a:highlight>
                  <a:srgbClr val="FFFF00"/>
                </a:highlight>
              </a:rPr>
              <a:t>Os acordos alcançados através da mediação têm reputação de ser mais respeitados porque as partes interessadas neles participam ativamente. As crianças podem também ser capazes de desempenhar um papel nesses acordos. O encaminhamento obrigatório para serviços de mediação, antes de se iniciar um processo judicial, pode também ser equacionado: não se trata de forçar as pessoas à mediação (o que seria contrário à própria ideia de mediação), mas de dar a todos a oportunidade de conhecerem essa possibilidade.</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Tinta 5">
                <a:extLst>
                  <a:ext uri="{FF2B5EF4-FFF2-40B4-BE49-F238E27FC236}">
                    <a16:creationId xmlns:a16="http://schemas.microsoft.com/office/drawing/2014/main" id="{C075AEE5-9350-07E1-2187-AB31E516E1B0}"/>
                  </a:ext>
                </a:extLst>
              </p14:cNvPr>
              <p14:cNvContentPartPr/>
              <p14:nvPr/>
            </p14:nvContentPartPr>
            <p14:xfrm>
              <a:off x="7181160" y="5327531"/>
              <a:ext cx="1918800" cy="139320"/>
            </p14:xfrm>
          </p:contentPart>
        </mc:Choice>
        <mc:Fallback xmlns="">
          <p:pic>
            <p:nvPicPr>
              <p:cNvPr id="6" name="Tinta 5">
                <a:extLst>
                  <a:ext uri="{FF2B5EF4-FFF2-40B4-BE49-F238E27FC236}">
                    <a16:creationId xmlns:a16="http://schemas.microsoft.com/office/drawing/2014/main" id="{C075AEE5-9350-07E1-2187-AB31E516E1B0}"/>
                  </a:ext>
                </a:extLst>
              </p:cNvPr>
              <p:cNvPicPr/>
              <p:nvPr/>
            </p:nvPicPr>
            <p:blipFill>
              <a:blip r:embed="rId4"/>
              <a:stretch>
                <a:fillRect/>
              </a:stretch>
            </p:blipFill>
            <p:spPr>
              <a:xfrm>
                <a:off x="7163160" y="5309891"/>
                <a:ext cx="1954440" cy="174960"/>
              </a:xfrm>
              <a:prstGeom prst="rect">
                <a:avLst/>
              </a:prstGeom>
            </p:spPr>
          </p:pic>
        </mc:Fallback>
      </mc:AlternateContent>
      <p:grpSp>
        <p:nvGrpSpPr>
          <p:cNvPr id="8" name="Agrupar 7">
            <a:extLst>
              <a:ext uri="{FF2B5EF4-FFF2-40B4-BE49-F238E27FC236}">
                <a16:creationId xmlns:a16="http://schemas.microsoft.com/office/drawing/2014/main" id="{39379B39-4016-4390-8764-EB9E264D49C7}"/>
              </a:ext>
            </a:extLst>
          </p:cNvPr>
          <p:cNvGrpSpPr/>
          <p:nvPr/>
        </p:nvGrpSpPr>
        <p:grpSpPr>
          <a:xfrm>
            <a:off x="217320" y="4265891"/>
            <a:ext cx="4074480" cy="2118960"/>
            <a:chOff x="217320" y="4265891"/>
            <a:chExt cx="4074480" cy="211896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2" name="Tinta 1">
                  <a:extLst>
                    <a:ext uri="{FF2B5EF4-FFF2-40B4-BE49-F238E27FC236}">
                      <a16:creationId xmlns:a16="http://schemas.microsoft.com/office/drawing/2014/main" id="{867B5C25-1089-B0C4-8B74-BAFC4E333F9D}"/>
                    </a:ext>
                  </a:extLst>
                </p14:cNvPr>
                <p14:cNvContentPartPr/>
                <p14:nvPr/>
              </p14:nvContentPartPr>
              <p14:xfrm>
                <a:off x="370680" y="4523651"/>
                <a:ext cx="83160" cy="1740600"/>
              </p14:xfrm>
            </p:contentPart>
          </mc:Choice>
          <mc:Fallback xmlns="">
            <p:pic>
              <p:nvPicPr>
                <p:cNvPr id="2" name="Tinta 1">
                  <a:extLst>
                    <a:ext uri="{FF2B5EF4-FFF2-40B4-BE49-F238E27FC236}">
                      <a16:creationId xmlns:a16="http://schemas.microsoft.com/office/drawing/2014/main" id="{867B5C25-1089-B0C4-8B74-BAFC4E333F9D}"/>
                    </a:ext>
                  </a:extLst>
                </p:cNvPr>
                <p:cNvPicPr/>
                <p:nvPr/>
              </p:nvPicPr>
              <p:blipFill>
                <a:blip r:embed="rId6"/>
                <a:stretch>
                  <a:fillRect/>
                </a:stretch>
              </p:blipFill>
              <p:spPr>
                <a:xfrm>
                  <a:off x="353040" y="4506011"/>
                  <a:ext cx="118800" cy="1776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3" name="Tinta 2">
                  <a:extLst>
                    <a:ext uri="{FF2B5EF4-FFF2-40B4-BE49-F238E27FC236}">
                      <a16:creationId xmlns:a16="http://schemas.microsoft.com/office/drawing/2014/main" id="{D504804A-E811-362B-FAB8-3322826BD5E4}"/>
                    </a:ext>
                  </a:extLst>
                </p14:cNvPr>
                <p14:cNvContentPartPr/>
                <p14:nvPr/>
              </p14:nvContentPartPr>
              <p14:xfrm>
                <a:off x="217320" y="4410251"/>
                <a:ext cx="73080" cy="1974600"/>
              </p14:xfrm>
            </p:contentPart>
          </mc:Choice>
          <mc:Fallback xmlns="">
            <p:pic>
              <p:nvPicPr>
                <p:cNvPr id="3" name="Tinta 2">
                  <a:extLst>
                    <a:ext uri="{FF2B5EF4-FFF2-40B4-BE49-F238E27FC236}">
                      <a16:creationId xmlns:a16="http://schemas.microsoft.com/office/drawing/2014/main" id="{D504804A-E811-362B-FAB8-3322826BD5E4}"/>
                    </a:ext>
                  </a:extLst>
                </p:cNvPr>
                <p:cNvPicPr/>
                <p:nvPr/>
              </p:nvPicPr>
              <p:blipFill>
                <a:blip r:embed="rId8"/>
                <a:stretch>
                  <a:fillRect/>
                </a:stretch>
              </p:blipFill>
              <p:spPr>
                <a:xfrm>
                  <a:off x="199680" y="4392251"/>
                  <a:ext cx="108720" cy="201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5" name="Tinta 4">
                  <a:extLst>
                    <a:ext uri="{FF2B5EF4-FFF2-40B4-BE49-F238E27FC236}">
                      <a16:creationId xmlns:a16="http://schemas.microsoft.com/office/drawing/2014/main" id="{523BC3F6-3C1C-17E8-86AA-423A5AFBDF82}"/>
                    </a:ext>
                  </a:extLst>
                </p14:cNvPr>
                <p14:cNvContentPartPr/>
                <p14:nvPr/>
              </p14:nvContentPartPr>
              <p14:xfrm>
                <a:off x="2185800" y="4265891"/>
                <a:ext cx="948600" cy="842760"/>
              </p14:xfrm>
            </p:contentPart>
          </mc:Choice>
          <mc:Fallback xmlns="">
            <p:pic>
              <p:nvPicPr>
                <p:cNvPr id="5" name="Tinta 4">
                  <a:extLst>
                    <a:ext uri="{FF2B5EF4-FFF2-40B4-BE49-F238E27FC236}">
                      <a16:creationId xmlns:a16="http://schemas.microsoft.com/office/drawing/2014/main" id="{523BC3F6-3C1C-17E8-86AA-423A5AFBDF82}"/>
                    </a:ext>
                  </a:extLst>
                </p:cNvPr>
                <p:cNvPicPr/>
                <p:nvPr/>
              </p:nvPicPr>
              <p:blipFill>
                <a:blip r:embed="rId10"/>
                <a:stretch>
                  <a:fillRect/>
                </a:stretch>
              </p:blipFill>
              <p:spPr>
                <a:xfrm>
                  <a:off x="2167800" y="4247891"/>
                  <a:ext cx="984240" cy="878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7" name="Tinta 6">
                  <a:extLst>
                    <a:ext uri="{FF2B5EF4-FFF2-40B4-BE49-F238E27FC236}">
                      <a16:creationId xmlns:a16="http://schemas.microsoft.com/office/drawing/2014/main" id="{B2AF71F2-CD13-357F-4170-4DA31BD0C9C4}"/>
                    </a:ext>
                  </a:extLst>
                </p14:cNvPr>
                <p14:cNvContentPartPr/>
                <p14:nvPr/>
              </p14:nvContentPartPr>
              <p14:xfrm>
                <a:off x="335760" y="5614091"/>
                <a:ext cx="3956040" cy="126720"/>
              </p14:xfrm>
            </p:contentPart>
          </mc:Choice>
          <mc:Fallback xmlns="">
            <p:pic>
              <p:nvPicPr>
                <p:cNvPr id="7" name="Tinta 6">
                  <a:extLst>
                    <a:ext uri="{FF2B5EF4-FFF2-40B4-BE49-F238E27FC236}">
                      <a16:creationId xmlns:a16="http://schemas.microsoft.com/office/drawing/2014/main" id="{B2AF71F2-CD13-357F-4170-4DA31BD0C9C4}"/>
                    </a:ext>
                  </a:extLst>
                </p:cNvPr>
                <p:cNvPicPr/>
                <p:nvPr/>
              </p:nvPicPr>
              <p:blipFill>
                <a:blip r:embed="rId12"/>
                <a:stretch>
                  <a:fillRect/>
                </a:stretch>
              </p:blipFill>
              <p:spPr>
                <a:xfrm>
                  <a:off x="317760" y="5596451"/>
                  <a:ext cx="3991680" cy="1623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9" name="Tinta 8">
                <a:extLst>
                  <a:ext uri="{FF2B5EF4-FFF2-40B4-BE49-F238E27FC236}">
                    <a16:creationId xmlns:a16="http://schemas.microsoft.com/office/drawing/2014/main" id="{0BD1A07D-B131-0BB1-039D-563FAF136E77}"/>
                  </a:ext>
                </a:extLst>
              </p14:cNvPr>
              <p14:cNvContentPartPr/>
              <p14:nvPr/>
            </p14:nvContentPartPr>
            <p14:xfrm>
              <a:off x="4216200" y="5604371"/>
              <a:ext cx="3489120" cy="148320"/>
            </p14:xfrm>
          </p:contentPart>
        </mc:Choice>
        <mc:Fallback xmlns="">
          <p:pic>
            <p:nvPicPr>
              <p:cNvPr id="9" name="Tinta 8">
                <a:extLst>
                  <a:ext uri="{FF2B5EF4-FFF2-40B4-BE49-F238E27FC236}">
                    <a16:creationId xmlns:a16="http://schemas.microsoft.com/office/drawing/2014/main" id="{0BD1A07D-B131-0BB1-039D-563FAF136E77}"/>
                  </a:ext>
                </a:extLst>
              </p:cNvPr>
              <p:cNvPicPr/>
              <p:nvPr/>
            </p:nvPicPr>
            <p:blipFill>
              <a:blip r:embed="rId14"/>
              <a:stretch>
                <a:fillRect/>
              </a:stretch>
            </p:blipFill>
            <p:spPr>
              <a:xfrm>
                <a:off x="4198200" y="5586731"/>
                <a:ext cx="3524760" cy="183960"/>
              </a:xfrm>
              <a:prstGeom prst="rect">
                <a:avLst/>
              </a:prstGeom>
            </p:spPr>
          </p:pic>
        </mc:Fallback>
      </mc:AlternateContent>
    </p:spTree>
    <p:extLst>
      <p:ext uri="{BB962C8B-B14F-4D97-AF65-F5344CB8AC3E}">
        <p14:creationId xmlns:p14="http://schemas.microsoft.com/office/powerpoint/2010/main" val="3008877776"/>
      </p:ext>
    </p:extLst>
  </p:cSld>
  <p:clrMapOvr>
    <a:masterClrMapping/>
  </p:clrMapOvr>
  <p:transition spd="slow">
    <p:strips dir="ru"/>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0278F-9439-4AC1-87FD-6AFC85E7ECD5}"/>
              </a:ext>
            </a:extLst>
          </p:cNvPr>
          <p:cNvSpPr>
            <a:spLocks noGrp="1"/>
          </p:cNvSpPr>
          <p:nvPr>
            <p:ph type="title"/>
          </p:nvPr>
        </p:nvSpPr>
        <p:spPr>
          <a:xfrm>
            <a:off x="0" y="609600"/>
            <a:ext cx="8964488" cy="803176"/>
          </a:xfrm>
        </p:spPr>
        <p:txBody>
          <a:bodyPr/>
          <a:lstStyle/>
          <a:p>
            <a:r>
              <a:rPr lang="pt-PT" sz="2800" dirty="0"/>
              <a:t>Dúvidas?</a:t>
            </a:r>
            <a:br>
              <a:rPr lang="pt-PT" sz="2800" dirty="0"/>
            </a:br>
            <a:endParaRPr lang="pt-PT" sz="2800" dirty="0"/>
          </a:p>
        </p:txBody>
      </p:sp>
      <p:sp>
        <p:nvSpPr>
          <p:cNvPr id="3" name="Marcador de Posição de Conteúdo 2">
            <a:extLst>
              <a:ext uri="{FF2B5EF4-FFF2-40B4-BE49-F238E27FC236}">
                <a16:creationId xmlns:a16="http://schemas.microsoft.com/office/drawing/2014/main" id="{1F9BBFCF-3AA3-44AB-77E7-ACAA552632E3}"/>
              </a:ext>
            </a:extLst>
          </p:cNvPr>
          <p:cNvSpPr>
            <a:spLocks noGrp="1"/>
          </p:cNvSpPr>
          <p:nvPr>
            <p:ph idx="1"/>
          </p:nvPr>
        </p:nvSpPr>
        <p:spPr>
          <a:xfrm>
            <a:off x="251520" y="1052736"/>
            <a:ext cx="7916416" cy="5472608"/>
          </a:xfrm>
        </p:spPr>
        <p:txBody>
          <a:bodyPr/>
          <a:lstStyle/>
          <a:p>
            <a:r>
              <a:rPr lang="pt-PT" sz="3200" dirty="0"/>
              <a:t>Revisão das medidas </a:t>
            </a:r>
            <a:r>
              <a:rPr lang="pt-PT" sz="3200" dirty="0">
                <a:effectLst/>
                <a:latin typeface="Times New Roman" panose="02020603050405020304" pitchFamily="18" charset="0"/>
                <a:ea typeface="Cambria" panose="02040503050406030204" pitchFamily="18" charset="0"/>
                <a:cs typeface="Times New Roman" panose="02020603050405020304" pitchFamily="18" charset="0"/>
              </a:rPr>
              <a:t>tutelares não institucionais</a:t>
            </a:r>
            <a:endParaRPr lang="pt-PT" sz="3200" dirty="0"/>
          </a:p>
          <a:p>
            <a:pPr lvl="1"/>
            <a:r>
              <a:rPr lang="pt-PT" sz="1800" dirty="0">
                <a:effectLst/>
                <a:latin typeface="Times New Roman" panose="02020603050405020304" pitchFamily="18" charset="0"/>
                <a:ea typeface="Cambria" panose="02040503050406030204" pitchFamily="18" charset="0"/>
                <a:cs typeface="Times New Roman" panose="02020603050405020304" pitchFamily="18" charset="0"/>
              </a:rPr>
              <a:t>Dúvidas: </a:t>
            </a:r>
            <a:r>
              <a:rPr lang="pt-PT" sz="1800"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face, por exemplo, a um incumprimento reiterado, qual a solução para as situações em que não se possa substituir a medida não institucional pela medida de internamento em regime semiaberto (artigo 138.º, n.º2, al. d) LTE), dada a moldura penal do(s) facto(s) imputado(s) ao menor? </a:t>
            </a:r>
          </a:p>
          <a:p>
            <a:pPr lvl="1"/>
            <a:endParaRPr lang="pt-PT" sz="1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lvl="1"/>
            <a:endParaRPr lang="pt-PT" sz="1800"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a:p>
            <a:pPr lvl="1"/>
            <a:r>
              <a:rPr lang="pt-PT" sz="1800" dirty="0">
                <a:effectLst/>
                <a:latin typeface="Times New Roman" panose="02020603050405020304" pitchFamily="18" charset="0"/>
                <a:ea typeface="Cambria" panose="02040503050406030204" pitchFamily="18" charset="0"/>
                <a:cs typeface="Times New Roman" panose="02020603050405020304" pitchFamily="18" charset="0"/>
              </a:rPr>
              <a:t>o contexto da revisão, nomeadamente com agravamento da medida, nomeadamente por violação de deveres inerentes ao cumprimento, coexiste com a eventual aplicação de sanção disciplinar pela prática da conduta em que se tenha corporizado a violação, sem afronta do princípio do </a:t>
            </a:r>
            <a:r>
              <a:rPr lang="pt-PT" sz="1800" i="1" dirty="0" err="1">
                <a:effectLst/>
                <a:latin typeface="Times New Roman" panose="02020603050405020304" pitchFamily="18" charset="0"/>
                <a:ea typeface="Cambria" panose="02040503050406030204" pitchFamily="18" charset="0"/>
                <a:cs typeface="Times New Roman" panose="02020603050405020304" pitchFamily="18" charset="0"/>
              </a:rPr>
              <a:t>ne</a:t>
            </a:r>
            <a:r>
              <a:rPr lang="pt-PT" sz="1800" i="1" dirty="0">
                <a:effectLst/>
                <a:latin typeface="Times New Roman" panose="02020603050405020304" pitchFamily="18" charset="0"/>
                <a:ea typeface="Cambria" panose="02040503050406030204" pitchFamily="18" charset="0"/>
                <a:cs typeface="Times New Roman" panose="02020603050405020304" pitchFamily="18" charset="0"/>
              </a:rPr>
              <a:t> bis in idem</a:t>
            </a:r>
            <a:r>
              <a:rPr lang="pt-PT" sz="1800" i="1" dirty="0">
                <a:latin typeface="Times New Roman" panose="02020603050405020304" pitchFamily="18" charset="0"/>
                <a:ea typeface="Cambria" panose="02040503050406030204" pitchFamily="18" charset="0"/>
                <a:cs typeface="Times New Roman" panose="02020603050405020304" pitchFamily="18" charset="0"/>
              </a:rPr>
              <a:t>, bem como com a comunicação de eventos factos ilícitos ao MP</a:t>
            </a: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pPr lvl="1"/>
            <a:endParaRPr lang="pt-PT" dirty="0">
              <a:solidFill>
                <a:srgbClr val="FF0000"/>
              </a:solidFill>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Tinta 4">
                <a:extLst>
                  <a:ext uri="{FF2B5EF4-FFF2-40B4-BE49-F238E27FC236}">
                    <a16:creationId xmlns:a16="http://schemas.microsoft.com/office/drawing/2014/main" id="{B9A20269-57CD-9BB9-18F9-4DC32F05D545}"/>
                  </a:ext>
                </a:extLst>
              </p14:cNvPr>
              <p14:cNvContentPartPr/>
              <p14:nvPr/>
            </p14:nvContentPartPr>
            <p14:xfrm>
              <a:off x="381840" y="3316931"/>
              <a:ext cx="919080" cy="1607040"/>
            </p14:xfrm>
          </p:contentPart>
        </mc:Choice>
        <mc:Fallback xmlns="">
          <p:pic>
            <p:nvPicPr>
              <p:cNvPr id="5" name="Tinta 4">
                <a:extLst>
                  <a:ext uri="{FF2B5EF4-FFF2-40B4-BE49-F238E27FC236}">
                    <a16:creationId xmlns:a16="http://schemas.microsoft.com/office/drawing/2014/main" id="{B9A20269-57CD-9BB9-18F9-4DC32F05D545}"/>
                  </a:ext>
                </a:extLst>
              </p:cNvPr>
              <p:cNvPicPr/>
              <p:nvPr/>
            </p:nvPicPr>
            <p:blipFill>
              <a:blip r:embed="rId3"/>
              <a:stretch>
                <a:fillRect/>
              </a:stretch>
            </p:blipFill>
            <p:spPr>
              <a:xfrm>
                <a:off x="375720" y="3310811"/>
                <a:ext cx="931320" cy="1619280"/>
              </a:xfrm>
              <a:prstGeom prst="rect">
                <a:avLst/>
              </a:prstGeom>
            </p:spPr>
          </p:pic>
        </mc:Fallback>
      </mc:AlternateContent>
    </p:spTree>
    <p:extLst>
      <p:ext uri="{BB962C8B-B14F-4D97-AF65-F5344CB8AC3E}">
        <p14:creationId xmlns:p14="http://schemas.microsoft.com/office/powerpoint/2010/main" val="3440880700"/>
      </p:ext>
    </p:extLst>
  </p:cSld>
  <p:clrMapOvr>
    <a:masterClrMapping/>
  </p:clrMapOvr>
  <p:transition spd="slow">
    <p:strips dir="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00E9FCD4-A050-5DA4-B822-2481DC8F71AD}"/>
              </a:ext>
            </a:extLst>
          </p:cNvPr>
          <p:cNvSpPr>
            <a:spLocks noGrp="1"/>
          </p:cNvSpPr>
          <p:nvPr>
            <p:ph idx="1"/>
          </p:nvPr>
        </p:nvSpPr>
        <p:spPr>
          <a:xfrm>
            <a:off x="323528" y="404664"/>
            <a:ext cx="8134672" cy="5843736"/>
          </a:xfrm>
        </p:spPr>
        <p:txBody>
          <a:bodyPr/>
          <a:lstStyle/>
          <a:p>
            <a:pPr algn="just">
              <a:lnSpc>
                <a:spcPct val="150000"/>
              </a:lnSpc>
              <a:spcAft>
                <a:spcPts val="1000"/>
              </a:spcAft>
              <a:buNone/>
            </a:pP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Quanto aos </a:t>
            </a:r>
            <a:r>
              <a:rPr lang="pt-PT" sz="1200"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efeitos da revisão das medidas tutelares não institucionais, </a:t>
            </a:r>
            <a:r>
              <a:rPr lang="pt-PT" sz="1200" i="1" u="sng"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in </a:t>
            </a:r>
            <a:r>
              <a:rPr lang="pt-PT" sz="1200" i="1" u="sng" dirty="0" err="1">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casu</a:t>
            </a:r>
            <a:r>
              <a:rPr lang="pt-PT" sz="1200"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 de acordo com o </a:t>
            </a:r>
            <a:r>
              <a:rPr lang="pt-PT" sz="1200" dirty="0" err="1">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art</a:t>
            </a:r>
            <a:r>
              <a:rPr lang="pt-PT" sz="1200"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 138.º, n.º2, </a:t>
            </a:r>
          </a:p>
          <a:p>
            <a:pPr algn="just">
              <a:lnSpc>
                <a:spcPct val="150000"/>
              </a:lnSpc>
              <a:spcAft>
                <a:spcPts val="1000"/>
              </a:spcAft>
              <a:buNone/>
            </a:pPr>
            <a:r>
              <a:rPr lang="pt-PT" sz="1200" b="1" i="1" dirty="0">
                <a:effectLst/>
                <a:latin typeface="Times New Roman" panose="02020603050405020304" pitchFamily="18" charset="0"/>
                <a:ea typeface="Cambria" panose="02040503050406030204" pitchFamily="18" charset="0"/>
                <a:cs typeface="Times New Roman" panose="02020603050405020304" pitchFamily="18" charset="0"/>
              </a:rPr>
              <a:t>“</a:t>
            </a:r>
            <a:r>
              <a:rPr lang="pt-PT" sz="1200" i="1" dirty="0">
                <a:effectLst/>
                <a:latin typeface="Times New Roman" panose="02020603050405020304" pitchFamily="18" charset="0"/>
                <a:ea typeface="Cambria" panose="02040503050406030204" pitchFamily="18" charset="0"/>
                <a:cs typeface="Times New Roman" panose="02020603050405020304" pitchFamily="18" charset="0"/>
              </a:rPr>
              <a:t>Quando proceder à revisão das medidas não institucionais, pelas razões indicadas nas alíneas e) e f ) do artigo 136.º, o juiz pode: </a:t>
            </a:r>
          </a:p>
          <a:p>
            <a:pPr algn="just">
              <a:lnSpc>
                <a:spcPct val="150000"/>
              </a:lnSpc>
              <a:spcAft>
                <a:spcPts val="1000"/>
              </a:spcAft>
              <a:buNone/>
            </a:pPr>
            <a:r>
              <a:rPr lang="pt-PT" sz="1200" i="1" u="sng" dirty="0">
                <a:effectLst/>
                <a:latin typeface="Times New Roman" panose="02020603050405020304" pitchFamily="18" charset="0"/>
                <a:ea typeface="Cambria" panose="02040503050406030204" pitchFamily="18" charset="0"/>
                <a:cs typeface="Times New Roman" panose="02020603050405020304" pitchFamily="18" charset="0"/>
              </a:rPr>
              <a:t>a) Advertir solenemente o menor para a gravidade da sua conduta e para as eventuais consequências daí decorrentes; </a:t>
            </a:r>
            <a:endParaRPr lang="pt-PT" sz="12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buNone/>
            </a:pPr>
            <a:r>
              <a:rPr lang="pt-PT" sz="1200" i="1" dirty="0">
                <a:effectLst/>
                <a:latin typeface="Times New Roman" panose="02020603050405020304" pitchFamily="18" charset="0"/>
                <a:ea typeface="Cambria" panose="02040503050406030204" pitchFamily="18" charset="0"/>
                <a:cs typeface="Times New Roman" panose="02020603050405020304" pitchFamily="18" charset="0"/>
              </a:rPr>
              <a:t>b) Modificar as condições da execução da medida; </a:t>
            </a:r>
            <a:endParaRPr lang="pt-PT" sz="12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buNone/>
            </a:pPr>
            <a:r>
              <a:rPr lang="pt-PT" sz="1200" i="1" dirty="0">
                <a:effectLst/>
                <a:latin typeface="Times New Roman" panose="02020603050405020304" pitchFamily="18" charset="0"/>
                <a:ea typeface="Cambria" panose="02040503050406030204" pitchFamily="18" charset="0"/>
                <a:cs typeface="Times New Roman" panose="02020603050405020304" pitchFamily="18" charset="0"/>
              </a:rPr>
              <a:t>c) Substituir a medida por outra mais adequada, igualmente não institucional, mesmo que tal represente para o menor uma maior limitação na sua autonomia de decisão e de condução da sua vida; </a:t>
            </a:r>
            <a:endParaRPr lang="pt-PT" sz="12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buNone/>
            </a:pPr>
            <a:r>
              <a:rPr lang="pt-PT" sz="1200" i="1" u="sng"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d) Ordenar o internamento em regime semiaberto, nos casos em que o facto qualificado como crime praticado pelo menor admitisse a aplicação de medida de internamento em regime semiaberto ou fechado”</a:t>
            </a:r>
            <a:r>
              <a:rPr lang="pt-PT" sz="1200" i="1"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 </a:t>
            </a:r>
            <a:endParaRPr lang="pt-PT" sz="1200"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buNone/>
            </a:pP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De resto, de acordo com o n.º 3 deste artigo, “A substituição da medida, nos termos previstos na alínea c) do n.º 1 e nas alíneas c) e d) do n.º 2, pode ser </a:t>
            </a:r>
            <a:r>
              <a:rPr lang="pt-PT" sz="1200"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determinada por tempo igual ou inferior ao que falte para o cumprimento da medida substituída</a:t>
            </a: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spcAft>
                <a:spcPts val="1000"/>
              </a:spcAft>
              <a:buNone/>
            </a:pP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Assim, após a revisão da LTE com a Lei n.º 4/2015, de 15 de janeiro, é mesmo possível a aplicação de medida de internamento em Centro Educativo, em regime semiaberto, nos casos em que o jovem, em benefício do qual foi aplicada medida não institucional, se tiver colocado nas situações descritas no </a:t>
            </a:r>
            <a:r>
              <a:rPr lang="pt-PT" sz="1200" dirty="0" err="1">
                <a:effectLst/>
                <a:latin typeface="Times New Roman" panose="02020603050405020304" pitchFamily="18" charset="0"/>
                <a:ea typeface="Cambria" panose="02040503050406030204" pitchFamily="18" charset="0"/>
                <a:cs typeface="Times New Roman" panose="02020603050405020304" pitchFamily="18" charset="0"/>
              </a:rPr>
              <a:t>art</a:t>
            </a: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 136.º/1, e) e f ). </a:t>
            </a:r>
            <a:r>
              <a:rPr lang="pt-PT" sz="12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 par da alteração da redação dos </a:t>
            </a:r>
            <a:r>
              <a:rPr lang="pt-PT" sz="12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n.</a:t>
            </a:r>
            <a:r>
              <a:rPr lang="pt-PT" sz="1200" b="1" baseline="30000"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os</a:t>
            </a:r>
            <a:r>
              <a:rPr lang="pt-PT" sz="12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2, d) e 3 do </a:t>
            </a:r>
            <a:r>
              <a:rPr lang="pt-PT" sz="12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art</a:t>
            </a:r>
            <a:r>
              <a:rPr lang="pt-PT" sz="12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138 pela Lei n.º 4/2015, de 15 de janeiro, também foi revogada a al. e) do </a:t>
            </a:r>
            <a:r>
              <a:rPr lang="pt-PT" sz="12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art</a:t>
            </a:r>
            <a:r>
              <a:rPr lang="pt-PT" sz="12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145.º, que retirou a cominação sancionatória de internamento por um a quatro fins-de-semana para os jovens em sede de revisão das medidas não institucionais pelas razões constantes das </a:t>
            </a:r>
            <a:r>
              <a:rPr lang="pt-PT" sz="12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als</a:t>
            </a:r>
            <a:r>
              <a:rPr lang="pt-PT" sz="12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e) e f ) do n.º 1 do </a:t>
            </a:r>
            <a:r>
              <a:rPr lang="pt-PT" sz="1200" b="1" dirty="0" err="1">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art</a:t>
            </a:r>
            <a:r>
              <a:rPr lang="pt-PT" sz="1200" b="1" dirty="0">
                <a:solidFill>
                  <a:srgbClr val="FF0000"/>
                </a:solidFill>
                <a:effectLst/>
                <a:latin typeface="Times New Roman" panose="02020603050405020304" pitchFamily="18" charset="0"/>
                <a:ea typeface="Cambria" panose="02040503050406030204" pitchFamily="18" charset="0"/>
                <a:cs typeface="Times New Roman" panose="02020603050405020304" pitchFamily="18" charset="0"/>
              </a:rPr>
              <a:t>. 136.º. </a:t>
            </a:r>
          </a:p>
          <a:p>
            <a:pPr algn="just">
              <a:lnSpc>
                <a:spcPct val="150000"/>
              </a:lnSpc>
              <a:spcAft>
                <a:spcPts val="1000"/>
              </a:spcAft>
              <a:buNone/>
            </a:pPr>
            <a:endParaRPr lang="pt-PT" sz="12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Marcador de Posição do Rodapé 3">
            <a:extLst>
              <a:ext uri="{FF2B5EF4-FFF2-40B4-BE49-F238E27FC236}">
                <a16:creationId xmlns:a16="http://schemas.microsoft.com/office/drawing/2014/main" id="{5D53B98C-DE59-630C-B497-2A1F84A0D9EA}"/>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1177461252"/>
      </p:ext>
    </p:extLst>
  </p:cSld>
  <p:clrMapOvr>
    <a:masterClrMapping/>
  </p:clrMapOvr>
  <p:transition spd="slow">
    <p:strips dir="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A7C29E20-0673-CAC4-CAA6-FF2F12D18A15}"/>
              </a:ext>
            </a:extLst>
          </p:cNvPr>
          <p:cNvSpPr>
            <a:spLocks noGrp="1"/>
          </p:cNvSpPr>
          <p:nvPr>
            <p:ph idx="1"/>
          </p:nvPr>
        </p:nvSpPr>
        <p:spPr>
          <a:xfrm>
            <a:off x="179512" y="332656"/>
            <a:ext cx="8784976" cy="6480720"/>
          </a:xfrm>
        </p:spPr>
        <p:txBody>
          <a:bodyPr/>
          <a:lstStyle/>
          <a:p>
            <a:pPr algn="just">
              <a:lnSpc>
                <a:spcPct val="150000"/>
              </a:lnSpc>
              <a:spcAft>
                <a:spcPts val="1000"/>
              </a:spcAft>
              <a:buNone/>
            </a:pPr>
            <a:r>
              <a:rPr lang="pt-PT" sz="1800" dirty="0">
                <a:effectLst/>
                <a:highlight>
                  <a:srgbClr val="00FFFF"/>
                </a:highlight>
                <a:latin typeface="Times New Roman" panose="02020603050405020304" pitchFamily="18" charset="0"/>
                <a:ea typeface="Cambria" panose="02040503050406030204" pitchFamily="18" charset="0"/>
                <a:cs typeface="Times New Roman" panose="02020603050405020304" pitchFamily="18" charset="0"/>
              </a:rPr>
              <a:t>Nesta medida, esta restrição acaba por não solucionar (?) as situações de incumprimento reiterado/grosseiro, por parte do jovem, das medidas tutelares não institucionais, quando os factos qualificados como crime que tenha cometido não obedeçam aos requisitos do </a:t>
            </a:r>
            <a:r>
              <a:rPr lang="pt-PT" sz="1800" dirty="0" err="1">
                <a:effectLst/>
                <a:highlight>
                  <a:srgbClr val="00FFFF"/>
                </a:highlight>
                <a:latin typeface="Times New Roman" panose="02020603050405020304" pitchFamily="18" charset="0"/>
                <a:ea typeface="Cambria" panose="02040503050406030204" pitchFamily="18" charset="0"/>
                <a:cs typeface="Times New Roman" panose="02020603050405020304" pitchFamily="18" charset="0"/>
              </a:rPr>
              <a:t>art</a:t>
            </a:r>
            <a:r>
              <a:rPr lang="pt-PT" sz="1800" dirty="0">
                <a:effectLst/>
                <a:highlight>
                  <a:srgbClr val="00FFFF"/>
                </a:highlight>
                <a:latin typeface="Times New Roman" panose="02020603050405020304" pitchFamily="18" charset="0"/>
                <a:ea typeface="Cambria" panose="02040503050406030204" pitchFamily="18" charset="0"/>
                <a:cs typeface="Times New Roman" panose="02020603050405020304" pitchFamily="18" charset="0"/>
              </a:rPr>
              <a:t>. 17.º/3 e 4, ou seja, quando não estiver em causa a prática de um crime contra as pessoas punível com pena máxima, abstratamente aplicável, de prisão superior a três anos, ou a prática de dois ou mais crimes puníveis com pena máxima, abstratamente aplicável, de prisão superior a três anos. Não obstante, deve entender-se que “respeitam a casos de gravidade mitigada, traduzida nas molduras penais mais leves dos crimes em causa, que mesmo na primitiva aplicação da medida tutelar ao jovem pelo tribunal não poderiam ter sido alvo de medidas de internamento em Centro Educativo sob regime semiaberto” (</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José António Carvalho, “Anotação ao artigo 138.º”, </a:t>
            </a:r>
            <a:r>
              <a:rPr lang="pt-PT" sz="1800" i="1" dirty="0">
                <a:effectLst/>
                <a:latin typeface="Times New Roman" panose="02020603050405020304" pitchFamily="18" charset="0"/>
                <a:ea typeface="Cambria" panose="02040503050406030204" pitchFamily="18" charset="0"/>
                <a:cs typeface="Times New Roman" panose="02020603050405020304" pitchFamily="18" charset="0"/>
              </a:rPr>
              <a:t>LTE Anotada</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2.ª </a:t>
            </a:r>
            <a:r>
              <a:rPr lang="pt-PT" sz="1800" dirty="0" err="1">
                <a:effectLst/>
                <a:latin typeface="Times New Roman" panose="02020603050405020304" pitchFamily="18" charset="0"/>
                <a:ea typeface="Cambria" panose="02040503050406030204" pitchFamily="18" charset="0"/>
                <a:cs typeface="Times New Roman" panose="02020603050405020304" pitchFamily="18" charset="0"/>
              </a:rPr>
              <a:t>Ed.,p</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pt-PT" sz="1800" dirty="0">
                <a:latin typeface="Times New Roman" panose="02020603050405020304" pitchFamily="18" charset="0"/>
                <a:ea typeface="Cambria" panose="02040503050406030204" pitchFamily="18" charset="0"/>
                <a:cs typeface="Times New Roman" panose="02020603050405020304" pitchFamily="18" charset="0"/>
              </a:rPr>
              <a:t>417).</a:t>
            </a:r>
            <a:r>
              <a:rPr lang="pt-PT" sz="1000" dirty="0">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spcAft>
                <a:spcPts val="1000"/>
              </a:spcAft>
              <a:buNone/>
            </a:pPr>
            <a:r>
              <a:rPr lang="pt-PT" sz="1000" dirty="0">
                <a:latin typeface="Times New Roman" panose="02020603050405020304" pitchFamily="18" charset="0"/>
                <a:ea typeface="Cambria" panose="02040503050406030204" pitchFamily="18" charset="0"/>
                <a:cs typeface="Times New Roman" panose="02020603050405020304" pitchFamily="18" charset="0"/>
              </a:rPr>
              <a:t>	Assim, </a:t>
            </a:r>
            <a:r>
              <a:rPr lang="pt-PT" sz="1000" dirty="0" err="1">
                <a:latin typeface="Times New Roman" panose="02020603050405020304" pitchFamily="18" charset="0"/>
                <a:ea typeface="Cambria" panose="02040503050406030204" pitchFamily="18" charset="0"/>
                <a:cs typeface="Times New Roman" panose="02020603050405020304" pitchFamily="18" charset="0"/>
              </a:rPr>
              <a:t>cfr</a:t>
            </a:r>
            <a:r>
              <a:rPr lang="pt-PT" sz="1000" dirty="0">
                <a:latin typeface="Times New Roman" panose="02020603050405020304" pitchFamily="18" charset="0"/>
                <a:ea typeface="Cambria" panose="02040503050406030204" pitchFamily="18" charset="0"/>
                <a:cs typeface="Times New Roman" panose="02020603050405020304" pitchFamily="18" charset="0"/>
              </a:rPr>
              <a:t>. o </a:t>
            </a:r>
            <a:r>
              <a:rPr lang="pt-PT" sz="1000" dirty="0" err="1">
                <a:highlight>
                  <a:srgbClr val="FFFF00"/>
                </a:highlight>
                <a:latin typeface="Times New Roman" panose="02020603050405020304" pitchFamily="18" charset="0"/>
                <a:ea typeface="Cambria" panose="02040503050406030204" pitchFamily="18" charset="0"/>
                <a:cs typeface="Times New Roman" panose="02020603050405020304" pitchFamily="18" charset="0"/>
              </a:rPr>
              <a:t>Acordão</a:t>
            </a:r>
            <a:r>
              <a:rPr lang="pt-PT" sz="1000" dirty="0">
                <a:highlight>
                  <a:srgbClr val="FFFF00"/>
                </a:highlight>
                <a:latin typeface="Times New Roman" panose="02020603050405020304" pitchFamily="18" charset="0"/>
                <a:ea typeface="Cambria" panose="02040503050406030204" pitchFamily="18" charset="0"/>
                <a:cs typeface="Times New Roman" panose="02020603050405020304" pitchFamily="18" charset="0"/>
              </a:rPr>
              <a:t> do Tribunal da Relação do Porto de 7/12/2022</a:t>
            </a:r>
            <a:r>
              <a:rPr lang="pt-PT" sz="1000" dirty="0">
                <a:latin typeface="Times New Roman" panose="02020603050405020304" pitchFamily="18" charset="0"/>
                <a:ea typeface="Cambria" panose="02040503050406030204" pitchFamily="18" charset="0"/>
                <a:cs typeface="Times New Roman" panose="02020603050405020304" pitchFamily="18" charset="0"/>
              </a:rPr>
              <a:t>, proferido no processo n.º 1644/18.0T8GDM-A.P1: “I – A Lei Tutelar Educativa não admite a substituição da medida de acompanhamento educativo pela medida de internamento em regime aberto como resposta ao incumprimento, por parte do jovem, das obrigações a que se encontre sujeito no âmbito daquele mesmo acompanhamento; II – A tal obstam tanto a história legislativa do atual </a:t>
            </a:r>
            <a:r>
              <a:rPr lang="pt-PT" sz="1000" dirty="0" err="1">
                <a:latin typeface="Times New Roman" panose="02020603050405020304" pitchFamily="18" charset="0"/>
                <a:ea typeface="Cambria" panose="02040503050406030204" pitchFamily="18" charset="0"/>
                <a:cs typeface="Times New Roman" panose="02020603050405020304" pitchFamily="18" charset="0"/>
              </a:rPr>
              <a:t>art</a:t>
            </a:r>
            <a:r>
              <a:rPr lang="pt-PT" sz="1000" dirty="0">
                <a:latin typeface="Times New Roman" panose="02020603050405020304" pitchFamily="18" charset="0"/>
                <a:ea typeface="Cambria" panose="02040503050406030204" pitchFamily="18" charset="0"/>
                <a:cs typeface="Times New Roman" panose="02020603050405020304" pitchFamily="18" charset="0"/>
              </a:rPr>
              <a:t>. 138.º da Lei Tutelar Educativa, que demonstra ter sido vontade do legislador eliminar a possibilidade da apontada substituição, como os princípios da legalidade e da </a:t>
            </a:r>
            <a:r>
              <a:rPr lang="pt-PT" sz="1000" dirty="0" err="1">
                <a:latin typeface="Times New Roman" panose="02020603050405020304" pitchFamily="18" charset="0"/>
                <a:ea typeface="Cambria" panose="02040503050406030204" pitchFamily="18" charset="0"/>
                <a:cs typeface="Times New Roman" panose="02020603050405020304" pitchFamily="18" charset="0"/>
              </a:rPr>
              <a:t>taxatividade</a:t>
            </a:r>
            <a:r>
              <a:rPr lang="pt-PT" sz="1000" dirty="0">
                <a:latin typeface="Times New Roman" panose="02020603050405020304" pitchFamily="18" charset="0"/>
                <a:ea typeface="Cambria" panose="02040503050406030204" pitchFamily="18" charset="0"/>
                <a:cs typeface="Times New Roman" panose="02020603050405020304" pitchFamily="18" charset="0"/>
              </a:rPr>
              <a:t> da intervenção tutelar educativa, consagrados nos artigos 3.º e 4.º desse diploma legal”. </a:t>
            </a:r>
          </a:p>
          <a:p>
            <a:pPr algn="just">
              <a:lnSpc>
                <a:spcPct val="150000"/>
              </a:lnSpc>
              <a:spcAft>
                <a:spcPts val="1000"/>
              </a:spcAft>
              <a:buNone/>
            </a:pP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buNone/>
            </a:pPr>
            <a:r>
              <a:rPr lang="pt-PT" sz="1800" dirty="0">
                <a:effectLst/>
                <a:highlight>
                  <a:srgbClr val="00FFFF"/>
                </a:highlight>
                <a:latin typeface="Times New Roman" panose="02020603050405020304" pitchFamily="18" charset="0"/>
                <a:ea typeface="Cambria" panose="02040503050406030204" pitchFamily="18" charset="0"/>
                <a:cs typeface="Times New Roman" panose="02020603050405020304" pitchFamily="18" charset="0"/>
              </a:rPr>
              <a:t>.</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a:t>
            </a:r>
          </a:p>
          <a:p>
            <a:endParaRPr lang="pt-PT" dirty="0"/>
          </a:p>
        </p:txBody>
      </p:sp>
    </p:spTree>
    <p:extLst>
      <p:ext uri="{BB962C8B-B14F-4D97-AF65-F5344CB8AC3E}">
        <p14:creationId xmlns:p14="http://schemas.microsoft.com/office/powerpoint/2010/main" val="243490279"/>
      </p:ext>
    </p:extLst>
  </p:cSld>
  <p:clrMapOvr>
    <a:masterClrMapping/>
  </p:clrMapOvr>
  <p:transition spd="slow">
    <p:strips dir="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02B9BB-DE5D-3B4E-6F14-54B20C49A2D1}"/>
              </a:ext>
            </a:extLst>
          </p:cNvPr>
          <p:cNvSpPr>
            <a:spLocks noGrp="1"/>
          </p:cNvSpPr>
          <p:nvPr>
            <p:ph type="title"/>
          </p:nvPr>
        </p:nvSpPr>
        <p:spPr>
          <a:xfrm>
            <a:off x="323528" y="264043"/>
            <a:ext cx="7844408" cy="860701"/>
          </a:xfrm>
        </p:spPr>
        <p:txBody>
          <a:bodyPr/>
          <a:lstStyle/>
          <a:p>
            <a:r>
              <a:rPr lang="pt-PT" sz="1800" dirty="0">
                <a:latin typeface="+mn-lt"/>
              </a:rPr>
              <a:t>Dúvida: </a:t>
            </a:r>
            <a:r>
              <a:rPr lang="pt-PT" sz="1800" b="1" dirty="0">
                <a:effectLst/>
                <a:latin typeface="+mn-lt"/>
                <a:ea typeface="Cambria" panose="02040503050406030204" pitchFamily="18" charset="0"/>
                <a:cs typeface="Aptos" panose="020B0004020202020204" pitchFamily="34" charset="0"/>
              </a:rPr>
              <a:t>Audição do jovem no contexto da revisão das medidas tutelares educativas</a:t>
            </a:r>
            <a:endParaRPr lang="pt-PT" sz="1800" dirty="0">
              <a:latin typeface="+mn-lt"/>
            </a:endParaRPr>
          </a:p>
        </p:txBody>
      </p:sp>
      <p:sp>
        <p:nvSpPr>
          <p:cNvPr id="3" name="Marcador de Posição de Conteúdo 2">
            <a:extLst>
              <a:ext uri="{FF2B5EF4-FFF2-40B4-BE49-F238E27FC236}">
                <a16:creationId xmlns:a16="http://schemas.microsoft.com/office/drawing/2014/main" id="{91DF6923-0B90-8830-BD33-B4EC841D602C}"/>
              </a:ext>
            </a:extLst>
          </p:cNvPr>
          <p:cNvSpPr>
            <a:spLocks noGrp="1"/>
          </p:cNvSpPr>
          <p:nvPr>
            <p:ph idx="1"/>
          </p:nvPr>
        </p:nvSpPr>
        <p:spPr>
          <a:xfrm>
            <a:off x="179512" y="980728"/>
            <a:ext cx="8784976" cy="5724872"/>
          </a:xfrm>
        </p:spPr>
        <p:txBody>
          <a:bodyPr/>
          <a:lstStyle/>
          <a:p>
            <a:r>
              <a:rPr lang="pt-PT" sz="1800" kern="0" dirty="0">
                <a:effectLst/>
                <a:latin typeface="Times New Roman" panose="02020603050405020304" pitchFamily="18" charset="0"/>
                <a:ea typeface="Cambria" panose="02040503050406030204" pitchFamily="18" charset="0"/>
              </a:rPr>
              <a:t>Na esteira do </a:t>
            </a:r>
            <a:r>
              <a:rPr lang="pt-PT" sz="1800" kern="0" dirty="0" err="1">
                <a:effectLst/>
                <a:latin typeface="Times New Roman" panose="02020603050405020304" pitchFamily="18" charset="0"/>
                <a:ea typeface="Cambria" panose="02040503050406030204" pitchFamily="18" charset="0"/>
              </a:rPr>
              <a:t>art</a:t>
            </a:r>
            <a:r>
              <a:rPr lang="pt-PT" sz="1800" kern="0" dirty="0">
                <a:effectLst/>
                <a:latin typeface="Times New Roman" panose="02020603050405020304" pitchFamily="18" charset="0"/>
                <a:ea typeface="Cambria" panose="02040503050406030204" pitchFamily="18" charset="0"/>
              </a:rPr>
              <a:t>. 137, n.º 7, no caso de revisão a requerimento das pessoas referidas no n.º 1 deste artigo, </a:t>
            </a:r>
            <a:r>
              <a:rPr lang="pt-PT" sz="1800" kern="0" dirty="0">
                <a:effectLst/>
                <a:highlight>
                  <a:srgbClr val="FFFF00"/>
                </a:highlight>
                <a:latin typeface="Times New Roman" panose="02020603050405020304" pitchFamily="18" charset="0"/>
                <a:ea typeface="Cambria" panose="02040503050406030204" pitchFamily="18" charset="0"/>
              </a:rPr>
              <a:t>o juiz deve ouvir o Ministério Público, o menor e a entidade encarregada do acompanhamento da execução da medida</a:t>
            </a:r>
            <a:r>
              <a:rPr lang="pt-PT" sz="1800" kern="0" dirty="0">
                <a:effectLst/>
                <a:latin typeface="Times New Roman" panose="02020603050405020304" pitchFamily="18" charset="0"/>
                <a:ea typeface="Cambria" panose="02040503050406030204" pitchFamily="18" charset="0"/>
              </a:rPr>
              <a:t>, </a:t>
            </a:r>
            <a:r>
              <a:rPr lang="pt-PT" sz="1800" kern="0" dirty="0">
                <a:effectLst/>
                <a:highlight>
                  <a:srgbClr val="00FF00"/>
                </a:highlight>
                <a:latin typeface="Times New Roman" panose="02020603050405020304" pitchFamily="18" charset="0"/>
                <a:ea typeface="Cambria" panose="02040503050406030204" pitchFamily="18" charset="0"/>
              </a:rPr>
              <a:t>sendo que nos restantes casos, ouve o menor, sempre que o entender conveniente.</a:t>
            </a:r>
          </a:p>
          <a:p>
            <a:r>
              <a:rPr lang="pt-PT" sz="1800" dirty="0">
                <a:effectLst/>
                <a:latin typeface="Times New Roman" panose="02020603050405020304" pitchFamily="18" charset="0"/>
                <a:ea typeface="Cambria" panose="02040503050406030204" pitchFamily="18" charset="0"/>
                <a:cs typeface="Times New Roman" panose="02020603050405020304" pitchFamily="18" charset="0"/>
              </a:rPr>
              <a:t>Ou seja, nas situações de revisão oficiosa ou sob proposta da entidade encarregue de assegurar a execução da medida, o legislador não impôs a audição, apenas se prevendo a possibilidade da audição do jovem quando o juiz o “entender conveniente”.</a:t>
            </a:r>
          </a:p>
          <a:p>
            <a:pPr algn="just">
              <a:lnSpc>
                <a:spcPct val="150000"/>
              </a:lnSpc>
              <a:spcAft>
                <a:spcPts val="1000"/>
              </a:spcAft>
              <a:buNone/>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Ora, na perspetiva da audição do menor, está sobretudo em causa o exercício do contraditório que, no caso, pode pronunciar-se por si ou através do seu defensor ou mandatário constituído, </a:t>
            </a:r>
            <a:r>
              <a:rPr lang="pt-PT" sz="1800" b="1" dirty="0">
                <a:effectLst/>
                <a:latin typeface="Times New Roman" panose="02020603050405020304" pitchFamily="18" charset="0"/>
                <a:ea typeface="Cambria" panose="02040503050406030204" pitchFamily="18" charset="0"/>
                <a:cs typeface="Times New Roman" panose="02020603050405020304" pitchFamily="18" charset="0"/>
              </a:rPr>
              <a:t>que deverá ser notificado para estes efeitos</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spcAft>
                <a:spcPts val="1000"/>
              </a:spcAft>
              <a:buNone/>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Entendemos, no entanto, que deve existir uma </a:t>
            </a:r>
            <a:r>
              <a:rPr lang="pt-PT" sz="1800" dirty="0">
                <a:effectLst/>
                <a:highlight>
                  <a:srgbClr val="00FF00"/>
                </a:highlight>
                <a:latin typeface="Times New Roman" panose="02020603050405020304" pitchFamily="18" charset="0"/>
                <a:ea typeface="Cambria" panose="02040503050406030204" pitchFamily="18" charset="0"/>
                <a:cs typeface="Times New Roman" panose="02020603050405020304" pitchFamily="18" charset="0"/>
              </a:rPr>
              <a:t>interpretação mais abrangente desta “audição”.</a:t>
            </a:r>
          </a:p>
          <a:p>
            <a:pPr algn="just"/>
            <a:r>
              <a:rPr lang="pt-PT" sz="1800" kern="0" dirty="0">
                <a:effectLst/>
                <a:latin typeface="Times New Roman" panose="02020603050405020304" pitchFamily="18" charset="0"/>
                <a:ea typeface="Cambria" panose="02040503050406030204" pitchFamily="18" charset="0"/>
              </a:rPr>
              <a:t>Com efeito, o menor tem o direito a ser ouvido, oficiosamente ou quando o requerer, sendo este direito de audição uma das vertentes do princípio do contraditório (</a:t>
            </a:r>
            <a:r>
              <a:rPr lang="pt-PT" sz="1800" kern="0" dirty="0" err="1">
                <a:effectLst/>
                <a:latin typeface="Times New Roman" panose="02020603050405020304" pitchFamily="18" charset="0"/>
                <a:ea typeface="Cambria" panose="02040503050406030204" pitchFamily="18" charset="0"/>
              </a:rPr>
              <a:t>cfr</a:t>
            </a:r>
            <a:r>
              <a:rPr lang="pt-PT" sz="1800" kern="0" dirty="0">
                <a:effectLst/>
                <a:latin typeface="Times New Roman" panose="02020603050405020304" pitchFamily="18" charset="0"/>
                <a:ea typeface="Cambria" panose="02040503050406030204" pitchFamily="18" charset="0"/>
              </a:rPr>
              <a:t>. </a:t>
            </a:r>
            <a:r>
              <a:rPr lang="pt-PT" sz="1800" kern="0" dirty="0" err="1">
                <a:effectLst/>
                <a:latin typeface="Times New Roman" panose="02020603050405020304" pitchFamily="18" charset="0"/>
                <a:ea typeface="Cambria" panose="02040503050406030204" pitchFamily="18" charset="0"/>
              </a:rPr>
              <a:t>arts</a:t>
            </a:r>
            <a:r>
              <a:rPr lang="pt-PT" sz="1800" kern="0" dirty="0">
                <a:effectLst/>
                <a:latin typeface="Times New Roman" panose="02020603050405020304" pitchFamily="18" charset="0"/>
                <a:ea typeface="Cambria" panose="02040503050406030204" pitchFamily="18" charset="0"/>
              </a:rPr>
              <a:t>. 45.º/2, a), 47.º e 77.º e </a:t>
            </a:r>
            <a:r>
              <a:rPr lang="pt-PT" sz="1800" kern="0" dirty="0" err="1">
                <a:effectLst/>
                <a:latin typeface="Times New Roman" panose="02020603050405020304" pitchFamily="18" charset="0"/>
                <a:ea typeface="Cambria" panose="02040503050406030204" pitchFamily="18" charset="0"/>
              </a:rPr>
              <a:t>art</a:t>
            </a:r>
            <a:r>
              <a:rPr lang="pt-PT" sz="1800" kern="0" dirty="0">
                <a:effectLst/>
                <a:latin typeface="Times New Roman" panose="02020603050405020304" pitchFamily="18" charset="0"/>
                <a:ea typeface="Cambria" panose="02040503050406030204" pitchFamily="18" charset="0"/>
              </a:rPr>
              <a:t>. 12.º CDC; ver, igualmente, o princípio geral da audição da criança (Comentário Geral n.º 12 (2009) ao </a:t>
            </a:r>
            <a:r>
              <a:rPr lang="pt-PT" sz="1800" kern="0" dirty="0" err="1">
                <a:effectLst/>
                <a:latin typeface="Times New Roman" panose="02020603050405020304" pitchFamily="18" charset="0"/>
                <a:ea typeface="Cambria" panose="02040503050406030204" pitchFamily="18" charset="0"/>
              </a:rPr>
              <a:t>art</a:t>
            </a:r>
            <a:r>
              <a:rPr lang="pt-PT" sz="1800" kern="0" dirty="0">
                <a:effectLst/>
                <a:latin typeface="Times New Roman" panose="02020603050405020304" pitchFamily="18" charset="0"/>
                <a:ea typeface="Cambria" panose="02040503050406030204" pitchFamily="18" charset="0"/>
              </a:rPr>
              <a:t>. 12.º CDC (“O Direito das Crianças a Serem Ouvidas”); </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Assim também Ana Teresa Leal, “Anotação ao artigo 137.º”, </a:t>
            </a:r>
            <a:r>
              <a:rPr lang="pt-PT" sz="1800" i="1" dirty="0">
                <a:effectLst/>
                <a:latin typeface="Times New Roman" panose="02020603050405020304" pitchFamily="18" charset="0"/>
                <a:ea typeface="Cambria" panose="02040503050406030204" pitchFamily="18" charset="0"/>
                <a:cs typeface="Times New Roman" panose="02020603050405020304" pitchFamily="18" charset="0"/>
              </a:rPr>
              <a:t>LTE Anotada</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2.ªed.,pp. 412 e ss.</a:t>
            </a:r>
          </a:p>
          <a:p>
            <a:endParaRPr lang="pt-PT" dirty="0">
              <a:highlight>
                <a:srgbClr val="00FF00"/>
              </a:highlight>
            </a:endParaRP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Tinta 4">
                <a:extLst>
                  <a:ext uri="{FF2B5EF4-FFF2-40B4-BE49-F238E27FC236}">
                    <a16:creationId xmlns:a16="http://schemas.microsoft.com/office/drawing/2014/main" id="{B5E1BE4F-95B6-65EA-804B-2029C66BAADE}"/>
                  </a:ext>
                </a:extLst>
              </p14:cNvPr>
              <p14:cNvContentPartPr/>
              <p14:nvPr/>
            </p14:nvContentPartPr>
            <p14:xfrm>
              <a:off x="3535440" y="6356051"/>
              <a:ext cx="360" cy="360"/>
            </p14:xfrm>
          </p:contentPart>
        </mc:Choice>
        <mc:Fallback xmlns="">
          <p:pic>
            <p:nvPicPr>
              <p:cNvPr id="5" name="Tinta 4">
                <a:extLst>
                  <a:ext uri="{FF2B5EF4-FFF2-40B4-BE49-F238E27FC236}">
                    <a16:creationId xmlns:a16="http://schemas.microsoft.com/office/drawing/2014/main" id="{B5E1BE4F-95B6-65EA-804B-2029C66BAADE}"/>
                  </a:ext>
                </a:extLst>
              </p:cNvPr>
              <p:cNvPicPr/>
              <p:nvPr/>
            </p:nvPicPr>
            <p:blipFill>
              <a:blip r:embed="rId4"/>
              <a:stretch>
                <a:fillRect/>
              </a:stretch>
            </p:blipFill>
            <p:spPr>
              <a:xfrm>
                <a:off x="3529320" y="6349931"/>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Tinta 5">
                <a:extLst>
                  <a:ext uri="{FF2B5EF4-FFF2-40B4-BE49-F238E27FC236}">
                    <a16:creationId xmlns:a16="http://schemas.microsoft.com/office/drawing/2014/main" id="{0B62C080-885F-3D06-5638-5FD24E224F49}"/>
                  </a:ext>
                </a:extLst>
              </p14:cNvPr>
              <p14:cNvContentPartPr/>
              <p14:nvPr/>
            </p14:nvContentPartPr>
            <p14:xfrm>
              <a:off x="3297120" y="6439571"/>
              <a:ext cx="360" cy="360"/>
            </p14:xfrm>
          </p:contentPart>
        </mc:Choice>
        <mc:Fallback xmlns="">
          <p:pic>
            <p:nvPicPr>
              <p:cNvPr id="6" name="Tinta 5">
                <a:extLst>
                  <a:ext uri="{FF2B5EF4-FFF2-40B4-BE49-F238E27FC236}">
                    <a16:creationId xmlns:a16="http://schemas.microsoft.com/office/drawing/2014/main" id="{0B62C080-885F-3D06-5638-5FD24E224F49}"/>
                  </a:ext>
                </a:extLst>
              </p:cNvPr>
              <p:cNvPicPr/>
              <p:nvPr/>
            </p:nvPicPr>
            <p:blipFill>
              <a:blip r:embed="rId6"/>
              <a:stretch>
                <a:fillRect/>
              </a:stretch>
            </p:blipFill>
            <p:spPr>
              <a:xfrm>
                <a:off x="3291000" y="6433451"/>
                <a:ext cx="12600" cy="12600"/>
              </a:xfrm>
              <a:prstGeom prst="rect">
                <a:avLst/>
              </a:prstGeom>
            </p:spPr>
          </p:pic>
        </mc:Fallback>
      </mc:AlternateContent>
    </p:spTree>
    <p:extLst>
      <p:ext uri="{BB962C8B-B14F-4D97-AF65-F5344CB8AC3E}">
        <p14:creationId xmlns:p14="http://schemas.microsoft.com/office/powerpoint/2010/main" val="2697907496"/>
      </p:ext>
    </p:extLst>
  </p:cSld>
  <p:clrMapOvr>
    <a:masterClrMapping/>
  </p:clrMapOvr>
  <p:transition spd="slow">
    <p:strips dir="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895D70C0-90E8-1C33-7BC5-0EA798D4C79D}"/>
              </a:ext>
            </a:extLst>
          </p:cNvPr>
          <p:cNvSpPr>
            <a:spLocks noGrp="1"/>
          </p:cNvSpPr>
          <p:nvPr>
            <p:ph idx="1"/>
          </p:nvPr>
        </p:nvSpPr>
        <p:spPr>
          <a:xfrm>
            <a:off x="395536" y="260648"/>
            <a:ext cx="8062664" cy="6048672"/>
          </a:xfrm>
        </p:spPr>
        <p:txBody>
          <a:bodyPr/>
          <a:lstStyle/>
          <a:p>
            <a:pPr algn="just">
              <a:lnSpc>
                <a:spcPct val="150000"/>
              </a:lnSpc>
              <a:spcAft>
                <a:spcPts val="1000"/>
              </a:spcAft>
              <a:buNone/>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Nesta medida, decorre destas normas de direito internacional, a que Portugal está vinculado, que não podem ser estabelecidas restrições ao princípio geral da audição da criança, pelo que temos reservas quanto à norma constante do </a:t>
            </a:r>
            <a:r>
              <a:rPr lang="pt-PT" sz="1800" dirty="0" err="1">
                <a:effectLst/>
                <a:latin typeface="Times New Roman" panose="02020603050405020304" pitchFamily="18" charset="0"/>
                <a:ea typeface="Cambria" panose="02040503050406030204" pitchFamily="18" charset="0"/>
                <a:cs typeface="Times New Roman" panose="02020603050405020304" pitchFamily="18" charset="0"/>
              </a:rPr>
              <a:t>art</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137, n.º 7, 2.a parte.</a:t>
            </a:r>
          </a:p>
          <a:p>
            <a:pPr algn="just">
              <a:lnSpc>
                <a:spcPct val="150000"/>
              </a:lnSpc>
              <a:spcAft>
                <a:spcPts val="1000"/>
              </a:spcAft>
              <a:buNone/>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Concordamos, por isso, com Ana Teresa Leal (</a:t>
            </a:r>
            <a:r>
              <a:rPr lang="pt-PT" sz="1800" i="1" dirty="0">
                <a:effectLst/>
                <a:latin typeface="Times New Roman" panose="02020603050405020304" pitchFamily="18" charset="0"/>
                <a:ea typeface="Cambria" panose="02040503050406030204" pitchFamily="18" charset="0"/>
                <a:cs typeface="Times New Roman" panose="02020603050405020304" pitchFamily="18" charset="0"/>
              </a:rPr>
              <a:t>op. cit</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no sentido de que este segmento da norma tem de ser interpretado à luz dos normativos internacionais, pelo que deve a audição do jovem ser a regra, apenas se equacionando a não audição “em situações particulares” (</a:t>
            </a:r>
            <a:r>
              <a:rPr lang="pt-PT" sz="1800" i="1" dirty="0">
                <a:effectLst/>
                <a:latin typeface="Times New Roman" panose="02020603050405020304" pitchFamily="18" charset="0"/>
                <a:ea typeface="Cambria" panose="02040503050406030204" pitchFamily="18" charset="0"/>
                <a:cs typeface="Times New Roman" panose="02020603050405020304" pitchFamily="18" charset="0"/>
              </a:rPr>
              <a:t>e. g.</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nas situações em que o tribunal considere ser de reduzir a duração da medida ou pôr-lhe termo e declará-la)</a:t>
            </a:r>
            <a:r>
              <a:rPr lang="pt-PT" sz="1800" baseline="30000" dirty="0">
                <a:effectLst/>
                <a:latin typeface="Times New Roman" panose="02020603050405020304" pitchFamily="18" charset="0"/>
                <a:ea typeface="Cambria" panose="02040503050406030204" pitchFamily="18" charset="0"/>
                <a:cs typeface="Times New Roman" panose="02020603050405020304" pitchFamily="18" charset="0"/>
              </a:rPr>
              <a:t> </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a:t>
            </a:r>
          </a:p>
          <a:p>
            <a:pPr algn="just">
              <a:lnSpc>
                <a:spcPct val="150000"/>
              </a:lnSpc>
              <a:spcAft>
                <a:spcPts val="1000"/>
              </a:spcAft>
              <a:buNone/>
            </a:pPr>
            <a:endParaRPr lang="pt-PT" sz="1800" dirty="0">
              <a:effectLst/>
              <a:latin typeface="Times New Roman" panose="02020603050405020304" pitchFamily="18" charset="0"/>
              <a:ea typeface="Cambria" panose="02040503050406030204" pitchFamily="18" charset="0"/>
              <a:cs typeface="Times New Roman" panose="02020603050405020304" pitchFamily="18" charset="0"/>
            </a:endParaRPr>
          </a:p>
          <a:p>
            <a:endParaRPr lang="pt-PT" dirty="0"/>
          </a:p>
        </p:txBody>
      </p:sp>
      <p:sp>
        <p:nvSpPr>
          <p:cNvPr id="4" name="Marcador de Posição do Rodapé 3">
            <a:extLst>
              <a:ext uri="{FF2B5EF4-FFF2-40B4-BE49-F238E27FC236}">
                <a16:creationId xmlns:a16="http://schemas.microsoft.com/office/drawing/2014/main" id="{33941B78-AFFA-1682-51E2-A70AEA7EC202}"/>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536965790"/>
      </p:ext>
    </p:extLst>
  </p:cSld>
  <p:clrMapOvr>
    <a:masterClrMapping/>
  </p:clrMapOvr>
  <p:transition spd="slow">
    <p:strips dir="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4B2B118C-73DC-0BCF-11A4-A5189F6566B0}"/>
              </a:ext>
            </a:extLst>
          </p:cNvPr>
          <p:cNvSpPr>
            <a:spLocks noGrp="1"/>
          </p:cNvSpPr>
          <p:nvPr>
            <p:ph idx="1"/>
          </p:nvPr>
        </p:nvSpPr>
        <p:spPr>
          <a:xfrm>
            <a:off x="251520" y="332656"/>
            <a:ext cx="8206680" cy="5763344"/>
          </a:xfrm>
        </p:spPr>
        <p:txBody>
          <a:bodyPr/>
          <a:lstStyle/>
          <a:p>
            <a:pPr algn="just">
              <a:lnSpc>
                <a:spcPct val="150000"/>
              </a:lnSpc>
              <a:spcAft>
                <a:spcPts val="1000"/>
              </a:spcAft>
              <a:buNone/>
            </a:pP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Neste sentido, </a:t>
            </a:r>
            <a:r>
              <a:rPr lang="pt-PT" sz="1400" dirty="0">
                <a:effectLst/>
                <a:highlight>
                  <a:srgbClr val="00FF00"/>
                </a:highlight>
                <a:latin typeface="Times New Roman" panose="02020603050405020304" pitchFamily="18" charset="0"/>
                <a:ea typeface="Cambria" panose="02040503050406030204" pitchFamily="18" charset="0"/>
                <a:cs typeface="Times New Roman" panose="02020603050405020304" pitchFamily="18" charset="0"/>
              </a:rPr>
              <a:t>a omissão da audição do jovem constituirá uma irregularidade nos termos do </a:t>
            </a:r>
            <a:r>
              <a:rPr lang="pt-PT" sz="1400" dirty="0" err="1">
                <a:effectLst/>
                <a:highlight>
                  <a:srgbClr val="00FF00"/>
                </a:highlight>
                <a:latin typeface="Times New Roman" panose="02020603050405020304" pitchFamily="18" charset="0"/>
                <a:ea typeface="Cambria" panose="02040503050406030204" pitchFamily="18" charset="0"/>
                <a:cs typeface="Times New Roman" panose="02020603050405020304" pitchFamily="18" charset="0"/>
              </a:rPr>
              <a:t>art</a:t>
            </a:r>
            <a:r>
              <a:rPr lang="pt-PT" sz="1400" dirty="0">
                <a:effectLst/>
                <a:highlight>
                  <a:srgbClr val="00FF00"/>
                </a:highlight>
                <a:latin typeface="Times New Roman" panose="02020603050405020304" pitchFamily="18" charset="0"/>
                <a:ea typeface="Cambria" panose="02040503050406030204" pitchFamily="18" charset="0"/>
                <a:cs typeface="Times New Roman" panose="02020603050405020304" pitchFamily="18" charset="0"/>
              </a:rPr>
              <a:t>. 123.º CPP </a:t>
            </a: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a:t>
            </a:r>
            <a:r>
              <a:rPr lang="pt-PT" sz="1400" i="1" dirty="0" err="1">
                <a:effectLst/>
                <a:latin typeface="Times New Roman" panose="02020603050405020304" pitchFamily="18" charset="0"/>
                <a:ea typeface="Cambria" panose="02040503050406030204" pitchFamily="18" charset="0"/>
                <a:cs typeface="Times New Roman" panose="02020603050405020304" pitchFamily="18" charset="0"/>
              </a:rPr>
              <a:t>ex</a:t>
            </a:r>
            <a:r>
              <a:rPr lang="pt-PT" sz="1400" i="1" dirty="0">
                <a:effectLst/>
                <a:latin typeface="Times New Roman" panose="02020603050405020304" pitchFamily="18" charset="0"/>
                <a:ea typeface="Cambria" panose="02040503050406030204" pitchFamily="18" charset="0"/>
                <a:cs typeface="Times New Roman" panose="02020603050405020304" pitchFamily="18" charset="0"/>
              </a:rPr>
              <a:t> vi</a:t>
            </a: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 </a:t>
            </a:r>
            <a:r>
              <a:rPr lang="pt-PT" sz="1400" dirty="0" err="1">
                <a:effectLst/>
                <a:latin typeface="Times New Roman" panose="02020603050405020304" pitchFamily="18" charset="0"/>
                <a:ea typeface="Cambria" panose="02040503050406030204" pitchFamily="18" charset="0"/>
                <a:cs typeface="Times New Roman" panose="02020603050405020304" pitchFamily="18" charset="0"/>
              </a:rPr>
              <a:t>art</a:t>
            </a: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 128.º), tendo de ser arguida “nos três dias seguintes a contar daquele em que tiverem sido notificados para qualquer termo do processo ou intervindo em algum </a:t>
            </a:r>
            <a:r>
              <a:rPr lang="pt-PT" sz="1400" dirty="0" err="1">
                <a:effectLst/>
                <a:latin typeface="Times New Roman" panose="02020603050405020304" pitchFamily="18" charset="0"/>
                <a:ea typeface="Cambria" panose="02040503050406030204" pitchFamily="18" charset="0"/>
                <a:cs typeface="Times New Roman" panose="02020603050405020304" pitchFamily="18" charset="0"/>
              </a:rPr>
              <a:t>acto</a:t>
            </a: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 nele praticado”, podendo a sua reparação ocorrer oficiosamente. </a:t>
            </a:r>
          </a:p>
          <a:p>
            <a:pPr algn="just">
              <a:buNone/>
            </a:pP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Assim também Ana Teresa Leal, “Anotação ao artigo 137.º”, </a:t>
            </a:r>
            <a:r>
              <a:rPr lang="pt-PT" sz="1400" i="1" dirty="0">
                <a:effectLst/>
                <a:latin typeface="Times New Roman" panose="02020603050405020304" pitchFamily="18" charset="0"/>
                <a:ea typeface="Cambria" panose="02040503050406030204" pitchFamily="18" charset="0"/>
                <a:cs typeface="Times New Roman" panose="02020603050405020304" pitchFamily="18" charset="0"/>
              </a:rPr>
              <a:t>LTE Anotada</a:t>
            </a: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 pp. </a:t>
            </a:r>
            <a:r>
              <a:rPr lang="pt-PT" sz="1400" dirty="0">
                <a:latin typeface="Times New Roman" panose="02020603050405020304" pitchFamily="18" charset="0"/>
                <a:ea typeface="Cambria" panose="02040503050406030204" pitchFamily="18" charset="0"/>
                <a:cs typeface="Times New Roman" panose="02020603050405020304" pitchFamily="18" charset="0"/>
              </a:rPr>
              <a:t>413 e ss.</a:t>
            </a: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 </a:t>
            </a:r>
          </a:p>
          <a:p>
            <a:pPr algn="just">
              <a:lnSpc>
                <a:spcPct val="150000"/>
              </a:lnSpc>
              <a:spcAft>
                <a:spcPts val="1000"/>
              </a:spcAft>
              <a:buNone/>
            </a:pPr>
            <a:endParaRPr lang="pt-PT" sz="1400" dirty="0">
              <a:effectLst/>
              <a:latin typeface="Times New Roman" panose="02020603050405020304" pitchFamily="18" charset="0"/>
              <a:ea typeface="Cambria" panose="02040503050406030204" pitchFamily="18" charset="0"/>
              <a:cs typeface="Times New Roman" panose="02020603050405020304" pitchFamily="18" charset="0"/>
            </a:endParaRPr>
          </a:p>
          <a:p>
            <a:pPr algn="just">
              <a:lnSpc>
                <a:spcPct val="150000"/>
              </a:lnSpc>
              <a:spcAft>
                <a:spcPts val="1000"/>
              </a:spcAft>
              <a:buNone/>
            </a:pP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Em sentido contrário ao apontado, ver o Ac. TRC 23/10/2013 (1233/11.0TAGRD- -B.C1), entendendo que «Quando a revisão da medida tutelar é oficiosa fica ao critério do juiz a audição do M.º P.º, do menor e a da entidade encarregada da execução da medida para efeitos do reexame dos pressupostos da medida tutelar aplicada ouvindo-os “sempre que necessário”». No mesmo sentido ver também o Ac. TRL 27/02/2013 (219/ /09.9T2AMD-B.L1-3) </a:t>
            </a:r>
          </a:p>
          <a:p>
            <a:pPr algn="just">
              <a:spcAft>
                <a:spcPts val="1000"/>
              </a:spcAft>
              <a:buNone/>
            </a:pPr>
            <a:r>
              <a:rPr lang="pt-PT" sz="1400" dirty="0">
                <a:effectLst/>
                <a:latin typeface="Times New Roman" panose="02020603050405020304" pitchFamily="18" charset="0"/>
                <a:ea typeface="Cambria" panose="02040503050406030204" pitchFamily="18" charset="0"/>
                <a:cs typeface="Times New Roman" panose="02020603050405020304" pitchFamily="18" charset="0"/>
              </a:rPr>
              <a:t>e o Ac. TRP 12/08/2015 (859/11.6TQMTS-C.P1). Aí sublinhou-se que na revisão oficiosa está em causa apenas a verificação ou não da manutenção dos pressupostos que fundamentaram a aplicação da medida, não havendo por isso lugar ao contraditório.</a:t>
            </a:r>
            <a:r>
              <a:rPr lang="pt-PT" sz="3200" dirty="0">
                <a:effectLst/>
                <a:latin typeface="Times New Roman" panose="02020603050405020304" pitchFamily="18" charset="0"/>
                <a:ea typeface="Cambria" panose="02040503050406030204" pitchFamily="18" charset="0"/>
                <a:cs typeface="Times New Roman" panose="02020603050405020304" pitchFamily="18" charset="0"/>
              </a:rPr>
              <a:t> </a:t>
            </a:r>
          </a:p>
          <a:p>
            <a:pPr algn="just"/>
            <a:endParaRPr lang="pt-PT" sz="3200" dirty="0">
              <a:effectLst/>
              <a:latin typeface="Times New Roman" panose="02020603050405020304" pitchFamily="18" charset="0"/>
              <a:ea typeface="Cambria" panose="02040503050406030204" pitchFamily="18" charset="0"/>
              <a:cs typeface="Times New Roman" panose="02020603050405020304" pitchFamily="18" charset="0"/>
            </a:endParaRPr>
          </a:p>
          <a:p>
            <a:endParaRPr lang="pt-PT" dirty="0"/>
          </a:p>
        </p:txBody>
      </p:sp>
      <p:sp>
        <p:nvSpPr>
          <p:cNvPr id="4" name="Marcador de Posição do Rodapé 3">
            <a:extLst>
              <a:ext uri="{FF2B5EF4-FFF2-40B4-BE49-F238E27FC236}">
                <a16:creationId xmlns:a16="http://schemas.microsoft.com/office/drawing/2014/main" id="{3B95A61B-D5A4-D3F6-F916-BDEB59897C6B}"/>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2955977225"/>
      </p:ext>
    </p:extLst>
  </p:cSld>
  <p:clrMapOvr>
    <a:masterClrMapping/>
  </p:clrMapOvr>
  <p:transition spd="slow">
    <p:strips dir="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3F72EA-32F0-80D3-2C6F-7D6FB5360906}"/>
              </a:ext>
            </a:extLst>
          </p:cNvPr>
          <p:cNvSpPr>
            <a:spLocks noGrp="1"/>
          </p:cNvSpPr>
          <p:nvPr>
            <p:ph type="title"/>
          </p:nvPr>
        </p:nvSpPr>
        <p:spPr/>
        <p:txBody>
          <a:bodyPr/>
          <a:lstStyle/>
          <a:p>
            <a:r>
              <a:rPr lang="pt-PT" dirty="0"/>
              <a:t>Se a audição do menor fosse uma formalidade obrigatória…</a:t>
            </a:r>
          </a:p>
        </p:txBody>
      </p:sp>
      <p:sp>
        <p:nvSpPr>
          <p:cNvPr id="3" name="Marcador de Posição de Conteúdo 2">
            <a:extLst>
              <a:ext uri="{FF2B5EF4-FFF2-40B4-BE49-F238E27FC236}">
                <a16:creationId xmlns:a16="http://schemas.microsoft.com/office/drawing/2014/main" id="{DA8E583D-1B2F-4206-7643-984112077C77}"/>
              </a:ext>
            </a:extLst>
          </p:cNvPr>
          <p:cNvSpPr>
            <a:spLocks noGrp="1"/>
          </p:cNvSpPr>
          <p:nvPr>
            <p:ph idx="1"/>
          </p:nvPr>
        </p:nvSpPr>
        <p:spPr>
          <a:xfrm>
            <a:off x="395536" y="1628800"/>
            <a:ext cx="8062664" cy="4968552"/>
          </a:xfrm>
        </p:spPr>
        <p:txBody>
          <a:bodyPr/>
          <a:lstStyle/>
          <a:p>
            <a:pPr marL="0" indent="0">
              <a:buNone/>
            </a:pPr>
            <a:r>
              <a:rPr lang="pt-PT" dirty="0"/>
              <a:t>Ex: </a:t>
            </a:r>
          </a:p>
          <a:p>
            <a:pPr marL="0" indent="0">
              <a:buNone/>
            </a:pPr>
            <a:r>
              <a:rPr lang="pt-PT" sz="1400" dirty="0">
                <a:effectLst/>
                <a:latin typeface="+mj-lt"/>
                <a:ea typeface="Calibri" panose="020F0502020204030204" pitchFamily="34" charset="0"/>
                <a:cs typeface="Times New Roman" panose="02020603050405020304" pitchFamily="18" charset="0"/>
              </a:rPr>
              <a:t>O </a:t>
            </a:r>
            <a:r>
              <a:rPr lang="pt-PT" sz="1400" dirty="0" err="1">
                <a:effectLst/>
                <a:latin typeface="+mj-lt"/>
                <a:ea typeface="Calibri" panose="020F0502020204030204" pitchFamily="34" charset="0"/>
                <a:cs typeface="Times New Roman" panose="02020603050405020304" pitchFamily="18" charset="0"/>
              </a:rPr>
              <a:t>art</a:t>
            </a:r>
            <a:r>
              <a:rPr lang="pt-PT" sz="1400" dirty="0">
                <a:effectLst/>
                <a:latin typeface="+mj-lt"/>
                <a:ea typeface="Calibri" panose="020F0502020204030204" pitchFamily="34" charset="0"/>
                <a:cs typeface="Times New Roman" panose="02020603050405020304" pitchFamily="18" charset="0"/>
              </a:rPr>
              <a:t>. 77.º, n.º 1 da LTE prescreve a regra da audição obrigatória do menor em sede de inquérito. </a:t>
            </a:r>
          </a:p>
          <a:p>
            <a:pPr marL="0" indent="0">
              <a:buNone/>
            </a:pPr>
            <a:r>
              <a:rPr lang="pt-PT" sz="1400" dirty="0">
                <a:effectLst/>
                <a:latin typeface="+mj-lt"/>
                <a:ea typeface="Calibri" panose="020F0502020204030204" pitchFamily="34" charset="0"/>
                <a:cs typeface="Times New Roman" panose="02020603050405020304" pitchFamily="18" charset="0"/>
              </a:rPr>
              <a:t>A audição do menor apenas pode ser dispensada no caso de arquivamento liminar, podendo ainda ser adiada no interesse do menor – </a:t>
            </a:r>
            <a:r>
              <a:rPr lang="pt-PT" sz="1400" dirty="0" err="1">
                <a:effectLst/>
                <a:latin typeface="+mj-lt"/>
                <a:ea typeface="Calibri" panose="020F0502020204030204" pitchFamily="34" charset="0"/>
                <a:cs typeface="Times New Roman" panose="02020603050405020304" pitchFamily="18" charset="0"/>
              </a:rPr>
              <a:t>cfr</a:t>
            </a:r>
            <a:r>
              <a:rPr lang="pt-PT" sz="1400" dirty="0">
                <a:effectLst/>
                <a:latin typeface="+mj-lt"/>
                <a:ea typeface="Calibri" panose="020F0502020204030204" pitchFamily="34" charset="0"/>
                <a:cs typeface="Times New Roman" panose="02020603050405020304" pitchFamily="18" charset="0"/>
              </a:rPr>
              <a:t>. n.º 2 do </a:t>
            </a:r>
            <a:r>
              <a:rPr lang="pt-PT" sz="1400" dirty="0" err="1">
                <a:effectLst/>
                <a:latin typeface="+mj-lt"/>
                <a:ea typeface="Calibri" panose="020F0502020204030204" pitchFamily="34" charset="0"/>
                <a:cs typeface="Times New Roman" panose="02020603050405020304" pitchFamily="18" charset="0"/>
              </a:rPr>
              <a:t>art</a:t>
            </a:r>
            <a:r>
              <a:rPr lang="pt-PT" sz="1400" dirty="0">
                <a:effectLst/>
                <a:latin typeface="+mj-lt"/>
                <a:ea typeface="Calibri" panose="020F0502020204030204" pitchFamily="34" charset="0"/>
                <a:cs typeface="Times New Roman" panose="02020603050405020304" pitchFamily="18" charset="0"/>
              </a:rPr>
              <a:t>. 77.º da LTE. (aquela dispensa é coerente com o princípio da intervenção mínima)</a:t>
            </a:r>
          </a:p>
          <a:p>
            <a:r>
              <a:rPr lang="pt-PT" sz="1400" dirty="0">
                <a:latin typeface="+mj-lt"/>
                <a:ea typeface="Calibri" panose="020F0502020204030204" pitchFamily="34" charset="0"/>
                <a:cs typeface="Times New Roman" panose="02020603050405020304" pitchFamily="18" charset="0"/>
              </a:rPr>
              <a:t>Retirando a situação de arquivamento liminar, </a:t>
            </a:r>
            <a:r>
              <a:rPr lang="pt-PT" sz="1400" dirty="0">
                <a:effectLst/>
                <a:latin typeface="+mj-lt"/>
                <a:ea typeface="Calibri" panose="020F0502020204030204" pitchFamily="34" charset="0"/>
                <a:cs typeface="Times New Roman" panose="02020603050405020304" pitchFamily="18" charset="0"/>
              </a:rPr>
              <a:t>a audição do jovem constitui uma formalidade obrigatória em fase de </a:t>
            </a:r>
            <a:r>
              <a:rPr lang="pt-PT" sz="1400" dirty="0" err="1">
                <a:effectLst/>
                <a:latin typeface="+mj-lt"/>
                <a:ea typeface="Calibri" panose="020F0502020204030204" pitchFamily="34" charset="0"/>
                <a:cs typeface="Times New Roman" panose="02020603050405020304" pitchFamily="18" charset="0"/>
              </a:rPr>
              <a:t>inquerérito</a:t>
            </a:r>
            <a:r>
              <a:rPr lang="pt-PT" sz="1400" dirty="0">
                <a:effectLst/>
                <a:latin typeface="+mj-lt"/>
                <a:ea typeface="Calibri" panose="020F0502020204030204" pitchFamily="34" charset="0"/>
                <a:cs typeface="Times New Roman" panose="02020603050405020304" pitchFamily="18" charset="0"/>
              </a:rPr>
              <a:t> - </a:t>
            </a:r>
            <a:r>
              <a:rPr lang="pt-PT" sz="1800" dirty="0">
                <a:solidFill>
                  <a:srgbClr val="FF0000"/>
                </a:solidFill>
                <a:effectLst/>
                <a:latin typeface="Calibri" panose="020F0502020204030204" pitchFamily="34" charset="0"/>
                <a:ea typeface="Calibri" panose="020F0502020204030204" pitchFamily="34" charset="0"/>
              </a:rPr>
              <a:t>nulidade, de conhecimento oficioso pelo tribunal?? </a:t>
            </a:r>
          </a:p>
          <a:p>
            <a:r>
              <a:rPr lang="pt-PT" sz="1800" dirty="0">
                <a:effectLst/>
                <a:latin typeface="Calibri" panose="020F0502020204030204" pitchFamily="34" charset="0"/>
                <a:ea typeface="Calibri" panose="020F0502020204030204" pitchFamily="34" charset="0"/>
                <a:cs typeface="Times New Roman" panose="02020603050405020304" pitchFamily="18" charset="0"/>
              </a:rPr>
              <a:t>Tendo sido requerida abertura da fase jurisdicional, pode rejeitar-se o requerimento de abertura da fase jurisdicional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Art</a:t>
            </a:r>
            <a:r>
              <a:rPr lang="pt-PT" sz="1800" dirty="0">
                <a:effectLst/>
                <a:latin typeface="Calibri" panose="020F0502020204030204" pitchFamily="34" charset="0"/>
                <a:ea typeface="Calibri" panose="020F0502020204030204" pitchFamily="34" charset="0"/>
                <a:cs typeface="Times New Roman" panose="02020603050405020304" pitchFamily="18" charset="0"/>
              </a:rPr>
              <a:t>. 92-A) e determinar o regresso dos autos à esfera do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M.ºP.º</a:t>
            </a:r>
            <a:r>
              <a:rPr lang="pt-PT" sz="1800" dirty="0">
                <a:effectLst/>
                <a:latin typeface="Calibri" panose="020F0502020204030204" pitchFamily="34" charset="0"/>
                <a:ea typeface="Calibri" panose="020F0502020204030204" pitchFamily="34" charset="0"/>
                <a:cs typeface="Times New Roman" panose="02020603050405020304" pitchFamily="18" charset="0"/>
              </a:rPr>
              <a:t>, a fim de aí prosseguirem os seus normais termos como inquérito??</a:t>
            </a:r>
            <a:endParaRPr lang="pt-PT" sz="1800" dirty="0">
              <a:effectLst/>
              <a:latin typeface="Aptos" panose="020B0004020202020204" pitchFamily="34" charset="0"/>
              <a:ea typeface="Aptos" panose="020B0004020202020204" pitchFamily="34" charset="0"/>
              <a:cs typeface="Times New Roman" panose="02020603050405020304" pitchFamily="18" charset="0"/>
            </a:endParaRPr>
          </a:p>
          <a:p>
            <a:pPr lvl="1"/>
            <a:r>
              <a:rPr lang="pt-PT" dirty="0"/>
              <a:t>#</a:t>
            </a:r>
            <a:r>
              <a:rPr lang="pt-PT" sz="2800" dirty="0">
                <a:latin typeface="Calibri" panose="020F0502020204030204" pitchFamily="34" charset="0"/>
                <a:ea typeface="Calibri" panose="020F0502020204030204" pitchFamily="34" charset="0"/>
                <a:cs typeface="Times New Roman" panose="02020603050405020304" pitchFamily="18" charset="0"/>
              </a:rPr>
              <a:t>Pode ser requerida a abertura da fase jurisdicional se não foi  possível a audição do jovem </a:t>
            </a:r>
            <a:r>
              <a:rPr lang="pt-PT" sz="1400" dirty="0">
                <a:latin typeface="Calibri" panose="020F0502020204030204" pitchFamily="34" charset="0"/>
                <a:ea typeface="Calibri" panose="020F0502020204030204" pitchFamily="34" charset="0"/>
                <a:cs typeface="Times New Roman" panose="02020603050405020304" pitchFamily="18" charset="0"/>
              </a:rPr>
              <a:t>(Paulo Guerra, “Anotação ao </a:t>
            </a:r>
            <a:r>
              <a:rPr lang="pt-PT" sz="1400" dirty="0" err="1">
                <a:latin typeface="Calibri" panose="020F0502020204030204" pitchFamily="34" charset="0"/>
                <a:ea typeface="Calibri" panose="020F0502020204030204" pitchFamily="34" charset="0"/>
                <a:cs typeface="Times New Roman" panose="02020603050405020304" pitchFamily="18" charset="0"/>
              </a:rPr>
              <a:t>art</a:t>
            </a:r>
            <a:r>
              <a:rPr lang="pt-PT" sz="1400" dirty="0">
                <a:latin typeface="Calibri" panose="020F0502020204030204" pitchFamily="34" charset="0"/>
                <a:ea typeface="Calibri" panose="020F0502020204030204" pitchFamily="34" charset="0"/>
                <a:cs typeface="Times New Roman" panose="02020603050405020304" pitchFamily="18" charset="0"/>
              </a:rPr>
              <a:t>. 92.º”, </a:t>
            </a:r>
            <a:r>
              <a:rPr lang="pt-PT" sz="1400" i="1" dirty="0">
                <a:latin typeface="Calibri" panose="020F0502020204030204" pitchFamily="34" charset="0"/>
                <a:ea typeface="Calibri" panose="020F0502020204030204" pitchFamily="34" charset="0"/>
                <a:cs typeface="Times New Roman" panose="02020603050405020304" pitchFamily="18" charset="0"/>
              </a:rPr>
              <a:t>LTE Anotada, 2.ª Ed., </a:t>
            </a:r>
            <a:r>
              <a:rPr lang="pt-PT" sz="1400" dirty="0">
                <a:latin typeface="Calibri" panose="020F0502020204030204" pitchFamily="34" charset="0"/>
                <a:ea typeface="Calibri" panose="020F0502020204030204" pitchFamily="34" charset="0"/>
                <a:cs typeface="Times New Roman" panose="02020603050405020304" pitchFamily="18" charset="0"/>
              </a:rPr>
              <a:t>p. 311; Anabela Miranda Rodrigues/António Carlos Duarte Fonseca, </a:t>
            </a:r>
            <a:r>
              <a:rPr lang="pt-PT" sz="1400" i="1" dirty="0">
                <a:latin typeface="Calibri" panose="020F0502020204030204" pitchFamily="34" charset="0"/>
                <a:ea typeface="Calibri" panose="020F0502020204030204" pitchFamily="34" charset="0"/>
                <a:cs typeface="Times New Roman" panose="02020603050405020304" pitchFamily="18" charset="0"/>
              </a:rPr>
              <a:t>op. cit.</a:t>
            </a:r>
            <a:r>
              <a:rPr lang="pt-PT" sz="1400" dirty="0">
                <a:latin typeface="Calibri" panose="020F0502020204030204" pitchFamily="34" charset="0"/>
                <a:ea typeface="Calibri" panose="020F0502020204030204" pitchFamily="34" charset="0"/>
                <a:cs typeface="Times New Roman" panose="02020603050405020304" pitchFamily="18" charset="0"/>
              </a:rPr>
              <a:t>, p. 189)</a:t>
            </a:r>
            <a:endParaRPr lang="pt-PT" sz="1400" dirty="0">
              <a:effectLst/>
              <a:latin typeface="+mj-lt"/>
              <a:ea typeface="Aptos" panose="020B0004020202020204" pitchFamily="34" charset="0"/>
              <a:cs typeface="Times New Roman" panose="02020603050405020304" pitchFamily="18" charset="0"/>
            </a:endParaRPr>
          </a:p>
          <a:p>
            <a:pPr lvl="1"/>
            <a:endParaRPr lang="pt-PT" dirty="0"/>
          </a:p>
        </p:txBody>
      </p:sp>
      <p:sp>
        <p:nvSpPr>
          <p:cNvPr id="4" name="Marcador de Posição do Rodapé 3">
            <a:extLst>
              <a:ext uri="{FF2B5EF4-FFF2-40B4-BE49-F238E27FC236}">
                <a16:creationId xmlns:a16="http://schemas.microsoft.com/office/drawing/2014/main" id="{F4292359-D439-5706-8697-50B7BA381FFE}"/>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382541660"/>
      </p:ext>
    </p:extLst>
  </p:cSld>
  <p:clrMapOvr>
    <a:masterClrMapping/>
  </p:clrMapOvr>
  <p:transition spd="slow">
    <p:strips dir="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7BE32F-0BC9-8EFB-5483-FB3FB484D7B3}"/>
              </a:ext>
            </a:extLst>
          </p:cNvPr>
          <p:cNvSpPr>
            <a:spLocks noGrp="1"/>
          </p:cNvSpPr>
          <p:nvPr>
            <p:ph type="title"/>
          </p:nvPr>
        </p:nvSpPr>
        <p:spPr/>
        <p:txBody>
          <a:bodyPr/>
          <a:lstStyle/>
          <a:p>
            <a:r>
              <a:rPr lang="pt-PT" sz="2800" dirty="0"/>
              <a:t>Dúvida: </a:t>
            </a:r>
            <a:r>
              <a:rPr lang="pt-PT" sz="2800" kern="0" dirty="0">
                <a:effectLst/>
                <a:latin typeface="Times New Roman" panose="02020603050405020304" pitchFamily="18" charset="0"/>
                <a:ea typeface="Cambria" panose="02040503050406030204" pitchFamily="18" charset="0"/>
              </a:rPr>
              <a:t>efeito do recurso da medida tutelar de internamento – como conciliar as normas? </a:t>
            </a:r>
            <a:endParaRPr lang="pt-PT" sz="2800" dirty="0"/>
          </a:p>
        </p:txBody>
      </p:sp>
      <p:sp>
        <p:nvSpPr>
          <p:cNvPr id="3" name="Marcador de Posição de Conteúdo 2">
            <a:extLst>
              <a:ext uri="{FF2B5EF4-FFF2-40B4-BE49-F238E27FC236}">
                <a16:creationId xmlns:a16="http://schemas.microsoft.com/office/drawing/2014/main" id="{6A958A55-9466-8B4B-4199-1C80063B3D92}"/>
              </a:ext>
            </a:extLst>
          </p:cNvPr>
          <p:cNvSpPr>
            <a:spLocks noGrp="1"/>
          </p:cNvSpPr>
          <p:nvPr>
            <p:ph idx="1"/>
          </p:nvPr>
        </p:nvSpPr>
        <p:spPr>
          <a:xfrm>
            <a:off x="395536" y="1752600"/>
            <a:ext cx="8062664" cy="5105400"/>
          </a:xfrm>
        </p:spPr>
        <p:txBody>
          <a:bodyPr/>
          <a:lstStyle/>
          <a:p>
            <a:pPr algn="just">
              <a:lnSpc>
                <a:spcPct val="150000"/>
              </a:lnSpc>
              <a:spcAft>
                <a:spcPts val="1000"/>
              </a:spcAft>
              <a:buNone/>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No artigo 129.º da LTE refere-se como princípio geral o trânsito em julgado para a execução das medidas tutelares educativas (“A execução de medida só pode ter lugar por força de decisão reduzida a escrito e transitada em julgado que determine a medida aplicada”</a:t>
            </a:r>
            <a:r>
              <a:rPr lang="pt-PT" sz="1800" i="1" dirty="0">
                <a:effectLst/>
                <a:latin typeface="Times New Roman" panose="02020603050405020304" pitchFamily="18" charset="0"/>
                <a:ea typeface="Cambria" panose="02040503050406030204" pitchFamily="18" charset="0"/>
                <a:cs typeface="Times New Roman" panose="02020603050405020304" pitchFamily="18" charset="0"/>
              </a:rPr>
              <a:t>)</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estabelecendo o artigo 150.º n.º 1 a necessidade do trânsito em julgado da medida tutelar educativa de internamento para efeitos de escolha e determinação da medida de internamento. Estas normas não foram alteradas pela Lei n.º 4/2015, de 7 de janeiro.</a:t>
            </a:r>
          </a:p>
          <a:p>
            <a:pPr algn="just">
              <a:lnSpc>
                <a:spcPct val="150000"/>
              </a:lnSpc>
              <a:spcAft>
                <a:spcPts val="1000"/>
              </a:spcAft>
              <a:buNone/>
            </a:pPr>
            <a:r>
              <a:rPr lang="pt-PT" sz="1800" b="1" dirty="0">
                <a:effectLst/>
                <a:latin typeface="Times New Roman" panose="02020603050405020304" pitchFamily="18" charset="0"/>
                <a:ea typeface="Cambria" panose="02040503050406030204" pitchFamily="18" charset="0"/>
                <a:cs typeface="Times New Roman" panose="02020603050405020304" pitchFamily="18" charset="0"/>
              </a:rPr>
              <a:t>Ora, coloca-se a questão de saber como conciliar o descrito nestas normas com o prescrito no artigo 125.º n.º 4 da LTE, que determina o efeito devolutivo do recurso da medida tutelar educativa de internamento, “aguardando o menor em centro educativo até ao trânsito em julgado da decisão”, independentemente da aplicação de medida cautelar.</a:t>
            </a:r>
          </a:p>
          <a:p>
            <a:endParaRPr lang="pt-PT" dirty="0"/>
          </a:p>
        </p:txBody>
      </p:sp>
    </p:spTree>
    <p:extLst>
      <p:ext uri="{BB962C8B-B14F-4D97-AF65-F5344CB8AC3E}">
        <p14:creationId xmlns:p14="http://schemas.microsoft.com/office/powerpoint/2010/main" val="310466176"/>
      </p:ext>
    </p:extLst>
  </p:cSld>
  <p:clrMapOvr>
    <a:masterClrMapping/>
  </p:clrMapOvr>
  <p:transition spd="slow">
    <p:strips dir="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0278F-9439-4AC1-87FD-6AFC85E7ECD5}"/>
              </a:ext>
            </a:extLst>
          </p:cNvPr>
          <p:cNvSpPr>
            <a:spLocks noGrp="1"/>
          </p:cNvSpPr>
          <p:nvPr>
            <p:ph type="title"/>
          </p:nvPr>
        </p:nvSpPr>
        <p:spPr>
          <a:xfrm>
            <a:off x="144016" y="198708"/>
            <a:ext cx="8964488" cy="1143000"/>
          </a:xfrm>
        </p:spPr>
        <p:txBody>
          <a:bodyPr/>
          <a:lstStyle/>
          <a:p>
            <a:r>
              <a:rPr lang="pt-PT" sz="2800" dirty="0"/>
              <a:t>Dúvidas?</a:t>
            </a:r>
            <a:br>
              <a:rPr lang="pt-PT" sz="2800" dirty="0"/>
            </a:br>
            <a:r>
              <a:rPr lang="pt-PT" sz="2800" dirty="0"/>
              <a:t>Necessidade de intervenção legislativa para as clarificar?</a:t>
            </a:r>
          </a:p>
        </p:txBody>
      </p:sp>
      <p:sp>
        <p:nvSpPr>
          <p:cNvPr id="3" name="Marcador de Posição de Conteúdo 2">
            <a:extLst>
              <a:ext uri="{FF2B5EF4-FFF2-40B4-BE49-F238E27FC236}">
                <a16:creationId xmlns:a16="http://schemas.microsoft.com/office/drawing/2014/main" id="{1F9BBFCF-3AA3-44AB-77E7-ACAA552632E3}"/>
              </a:ext>
            </a:extLst>
          </p:cNvPr>
          <p:cNvSpPr>
            <a:spLocks noGrp="1"/>
          </p:cNvSpPr>
          <p:nvPr>
            <p:ph idx="1"/>
          </p:nvPr>
        </p:nvSpPr>
        <p:spPr>
          <a:xfrm>
            <a:off x="395536" y="1752600"/>
            <a:ext cx="8712968" cy="4772744"/>
          </a:xfrm>
        </p:spPr>
        <p:txBody>
          <a:bodyPr/>
          <a:lstStyle/>
          <a:p>
            <a:pPr marL="0" indent="0">
              <a:buNone/>
            </a:pPr>
            <a:r>
              <a:rPr lang="pt-PT" sz="1800" kern="0" dirty="0">
                <a:effectLst/>
                <a:latin typeface="Times New Roman" panose="02020603050405020304" pitchFamily="18" charset="0"/>
                <a:ea typeface="Cambria" panose="02040503050406030204" pitchFamily="18" charset="0"/>
              </a:rPr>
              <a:t>- efeito do recurso da medida tutelar de internamento – como conciliar as normas? </a:t>
            </a:r>
            <a:endParaRPr lang="pt-PT" dirty="0"/>
          </a:p>
        </p:txBody>
      </p:sp>
      <p:graphicFrame>
        <p:nvGraphicFramePr>
          <p:cNvPr id="5" name="Tabela 4">
            <a:extLst>
              <a:ext uri="{FF2B5EF4-FFF2-40B4-BE49-F238E27FC236}">
                <a16:creationId xmlns:a16="http://schemas.microsoft.com/office/drawing/2014/main" id="{65880F08-2CF0-72F3-DF7E-B3170D52FE3E}"/>
              </a:ext>
            </a:extLst>
          </p:cNvPr>
          <p:cNvGraphicFramePr>
            <a:graphicFrameLocks noGrp="1"/>
          </p:cNvGraphicFramePr>
          <p:nvPr/>
        </p:nvGraphicFramePr>
        <p:xfrm>
          <a:off x="486911" y="2210350"/>
          <a:ext cx="7772400" cy="243840"/>
        </p:xfrm>
        <a:graphic>
          <a:graphicData uri="http://schemas.openxmlformats.org/drawingml/2006/table">
            <a:tbl>
              <a:tblPr/>
              <a:tblGrid>
                <a:gridCol w="7772400">
                  <a:extLst>
                    <a:ext uri="{9D8B030D-6E8A-4147-A177-3AD203B41FA5}">
                      <a16:colId xmlns:a16="http://schemas.microsoft.com/office/drawing/2014/main" val="32383795"/>
                    </a:ext>
                  </a:extLst>
                </a:gridCol>
              </a:tblGrid>
              <a:tr h="0">
                <a:tc>
                  <a:txBody>
                    <a:bodyPr/>
                    <a:lstStyle/>
                    <a:p>
                      <a:pPr algn="ctr"/>
                      <a:r>
                        <a:rPr lang="pt-PT" sz="800" b="1" dirty="0">
                          <a:solidFill>
                            <a:srgbClr val="CC221E"/>
                          </a:solidFill>
                          <a:effectLst/>
                          <a:latin typeface="trebuchet ms" panose="020B0603020202020204" pitchFamily="34" charset="0"/>
                        </a:rPr>
                        <a:t>Artigo 129.º</a:t>
                      </a:r>
                      <a:br>
                        <a:rPr lang="pt-PT" sz="800" b="1" dirty="0">
                          <a:solidFill>
                            <a:srgbClr val="CC221E"/>
                          </a:solidFill>
                          <a:effectLst/>
                          <a:latin typeface="trebuchet ms" panose="020B0603020202020204" pitchFamily="34" charset="0"/>
                        </a:rPr>
                      </a:br>
                      <a:r>
                        <a:rPr lang="pt-PT" sz="800" b="1" dirty="0">
                          <a:solidFill>
                            <a:srgbClr val="CC221E"/>
                          </a:solidFill>
                          <a:effectLst/>
                          <a:latin typeface="trebuchet ms" panose="020B0603020202020204" pitchFamily="34" charset="0"/>
                        </a:rPr>
                        <a:t>Exequibilidade das decisões</a:t>
                      </a:r>
                      <a:endParaRPr lang="pt-PT" sz="800" b="1" dirty="0">
                        <a:solidFill>
                          <a:srgbClr val="000000"/>
                        </a:solidFill>
                        <a:effectLst/>
                        <a:latin typeface="trebuchet ms" panose="020B0603020202020204" pitchFamily="34" charset="0"/>
                      </a:endParaRPr>
                    </a:p>
                  </a:txBody>
                  <a:tcPr marL="0" marR="0" marT="0" marB="0" anchor="ctr">
                    <a:lnL>
                      <a:noFill/>
                    </a:lnL>
                    <a:lnR>
                      <a:noFill/>
                    </a:lnR>
                    <a:lnT>
                      <a:noFill/>
                    </a:lnT>
                    <a:lnB>
                      <a:noFill/>
                    </a:lnB>
                    <a:solidFill>
                      <a:srgbClr val="FCFACF"/>
                    </a:solidFill>
                  </a:tcPr>
                </a:tc>
                <a:extLst>
                  <a:ext uri="{0D108BD9-81ED-4DB2-BD59-A6C34878D82A}">
                    <a16:rowId xmlns:a16="http://schemas.microsoft.com/office/drawing/2014/main" val="1566506580"/>
                  </a:ext>
                </a:extLst>
              </a:tr>
            </a:tbl>
          </a:graphicData>
        </a:graphic>
      </p:graphicFrame>
      <p:graphicFrame>
        <p:nvGraphicFramePr>
          <p:cNvPr id="6" name="Tabela 5">
            <a:extLst>
              <a:ext uri="{FF2B5EF4-FFF2-40B4-BE49-F238E27FC236}">
                <a16:creationId xmlns:a16="http://schemas.microsoft.com/office/drawing/2014/main" id="{D5470B55-6B3C-9AB7-8BC4-F8C41F11795E}"/>
              </a:ext>
            </a:extLst>
          </p:cNvPr>
          <p:cNvGraphicFramePr>
            <a:graphicFrameLocks noGrp="1"/>
          </p:cNvGraphicFramePr>
          <p:nvPr/>
        </p:nvGraphicFramePr>
        <p:xfrm>
          <a:off x="467544" y="2514600"/>
          <a:ext cx="7772400" cy="213360"/>
        </p:xfrm>
        <a:graphic>
          <a:graphicData uri="http://schemas.openxmlformats.org/drawingml/2006/table">
            <a:tbl>
              <a:tblPr/>
              <a:tblGrid>
                <a:gridCol w="7772400">
                  <a:extLst>
                    <a:ext uri="{9D8B030D-6E8A-4147-A177-3AD203B41FA5}">
                      <a16:colId xmlns:a16="http://schemas.microsoft.com/office/drawing/2014/main" val="3838153025"/>
                    </a:ext>
                  </a:extLst>
                </a:gridCol>
              </a:tblGrid>
              <a:tr h="0">
                <a:tc>
                  <a:txBody>
                    <a:bodyPr/>
                    <a:lstStyle/>
                    <a:p>
                      <a:r>
                        <a:rPr lang="pt-PT" sz="800" b="0" dirty="0">
                          <a:solidFill>
                            <a:srgbClr val="000000"/>
                          </a:solidFill>
                          <a:effectLst/>
                          <a:latin typeface="trebuchet ms" panose="020B0603020202020204" pitchFamily="34" charset="0"/>
                        </a:rPr>
                        <a:t>A execução de medida só pode ter lugar por força de decisão reduzida a escrito e </a:t>
                      </a:r>
                      <a:r>
                        <a:rPr lang="pt-PT" sz="800" b="1" dirty="0">
                          <a:solidFill>
                            <a:srgbClr val="000000"/>
                          </a:solidFill>
                          <a:effectLst/>
                          <a:latin typeface="trebuchet ms" panose="020B0603020202020204" pitchFamily="34" charset="0"/>
                        </a:rPr>
                        <a:t>transitada em julgado </a:t>
                      </a:r>
                      <a:r>
                        <a:rPr lang="pt-PT" sz="800" b="0" dirty="0">
                          <a:solidFill>
                            <a:srgbClr val="000000"/>
                          </a:solidFill>
                          <a:effectLst/>
                          <a:latin typeface="trebuchet ms" panose="020B0603020202020204" pitchFamily="34" charset="0"/>
                        </a:rPr>
                        <a:t>que determine a medida aplicada.</a:t>
                      </a:r>
                    </a:p>
                  </a:txBody>
                  <a:tcPr>
                    <a:lnL>
                      <a:noFill/>
                    </a:lnL>
                    <a:lnR>
                      <a:noFill/>
                    </a:lnR>
                    <a:lnT>
                      <a:noFill/>
                    </a:lnT>
                    <a:lnB>
                      <a:noFill/>
                    </a:lnB>
                    <a:solidFill>
                      <a:srgbClr val="FCFACF"/>
                    </a:solidFill>
                  </a:tcPr>
                </a:tc>
                <a:extLst>
                  <a:ext uri="{0D108BD9-81ED-4DB2-BD59-A6C34878D82A}">
                    <a16:rowId xmlns:a16="http://schemas.microsoft.com/office/drawing/2014/main" val="228970537"/>
                  </a:ext>
                </a:extLst>
              </a:tr>
            </a:tbl>
          </a:graphicData>
        </a:graphic>
      </p:graphicFrame>
      <p:graphicFrame>
        <p:nvGraphicFramePr>
          <p:cNvPr id="7" name="Tabela 6">
            <a:extLst>
              <a:ext uri="{FF2B5EF4-FFF2-40B4-BE49-F238E27FC236}">
                <a16:creationId xmlns:a16="http://schemas.microsoft.com/office/drawing/2014/main" id="{5E056E30-8303-AC49-4D24-8ECE543B0C86}"/>
              </a:ext>
            </a:extLst>
          </p:cNvPr>
          <p:cNvGraphicFramePr>
            <a:graphicFrameLocks noGrp="1"/>
          </p:cNvGraphicFramePr>
          <p:nvPr/>
        </p:nvGraphicFramePr>
        <p:xfrm>
          <a:off x="618682" y="3744192"/>
          <a:ext cx="7772400" cy="243840"/>
        </p:xfrm>
        <a:graphic>
          <a:graphicData uri="http://schemas.openxmlformats.org/drawingml/2006/table">
            <a:tbl>
              <a:tblPr/>
              <a:tblGrid>
                <a:gridCol w="7772400">
                  <a:extLst>
                    <a:ext uri="{9D8B030D-6E8A-4147-A177-3AD203B41FA5}">
                      <a16:colId xmlns:a16="http://schemas.microsoft.com/office/drawing/2014/main" val="3485743074"/>
                    </a:ext>
                  </a:extLst>
                </a:gridCol>
              </a:tblGrid>
              <a:tr h="0">
                <a:tc>
                  <a:txBody>
                    <a:bodyPr/>
                    <a:lstStyle/>
                    <a:p>
                      <a:pPr algn="ctr"/>
                      <a:r>
                        <a:rPr lang="pt-PT" sz="800" b="1" dirty="0">
                          <a:solidFill>
                            <a:srgbClr val="D74600"/>
                          </a:solidFill>
                          <a:effectLst/>
                          <a:latin typeface="tahoma" panose="020B0604030504040204" pitchFamily="34" charset="0"/>
                        </a:rPr>
                        <a:t>Artigo 125.º</a:t>
                      </a:r>
                      <a:br>
                        <a:rPr lang="pt-PT" sz="800" b="1" dirty="0">
                          <a:solidFill>
                            <a:srgbClr val="D74600"/>
                          </a:solidFill>
                          <a:effectLst/>
                          <a:latin typeface="tahoma" panose="020B0604030504040204" pitchFamily="34" charset="0"/>
                        </a:rPr>
                      </a:br>
                      <a:r>
                        <a:rPr lang="pt-PT" sz="800" b="1" dirty="0">
                          <a:solidFill>
                            <a:srgbClr val="D74600"/>
                          </a:solidFill>
                          <a:effectLst/>
                          <a:latin typeface="tahoma" panose="020B0604030504040204" pitchFamily="34" charset="0"/>
                        </a:rPr>
                        <a:t>Efeito do recurso</a:t>
                      </a:r>
                      <a:endParaRPr lang="pt-PT" sz="800" b="1" dirty="0">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3770774342"/>
                  </a:ext>
                </a:extLst>
              </a:tr>
            </a:tbl>
          </a:graphicData>
        </a:graphic>
      </p:graphicFrame>
      <p:graphicFrame>
        <p:nvGraphicFramePr>
          <p:cNvPr id="8" name="Tabela 7">
            <a:extLst>
              <a:ext uri="{FF2B5EF4-FFF2-40B4-BE49-F238E27FC236}">
                <a16:creationId xmlns:a16="http://schemas.microsoft.com/office/drawing/2014/main" id="{011EE686-C8AA-CEB0-3E27-7B4F29BCEC20}"/>
              </a:ext>
            </a:extLst>
          </p:cNvPr>
          <p:cNvGraphicFramePr>
            <a:graphicFrameLocks noGrp="1"/>
          </p:cNvGraphicFramePr>
          <p:nvPr/>
        </p:nvGraphicFramePr>
        <p:xfrm>
          <a:off x="791072" y="4003856"/>
          <a:ext cx="7772400" cy="1066800"/>
        </p:xfrm>
        <a:graphic>
          <a:graphicData uri="http://schemas.openxmlformats.org/drawingml/2006/table">
            <a:tbl>
              <a:tblPr/>
              <a:tblGrid>
                <a:gridCol w="7772400">
                  <a:extLst>
                    <a:ext uri="{9D8B030D-6E8A-4147-A177-3AD203B41FA5}">
                      <a16:colId xmlns:a16="http://schemas.microsoft.com/office/drawing/2014/main" val="3695768119"/>
                    </a:ext>
                  </a:extLst>
                </a:gridCol>
              </a:tblGrid>
              <a:tr h="0">
                <a:tc>
                  <a:txBody>
                    <a:bodyPr/>
                    <a:lstStyle/>
                    <a:p>
                      <a:r>
                        <a:rPr lang="pt-PT" sz="800" b="0" dirty="0">
                          <a:solidFill>
                            <a:srgbClr val="000000"/>
                          </a:solidFill>
                          <a:effectLst/>
                          <a:latin typeface="trebuchet ms" panose="020B0603020202020204" pitchFamily="34" charset="0"/>
                        </a:rPr>
                        <a:t>1 </a:t>
                      </a:r>
                      <a:r>
                        <a:rPr lang="pt-PT" sz="800" b="1" dirty="0">
                          <a:solidFill>
                            <a:srgbClr val="000000"/>
                          </a:solidFill>
                          <a:effectLst/>
                          <a:latin typeface="trebuchet ms" panose="020B0603020202020204" pitchFamily="34" charset="0"/>
                        </a:rPr>
                        <a:t>- No exame preliminar o relator verifica se deve manter o efeito atribuído ao recurso e confirma-o ou altera-o, determinando, neste caso, as providências adequadas</a:t>
                      </a:r>
                      <a:r>
                        <a:rPr lang="pt-PT" sz="800" b="0" dirty="0">
                          <a:solidFill>
                            <a:srgbClr val="000000"/>
                          </a:solidFill>
                          <a:effectLst/>
                          <a:latin typeface="trebuchet ms" panose="020B0603020202020204" pitchFamily="34" charset="0"/>
                        </a:rPr>
                        <a:t>.</a:t>
                      </a:r>
                      <a:br>
                        <a:rPr lang="pt-PT" sz="800" b="0" dirty="0">
                          <a:solidFill>
                            <a:srgbClr val="000000"/>
                          </a:solidFill>
                          <a:effectLst/>
                          <a:latin typeface="trebuchet ms" panose="020B0603020202020204" pitchFamily="34" charset="0"/>
                        </a:rPr>
                      </a:br>
                      <a:r>
                        <a:rPr lang="pt-PT" sz="800" b="0" dirty="0">
                          <a:solidFill>
                            <a:srgbClr val="000000"/>
                          </a:solidFill>
                          <a:effectLst/>
                          <a:latin typeface="trebuchet ms" panose="020B0603020202020204" pitchFamily="34" charset="0"/>
                        </a:rPr>
                        <a:t>2 - O recurso interposto de decisão que aplique ou mantenha medida cautelar é decidido no prazo máximo de 15 dias, a contar da data de receção dos autos no tribunal superior.</a:t>
                      </a:r>
                      <a:br>
                        <a:rPr lang="pt-PT" sz="800" b="0" dirty="0">
                          <a:solidFill>
                            <a:srgbClr val="000000"/>
                          </a:solidFill>
                          <a:effectLst/>
                          <a:latin typeface="trebuchet ms" panose="020B0603020202020204" pitchFamily="34" charset="0"/>
                        </a:rPr>
                      </a:br>
                      <a:r>
                        <a:rPr lang="pt-PT" sz="800" b="0" dirty="0">
                          <a:solidFill>
                            <a:srgbClr val="000000"/>
                          </a:solidFill>
                          <a:effectLst/>
                          <a:latin typeface="trebuchet ms" panose="020B0603020202020204" pitchFamily="34" charset="0"/>
                        </a:rPr>
                        <a:t>3 - O recurso interposto de decisão que aplique ou mantenha medida tutelar de internamento é decidido no prazo máximo de 60 dias, a contar da data de receção dos autos no tribunal superior.</a:t>
                      </a:r>
                      <a:br>
                        <a:rPr lang="pt-PT" sz="800" b="0" dirty="0">
                          <a:solidFill>
                            <a:srgbClr val="000000"/>
                          </a:solidFill>
                          <a:effectLst/>
                          <a:latin typeface="trebuchet ms" panose="020B0603020202020204" pitchFamily="34" charset="0"/>
                        </a:rPr>
                      </a:br>
                      <a:r>
                        <a:rPr lang="pt-PT" sz="800" b="0" dirty="0">
                          <a:solidFill>
                            <a:srgbClr val="000000"/>
                          </a:solidFill>
                          <a:effectLst/>
                          <a:highlight>
                            <a:srgbClr val="FFFF00"/>
                          </a:highlight>
                          <a:latin typeface="trebuchet ms" panose="020B0603020202020204" pitchFamily="34" charset="0"/>
                        </a:rPr>
                        <a:t>4 - Ao recurso interposto de decisão que aplique medida tutelar de internamento é atribuído efeito devolutivo, aguardando o menor em centro educativo até ao trânsito em julgado da decisão.</a:t>
                      </a:r>
                    </a:p>
                  </a:txBody>
                  <a:tcPr>
                    <a:lnL>
                      <a:noFill/>
                    </a:lnL>
                    <a:lnR>
                      <a:noFill/>
                    </a:lnR>
                    <a:lnT>
                      <a:noFill/>
                    </a:lnT>
                    <a:lnB>
                      <a:noFill/>
                    </a:lnB>
                    <a:solidFill>
                      <a:srgbClr val="FFFFFF"/>
                    </a:solidFill>
                  </a:tcPr>
                </a:tc>
                <a:extLst>
                  <a:ext uri="{0D108BD9-81ED-4DB2-BD59-A6C34878D82A}">
                    <a16:rowId xmlns:a16="http://schemas.microsoft.com/office/drawing/2014/main" val="485248533"/>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2">
            <p14:nvContentPartPr>
              <p14:cNvPr id="10" name="Tinta 9">
                <a:extLst>
                  <a:ext uri="{FF2B5EF4-FFF2-40B4-BE49-F238E27FC236}">
                    <a16:creationId xmlns:a16="http://schemas.microsoft.com/office/drawing/2014/main" id="{67D32C7F-B2C6-0347-1902-88CF4DE9503E}"/>
                  </a:ext>
                </a:extLst>
              </p14:cNvPr>
              <p14:cNvContentPartPr/>
              <p14:nvPr/>
            </p14:nvContentPartPr>
            <p14:xfrm>
              <a:off x="304161" y="4868919"/>
              <a:ext cx="421200" cy="229680"/>
            </p14:xfrm>
          </p:contentPart>
        </mc:Choice>
        <mc:Fallback xmlns="">
          <p:pic>
            <p:nvPicPr>
              <p:cNvPr id="10" name="Tinta 9">
                <a:extLst>
                  <a:ext uri="{FF2B5EF4-FFF2-40B4-BE49-F238E27FC236}">
                    <a16:creationId xmlns:a16="http://schemas.microsoft.com/office/drawing/2014/main" id="{67D32C7F-B2C6-0347-1902-88CF4DE9503E}"/>
                  </a:ext>
                </a:extLst>
              </p:cNvPr>
              <p:cNvPicPr/>
              <p:nvPr/>
            </p:nvPicPr>
            <p:blipFill>
              <a:blip r:embed="rId3"/>
              <a:stretch>
                <a:fillRect/>
              </a:stretch>
            </p:blipFill>
            <p:spPr>
              <a:xfrm>
                <a:off x="286521" y="4850919"/>
                <a:ext cx="456840" cy="265320"/>
              </a:xfrm>
              <a:prstGeom prst="rect">
                <a:avLst/>
              </a:prstGeom>
            </p:spPr>
          </p:pic>
        </mc:Fallback>
      </mc:AlternateContent>
      <p:graphicFrame>
        <p:nvGraphicFramePr>
          <p:cNvPr id="12" name="Tabela 11">
            <a:extLst>
              <a:ext uri="{FF2B5EF4-FFF2-40B4-BE49-F238E27FC236}">
                <a16:creationId xmlns:a16="http://schemas.microsoft.com/office/drawing/2014/main" id="{428283E0-F184-14C8-EA83-B4B8CCAEBE0C}"/>
              </a:ext>
            </a:extLst>
          </p:cNvPr>
          <p:cNvGraphicFramePr>
            <a:graphicFrameLocks noGrp="1"/>
          </p:cNvGraphicFramePr>
          <p:nvPr/>
        </p:nvGraphicFramePr>
        <p:xfrm>
          <a:off x="540668" y="3091375"/>
          <a:ext cx="7772400" cy="457200"/>
        </p:xfrm>
        <a:graphic>
          <a:graphicData uri="http://schemas.openxmlformats.org/drawingml/2006/table">
            <a:tbl>
              <a:tblPr/>
              <a:tblGrid>
                <a:gridCol w="7772400">
                  <a:extLst>
                    <a:ext uri="{9D8B030D-6E8A-4147-A177-3AD203B41FA5}">
                      <a16:colId xmlns:a16="http://schemas.microsoft.com/office/drawing/2014/main" val="3379753424"/>
                    </a:ext>
                  </a:extLst>
                </a:gridCol>
              </a:tblGrid>
              <a:tr h="0">
                <a:tc>
                  <a:txBody>
                    <a:bodyPr/>
                    <a:lstStyle/>
                    <a:p>
                      <a:r>
                        <a:rPr lang="pt-PT" sz="800" b="0" dirty="0">
                          <a:solidFill>
                            <a:srgbClr val="000000"/>
                          </a:solidFill>
                          <a:effectLst/>
                          <a:latin typeface="trebuchet ms" panose="020B0603020202020204" pitchFamily="34" charset="0"/>
                        </a:rPr>
                        <a:t>1 - No prazo de três dias, a contar do trânsito em julgado da sentença que aplicar medida de internamento em centro educativo, o tribunal remete aos serviços de reinserção social cópia da decisão, acompanhada de cópia de todos os elementos necessários para a execução, nomeadamente do relatório social, dos relatórios relativos a perícias sobre a personalidade e exames psiquiátricos ou outros que se encontrem no processo.</a:t>
                      </a:r>
                    </a:p>
                  </a:txBody>
                  <a:tcPr>
                    <a:lnL>
                      <a:noFill/>
                    </a:lnL>
                    <a:lnR>
                      <a:noFill/>
                    </a:lnR>
                    <a:lnT>
                      <a:noFill/>
                    </a:lnT>
                    <a:lnB>
                      <a:noFill/>
                    </a:lnB>
                    <a:solidFill>
                      <a:srgbClr val="FCFACF"/>
                    </a:solidFill>
                  </a:tcPr>
                </a:tc>
                <a:extLst>
                  <a:ext uri="{0D108BD9-81ED-4DB2-BD59-A6C34878D82A}">
                    <a16:rowId xmlns:a16="http://schemas.microsoft.com/office/drawing/2014/main" val="1293928452"/>
                  </a:ext>
                </a:extLst>
              </a:tr>
            </a:tbl>
          </a:graphicData>
        </a:graphic>
      </p:graphicFrame>
      <p:sp>
        <p:nvSpPr>
          <p:cNvPr id="14" name="CaixaDeTexto 13">
            <a:extLst>
              <a:ext uri="{FF2B5EF4-FFF2-40B4-BE49-F238E27FC236}">
                <a16:creationId xmlns:a16="http://schemas.microsoft.com/office/drawing/2014/main" id="{2F7859C5-7CF6-D804-DAF7-C76DFAFC45C7}"/>
              </a:ext>
            </a:extLst>
          </p:cNvPr>
          <p:cNvSpPr txBox="1"/>
          <p:nvPr/>
        </p:nvSpPr>
        <p:spPr>
          <a:xfrm>
            <a:off x="540668" y="2768453"/>
            <a:ext cx="7559724" cy="338554"/>
          </a:xfrm>
          <a:prstGeom prst="rect">
            <a:avLst/>
          </a:prstGeom>
          <a:noFill/>
        </p:spPr>
        <p:txBody>
          <a:bodyPr wrap="square">
            <a:spAutoFit/>
          </a:bodyPr>
          <a:lstStyle/>
          <a:p>
            <a:pPr algn="ctr"/>
            <a:r>
              <a:rPr lang="pt-PT" sz="800" b="1" i="0" dirty="0">
                <a:solidFill>
                  <a:srgbClr val="CC221E"/>
                </a:solidFill>
                <a:effectLst/>
                <a:highlight>
                  <a:srgbClr val="FCFACF"/>
                </a:highlight>
                <a:latin typeface="trebuchet ms" panose="020B0603020202020204" pitchFamily="34" charset="0"/>
              </a:rPr>
              <a:t>Artigo 150.º</a:t>
            </a:r>
            <a:br>
              <a:rPr lang="pt-PT" sz="800" dirty="0"/>
            </a:br>
            <a:r>
              <a:rPr lang="pt-PT" sz="800" b="1" i="0" dirty="0">
                <a:solidFill>
                  <a:srgbClr val="CC221E"/>
                </a:solidFill>
                <a:effectLst/>
                <a:highlight>
                  <a:srgbClr val="FCFACF"/>
                </a:highlight>
                <a:latin typeface="trebuchet ms" panose="020B0603020202020204" pitchFamily="34" charset="0"/>
              </a:rPr>
              <a:t>Escolha e determinação do centro educativo para a execução da medida de internamento</a:t>
            </a:r>
            <a:endParaRPr lang="pt-PT" sz="800" dirty="0"/>
          </a:p>
        </p:txBody>
      </p:sp>
      <p:sp>
        <p:nvSpPr>
          <p:cNvPr id="16" name="CaixaDeTexto 15">
            <a:extLst>
              <a:ext uri="{FF2B5EF4-FFF2-40B4-BE49-F238E27FC236}">
                <a16:creationId xmlns:a16="http://schemas.microsoft.com/office/drawing/2014/main" id="{1F4582B5-C8CC-775E-6A94-DDC79112E9E7}"/>
              </a:ext>
            </a:extLst>
          </p:cNvPr>
          <p:cNvSpPr txBox="1"/>
          <p:nvPr/>
        </p:nvSpPr>
        <p:spPr>
          <a:xfrm>
            <a:off x="4373111" y="5375392"/>
            <a:ext cx="4572000" cy="1015663"/>
          </a:xfrm>
          <a:prstGeom prst="rect">
            <a:avLst/>
          </a:prstGeom>
          <a:noFill/>
          <a:ln w="76200">
            <a:solidFill>
              <a:srgbClr val="FFFF00"/>
            </a:solidFill>
          </a:ln>
        </p:spPr>
        <p:txBody>
          <a:bodyPr wrap="square">
            <a:spAutoFit/>
          </a:bodyPr>
          <a:lstStyle/>
          <a:p>
            <a:r>
              <a:rPr lang="pt-PT" sz="2000" kern="0" dirty="0">
                <a:effectLst/>
                <a:latin typeface="Times New Roman" panose="02020603050405020304" pitchFamily="18" charset="0"/>
                <a:ea typeface="Cambria" panose="02040503050406030204" pitchFamily="18" charset="0"/>
              </a:rPr>
              <a:t>a nova redação do artigo 125.º, n.º 4, da LTE, introduzida pela Lei n.º 4/2015, não foi harmonizada com o restante diploma</a:t>
            </a:r>
            <a:endParaRPr lang="pt-PT" dirty="0"/>
          </a:p>
        </p:txBody>
      </p:sp>
    </p:spTree>
    <p:extLst>
      <p:ext uri="{BB962C8B-B14F-4D97-AF65-F5344CB8AC3E}">
        <p14:creationId xmlns:p14="http://schemas.microsoft.com/office/powerpoint/2010/main" val="2312238187"/>
      </p:ext>
    </p:extLst>
  </p:cSld>
  <p:clrMapOvr>
    <a:masterClrMapping/>
  </p:clrMapOvr>
  <p:transition spd="slow">
    <p:strips dir="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6">
            <a:extLst>
              <a:ext uri="{FF2B5EF4-FFF2-40B4-BE49-F238E27FC236}">
                <a16:creationId xmlns:a16="http://schemas.microsoft.com/office/drawing/2014/main" id="{0EB919D4-08FE-8208-CA0B-E4E25A40DD77}"/>
              </a:ext>
            </a:extLst>
          </p:cNvPr>
          <p:cNvGraphicFramePr>
            <a:graphicFrameLocks noGrp="1"/>
          </p:cNvGraphicFramePr>
          <p:nvPr>
            <p:extLst>
              <p:ext uri="{D42A27DB-BD31-4B8C-83A1-F6EECF244321}">
                <p14:modId xmlns:p14="http://schemas.microsoft.com/office/powerpoint/2010/main" val="1939325617"/>
              </p:ext>
            </p:extLst>
          </p:nvPr>
        </p:nvGraphicFramePr>
        <p:xfrm>
          <a:off x="107504" y="260649"/>
          <a:ext cx="8928992" cy="6616643"/>
        </p:xfrm>
        <a:graphic>
          <a:graphicData uri="http://schemas.openxmlformats.org/drawingml/2006/table">
            <a:tbl>
              <a:tblPr firstRow="1" bandRow="1">
                <a:tableStyleId>{5C22544A-7EE6-4342-B048-85BDC9FD1C3A}</a:tableStyleId>
              </a:tblPr>
              <a:tblGrid>
                <a:gridCol w="4376858">
                  <a:extLst>
                    <a:ext uri="{9D8B030D-6E8A-4147-A177-3AD203B41FA5}">
                      <a16:colId xmlns:a16="http://schemas.microsoft.com/office/drawing/2014/main" val="3530549840"/>
                    </a:ext>
                  </a:extLst>
                </a:gridCol>
                <a:gridCol w="4552134">
                  <a:extLst>
                    <a:ext uri="{9D8B030D-6E8A-4147-A177-3AD203B41FA5}">
                      <a16:colId xmlns:a16="http://schemas.microsoft.com/office/drawing/2014/main" val="2424971329"/>
                    </a:ext>
                  </a:extLst>
                </a:gridCol>
              </a:tblGrid>
              <a:tr h="335308">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800" b="1" kern="1200" dirty="0">
                          <a:solidFill>
                            <a:schemeClr val="lt1"/>
                          </a:solidFill>
                          <a:effectLst/>
                          <a:latin typeface="+mn-lt"/>
                          <a:ea typeface="+mn-ea"/>
                          <a:cs typeface="+mn-cs"/>
                        </a:rPr>
                        <a:t>dúvidas quanto ao efeito do recurso da medida tutelar aplicada</a:t>
                      </a:r>
                      <a:r>
                        <a:rPr lang="pt-PT" sz="1800" kern="0" dirty="0">
                          <a:effectLst/>
                          <a:latin typeface="Times New Roman" panose="02020603050405020304" pitchFamily="18" charset="0"/>
                          <a:ea typeface="Cambria" panose="02040503050406030204" pitchFamily="18" charset="0"/>
                        </a:rPr>
                        <a:t> </a:t>
                      </a:r>
                      <a:endParaRPr lang="pt-PT" sz="1800" dirty="0">
                        <a:latin typeface="Cambay Devanagari" pitchFamily="2" charset="77"/>
                        <a:cs typeface="Cambay Devanagari" pitchFamily="2" charset="77"/>
                      </a:endParaRPr>
                    </a:p>
                  </a:txBody>
                  <a:tcPr marL="68580" marR="68580" marT="34290" marB="34290">
                    <a:solidFill>
                      <a:schemeClr val="bg2">
                        <a:lumMod val="2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PT" sz="2200" dirty="0">
                        <a:latin typeface="Cambay Devanagari" pitchFamily="2" charset="77"/>
                        <a:cs typeface="Cambay Devanagari" pitchFamily="2" charset="77"/>
                      </a:endParaRPr>
                    </a:p>
                  </a:txBody>
                  <a:tcPr>
                    <a:solidFill>
                      <a:schemeClr val="bg2">
                        <a:lumMod val="25000"/>
                      </a:schemeClr>
                    </a:solidFill>
                  </a:tcPr>
                </a:tc>
                <a:extLst>
                  <a:ext uri="{0D108BD9-81ED-4DB2-BD59-A6C34878D82A}">
                    <a16:rowId xmlns:a16="http://schemas.microsoft.com/office/drawing/2014/main" val="916060457"/>
                  </a:ext>
                </a:extLst>
              </a:tr>
              <a:tr h="395904">
                <a:tc>
                  <a:txBody>
                    <a:bodyPr/>
                    <a:lstStyle/>
                    <a:p>
                      <a:pPr algn="ctr"/>
                      <a:r>
                        <a:rPr lang="pt-PT" sz="1700" b="1" dirty="0">
                          <a:solidFill>
                            <a:schemeClr val="bg1"/>
                          </a:solidFill>
                          <a:latin typeface="Cambay Devanagari" pitchFamily="2" charset="77"/>
                          <a:cs typeface="Cambay Devanagari" pitchFamily="2" charset="77"/>
                        </a:rPr>
                        <a:t>1.ª perspetiva (vantagens)</a:t>
                      </a:r>
                    </a:p>
                  </a:txBody>
                  <a:tcPr marL="68580" marR="68580" marT="34290" marB="34290">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700" b="1" dirty="0">
                          <a:solidFill>
                            <a:schemeClr val="bg1"/>
                          </a:solidFill>
                          <a:latin typeface="Cambay Devanagari" pitchFamily="2" charset="77"/>
                          <a:cs typeface="Cambay Devanagari" pitchFamily="2" charset="77"/>
                        </a:rPr>
                        <a:t>2.ª perspetiva (alertas)</a:t>
                      </a:r>
                    </a:p>
                  </a:txBody>
                  <a:tcPr marL="68580" marR="68580" marT="34290" marB="34290">
                    <a:solidFill>
                      <a:schemeClr val="bg2">
                        <a:lumMod val="25000"/>
                      </a:schemeClr>
                    </a:solidFill>
                  </a:tcPr>
                </a:tc>
                <a:extLst>
                  <a:ext uri="{0D108BD9-81ED-4DB2-BD59-A6C34878D82A}">
                    <a16:rowId xmlns:a16="http://schemas.microsoft.com/office/drawing/2014/main" val="2481104733"/>
                  </a:ext>
                </a:extLst>
              </a:tr>
              <a:tr h="3447059">
                <a:tc rowSpan="2">
                  <a:txBody>
                    <a:bodyPr/>
                    <a:lstStyle/>
                    <a:p>
                      <a:pPr algn="just">
                        <a:lnSpc>
                          <a:spcPct val="150000"/>
                        </a:lnSpc>
                      </a:pPr>
                      <a:r>
                        <a:rPr lang="pt-PT" sz="1600" kern="1200" dirty="0">
                          <a:solidFill>
                            <a:schemeClr val="dk1"/>
                          </a:solidFill>
                          <a:effectLst/>
                          <a:latin typeface="+mn-lt"/>
                          <a:ea typeface="+mn-ea"/>
                          <a:cs typeface="+mn-cs"/>
                        </a:rPr>
                        <a:t>A esta nova solução legal tem sido atribuída a vantagem da promoção o mais rapidamente possível da reeducação do menor para o direito</a:t>
                      </a:r>
                    </a:p>
                    <a:p>
                      <a:pPr algn="just">
                        <a:lnSpc>
                          <a:spcPct val="150000"/>
                        </a:lnSpc>
                      </a:pPr>
                      <a:r>
                        <a:rPr lang="pt-PT" sz="800" kern="1200" dirty="0" err="1">
                          <a:solidFill>
                            <a:schemeClr val="dk1"/>
                          </a:solidFill>
                          <a:effectLst/>
                          <a:latin typeface="+mn-lt"/>
                          <a:ea typeface="+mn-ea"/>
                          <a:cs typeface="+mn-cs"/>
                        </a:rPr>
                        <a:t>Cfr</a:t>
                      </a:r>
                      <a:r>
                        <a:rPr lang="pt-PT" sz="800" kern="1200" dirty="0">
                          <a:solidFill>
                            <a:schemeClr val="dk1"/>
                          </a:solidFill>
                          <a:effectLst/>
                          <a:latin typeface="+mn-lt"/>
                          <a:ea typeface="+mn-ea"/>
                          <a:cs typeface="+mn-cs"/>
                        </a:rPr>
                        <a:t>. Pareceres do Conselho Superior da Magistratura (elaborado pelo Juiz Desembargador Paulo Guerra) e da Procuradoria-Geral da República sobre o Projeto de Lei n.º 537/XII, disponíveis em https://www.parlamento.pt/ActividadeParlamentar/Paginas/DetalheIniciativa.aspx?BID=38312).</a:t>
                      </a:r>
                    </a:p>
                    <a:p>
                      <a:pPr algn="just">
                        <a:lnSpc>
                          <a:spcPct val="150000"/>
                        </a:lnSpc>
                      </a:pPr>
                      <a:endParaRPr lang="pt-PT" sz="1200" kern="1200" dirty="0">
                        <a:solidFill>
                          <a:schemeClr val="dk1"/>
                        </a:solidFill>
                        <a:effectLst/>
                        <a:latin typeface="+mn-lt"/>
                        <a:ea typeface="+mn-ea"/>
                        <a:cs typeface="+mn-cs"/>
                      </a:endParaRPr>
                    </a:p>
                    <a:p>
                      <a:pPr algn="just">
                        <a:lnSpc>
                          <a:spcPct val="150000"/>
                        </a:lnSpc>
                      </a:pPr>
                      <a:endParaRPr lang="pt-PT" sz="1200" kern="1200" dirty="0">
                        <a:solidFill>
                          <a:schemeClr val="dk1"/>
                        </a:solidFill>
                        <a:effectLst/>
                        <a:latin typeface="+mn-lt"/>
                        <a:ea typeface="+mn-ea"/>
                        <a:cs typeface="+mn-cs"/>
                      </a:endParaRPr>
                    </a:p>
                    <a:p>
                      <a:pPr algn="just">
                        <a:lnSpc>
                          <a:spcPct val="150000"/>
                        </a:lnSpc>
                      </a:pPr>
                      <a:r>
                        <a:rPr lang="pt-PT" sz="1200" kern="1200" dirty="0">
                          <a:solidFill>
                            <a:schemeClr val="dk1"/>
                          </a:solidFill>
                          <a:effectLst/>
                          <a:latin typeface="+mn-lt"/>
                          <a:ea typeface="+mn-ea"/>
                          <a:cs typeface="+mn-cs"/>
                        </a:rPr>
                        <a:t>face à redação (nova) do artigo 125.º, n.º 4</a:t>
                      </a:r>
                    </a:p>
                    <a:p>
                      <a:pPr algn="just">
                        <a:lnSpc>
                          <a:spcPct val="150000"/>
                        </a:lnSpc>
                      </a:pPr>
                      <a:r>
                        <a:rPr lang="pt-PT" sz="1200" kern="1200" dirty="0">
                          <a:solidFill>
                            <a:schemeClr val="dk1"/>
                          </a:solidFill>
                          <a:effectLst/>
                          <a:latin typeface="+mn-lt"/>
                          <a:ea typeface="+mn-ea"/>
                          <a:cs typeface="+mn-cs"/>
                        </a:rPr>
                        <a:t>tendo o recurso da decisão que aplique medida tutelar de internamento efeito meramente devolutivo, </a:t>
                      </a:r>
                    </a:p>
                    <a:p>
                      <a:pPr algn="just">
                        <a:lnSpc>
                          <a:spcPct val="150000"/>
                        </a:lnSpc>
                      </a:pPr>
                      <a:r>
                        <a:rPr lang="pt-PT" sz="1200" b="1" kern="1200" dirty="0">
                          <a:solidFill>
                            <a:schemeClr val="dk1"/>
                          </a:solidFill>
                          <a:effectLst/>
                          <a:latin typeface="+mn-lt"/>
                          <a:ea typeface="+mn-ea"/>
                          <a:cs typeface="+mn-cs"/>
                        </a:rPr>
                        <a:t> - pode entender-se que os procedimentos de execução necessários ao seu cumprimento se iniciam de imediato, </a:t>
                      </a:r>
                      <a:r>
                        <a:rPr lang="pt-PT" sz="1200" kern="1200" dirty="0">
                          <a:solidFill>
                            <a:schemeClr val="dk1"/>
                          </a:solidFill>
                          <a:effectLst/>
                          <a:latin typeface="+mn-lt"/>
                          <a:ea typeface="+mn-ea"/>
                          <a:cs typeface="+mn-cs"/>
                        </a:rPr>
                        <a:t>não havendo agora que aguardar o trânsito em julgado da decisão</a:t>
                      </a:r>
                    </a:p>
                    <a:p>
                      <a:pPr algn="just">
                        <a:lnSpc>
                          <a:spcPct val="150000"/>
                        </a:lnSpc>
                      </a:pPr>
                      <a:r>
                        <a:rPr lang="pt-PT" sz="900" kern="1200" dirty="0">
                          <a:solidFill>
                            <a:schemeClr val="dk1"/>
                          </a:solidFill>
                          <a:effectLst/>
                          <a:latin typeface="+mn-lt"/>
                          <a:ea typeface="+mn-ea"/>
                          <a:cs typeface="+mn-cs"/>
                        </a:rPr>
                        <a:t>(Ana Teresa Leal, “Anotação ao artigo 150.º”, </a:t>
                      </a:r>
                      <a:r>
                        <a:rPr lang="pt-PT" sz="900" i="1" kern="1200" dirty="0">
                          <a:solidFill>
                            <a:schemeClr val="dk1"/>
                          </a:solidFill>
                          <a:effectLst/>
                          <a:latin typeface="+mn-lt"/>
                          <a:ea typeface="+mn-ea"/>
                          <a:cs typeface="+mn-cs"/>
                        </a:rPr>
                        <a:t>Lei Tutelar Educativa Anotada</a:t>
                      </a:r>
                      <a:r>
                        <a:rPr lang="pt-PT" sz="900" kern="1200" dirty="0">
                          <a:solidFill>
                            <a:schemeClr val="dk1"/>
                          </a:solidFill>
                          <a:effectLst/>
                          <a:latin typeface="+mn-lt"/>
                          <a:ea typeface="+mn-ea"/>
                          <a:cs typeface="+mn-cs"/>
                        </a:rPr>
                        <a:t>, p. 430)</a:t>
                      </a:r>
                    </a:p>
                    <a:p>
                      <a:pPr algn="just">
                        <a:lnSpc>
                          <a:spcPct val="150000"/>
                        </a:lnSpc>
                      </a:pPr>
                      <a:endParaRPr lang="pt-PT" sz="900" kern="1200" dirty="0">
                        <a:solidFill>
                          <a:schemeClr val="dk1"/>
                        </a:solidFill>
                        <a:effectLst/>
                        <a:latin typeface="+mn-lt"/>
                        <a:ea typeface="+mn-ea"/>
                        <a:cs typeface="+mn-cs"/>
                      </a:endParaRPr>
                    </a:p>
                    <a:p>
                      <a:pPr algn="just">
                        <a:lnSpc>
                          <a:spcPct val="150000"/>
                        </a:lnSpc>
                      </a:pPr>
                      <a:r>
                        <a:rPr lang="pt-PT" sz="900" kern="1200" dirty="0">
                          <a:solidFill>
                            <a:schemeClr val="dk1"/>
                          </a:solidFill>
                          <a:effectLst/>
                          <a:latin typeface="+mn-lt"/>
                          <a:ea typeface="+mn-ea"/>
                          <a:cs typeface="+mn-cs"/>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lang="pt-PT" sz="900" kern="1200" dirty="0">
                          <a:solidFill>
                            <a:schemeClr val="dk1"/>
                          </a:solidFill>
                          <a:effectLst/>
                          <a:latin typeface="+mn-lt"/>
                          <a:ea typeface="+mn-ea"/>
                          <a:cs typeface="+mn-cs"/>
                        </a:rPr>
                        <a:t>Refira-se, ainda, que face à redação operada em 2015</a:t>
                      </a:r>
                      <a:r>
                        <a:rPr lang="pt-PT" sz="900" kern="1200" dirty="0">
                          <a:solidFill>
                            <a:schemeClr val="dk1"/>
                          </a:solidFill>
                          <a:effectLst/>
                          <a:highlight>
                            <a:srgbClr val="FFFF00"/>
                          </a:highlight>
                          <a:latin typeface="+mn-lt"/>
                          <a:ea typeface="+mn-ea"/>
                          <a:cs typeface="+mn-cs"/>
                        </a:rPr>
                        <a:t>, alargar-se a natureza urgente do processo, em fase de recurso, à medida tutelar de internamente, passou a estipular-se no </a:t>
                      </a:r>
                      <a:r>
                        <a:rPr lang="pt-PT" sz="900" kern="1200" dirty="0" err="1">
                          <a:solidFill>
                            <a:schemeClr val="dk1"/>
                          </a:solidFill>
                          <a:effectLst/>
                          <a:highlight>
                            <a:srgbClr val="FFFF00"/>
                          </a:highlight>
                          <a:latin typeface="+mn-lt"/>
                          <a:ea typeface="+mn-ea"/>
                          <a:cs typeface="+mn-cs"/>
                        </a:rPr>
                        <a:t>art</a:t>
                      </a:r>
                      <a:r>
                        <a:rPr lang="pt-PT" sz="900" kern="1200" dirty="0">
                          <a:solidFill>
                            <a:schemeClr val="dk1"/>
                          </a:solidFill>
                          <a:effectLst/>
                          <a:highlight>
                            <a:srgbClr val="FFFF00"/>
                          </a:highlight>
                          <a:latin typeface="+mn-lt"/>
                          <a:ea typeface="+mn-ea"/>
                          <a:cs typeface="+mn-cs"/>
                        </a:rPr>
                        <a:t>. 44.º/3 que sempre que for aplicada medida de internamento e houver recurso o processo assume natureza urgente e corre durante férias.</a:t>
                      </a:r>
                    </a:p>
                    <a:p>
                      <a:pPr algn="just">
                        <a:lnSpc>
                          <a:spcPct val="150000"/>
                        </a:lnSpc>
                      </a:pPr>
                      <a:endParaRPr lang="pt-PT" sz="900" kern="1200" dirty="0">
                        <a:solidFill>
                          <a:schemeClr val="dk1"/>
                        </a:solidFill>
                        <a:effectLst/>
                        <a:latin typeface="Cambay Devanagari" pitchFamily="2" charset="77"/>
                        <a:ea typeface="+mn-ea"/>
                        <a:cs typeface="Cambay Devanagari" pitchFamily="2" charset="77"/>
                      </a:endParaRPr>
                    </a:p>
                  </a:txBody>
                  <a:tcPr marL="68580" marR="68580" marT="34290" marB="34290"/>
                </a:tc>
                <a:tc>
                  <a:txBody>
                    <a:bodyPr/>
                    <a:lstStyle/>
                    <a:p>
                      <a:pPr algn="just">
                        <a:lnSpc>
                          <a:spcPct val="150000"/>
                        </a:lnSpc>
                      </a:pPr>
                      <a:r>
                        <a:rPr lang="pt-PT" sz="1600" kern="1200" dirty="0">
                          <a:solidFill>
                            <a:schemeClr val="dk1"/>
                          </a:solidFill>
                          <a:effectLst/>
                          <a:latin typeface="+mn-lt"/>
                          <a:ea typeface="+mn-ea"/>
                          <a:cs typeface="+mn-cs"/>
                        </a:rPr>
                        <a:t>tem igualmente sido questionado se esta nova solução, </a:t>
                      </a:r>
                      <a:r>
                        <a:rPr lang="pt-PT" sz="1600" b="1" kern="1200" dirty="0">
                          <a:solidFill>
                            <a:schemeClr val="accent2"/>
                          </a:solidFill>
                          <a:effectLst/>
                          <a:latin typeface="+mn-lt"/>
                          <a:ea typeface="+mn-ea"/>
                          <a:cs typeface="+mn-cs"/>
                        </a:rPr>
                        <a:t>enquanto regra geral</a:t>
                      </a:r>
                      <a:r>
                        <a:rPr lang="pt-PT" sz="1600" kern="1200" dirty="0">
                          <a:solidFill>
                            <a:schemeClr val="dk1"/>
                          </a:solidFill>
                          <a:effectLst/>
                          <a:latin typeface="+mn-lt"/>
                          <a:ea typeface="+mn-ea"/>
                          <a:cs typeface="+mn-cs"/>
                        </a:rPr>
                        <a:t>, </a:t>
                      </a:r>
                      <a:r>
                        <a:rPr lang="pt-PT" sz="1600" u="sng" kern="1200" dirty="0">
                          <a:solidFill>
                            <a:schemeClr val="dk1"/>
                          </a:solidFill>
                          <a:effectLst/>
                          <a:latin typeface="+mn-lt"/>
                          <a:ea typeface="+mn-ea"/>
                          <a:cs typeface="+mn-cs"/>
                        </a:rPr>
                        <a:t>com dispensa de ponderação concreta à luz das exigências de proporcionalidade e a impor mesmo a quem não se encontre sujeito a medida cautelar de guarda em centro educativo</a:t>
                      </a:r>
                      <a:r>
                        <a:rPr lang="pt-PT" sz="1600" kern="1200" dirty="0">
                          <a:solidFill>
                            <a:schemeClr val="dk1"/>
                          </a:solidFill>
                          <a:effectLst/>
                          <a:latin typeface="+mn-lt"/>
                          <a:ea typeface="+mn-ea"/>
                          <a:cs typeface="+mn-cs"/>
                        </a:rPr>
                        <a:t>, é conforme ao direito ao recurso e à garantia constitucional de uma tutela jurisdicional efetiva (artigo 20.º/5 CRP)</a:t>
                      </a:r>
                      <a:endParaRPr lang="pt-PT" sz="1600" dirty="0">
                        <a:latin typeface="Cambay Devanagari" pitchFamily="2" charset="77"/>
                        <a:cs typeface="Cambay Devanagari" pitchFamily="2" charset="77"/>
                      </a:endParaRPr>
                    </a:p>
                  </a:txBody>
                  <a:tcPr marL="68580" marR="68580" marT="34290" marB="34290"/>
                </a:tc>
                <a:extLst>
                  <a:ext uri="{0D108BD9-81ED-4DB2-BD59-A6C34878D82A}">
                    <a16:rowId xmlns:a16="http://schemas.microsoft.com/office/drawing/2014/main" val="3668817912"/>
                  </a:ext>
                </a:extLst>
              </a:tr>
              <a:tr h="2302448">
                <a:tc vMerge="1">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pt-PT" sz="2200" dirty="0">
                          <a:latin typeface="Cambay Devanagari" pitchFamily="2" charset="77"/>
                          <a:cs typeface="Cambay Devanagari" pitchFamily="2" charset="77"/>
                        </a:rPr>
                        <a:t>O facto aparecerá no despacho de pronúncia, ou seja, </a:t>
                      </a:r>
                      <a:r>
                        <a:rPr lang="pt-PT" sz="1800" kern="1200" dirty="0">
                          <a:solidFill>
                            <a:schemeClr val="dk1"/>
                          </a:solidFill>
                          <a:effectLst/>
                          <a:latin typeface="+mn-lt"/>
                          <a:ea typeface="+mn-ea"/>
                          <a:cs typeface="+mn-cs"/>
                        </a:rPr>
                        <a:t>vai ser tido em conta na decisão instrutória</a:t>
                      </a:r>
                    </a:p>
                    <a:p>
                      <a:pPr algn="ctr"/>
                      <a:endParaRPr lang="pt-PT" sz="2200" dirty="0">
                        <a:latin typeface="Cambay Devanagari" pitchFamily="2" charset="77"/>
                        <a:cs typeface="Cambay Devanagari" pitchFamily="2" charset="77"/>
                      </a:endParaRPr>
                    </a:p>
                  </a:txBody>
                  <a:tcPr>
                    <a:solidFill>
                      <a:schemeClr val="accent1">
                        <a:lumMod val="20000"/>
                        <a:lumOff val="80000"/>
                      </a:schemeClr>
                    </a:solidFill>
                  </a:tcPr>
                </a:tc>
                <a:tc>
                  <a:txBody>
                    <a:bodyPr/>
                    <a:lstStyle/>
                    <a:p>
                      <a:pPr marL="0" indent="0" algn="just">
                        <a:buFont typeface="Arial" panose="020B0604020202020204" pitchFamily="34" charset="0"/>
                        <a:buNone/>
                      </a:pPr>
                      <a:r>
                        <a:rPr lang="pt-PT" sz="1600" kern="1200" dirty="0">
                          <a:solidFill>
                            <a:schemeClr val="dk1"/>
                          </a:solidFill>
                          <a:effectLst/>
                          <a:latin typeface="+mn-lt"/>
                          <a:ea typeface="+mn-ea"/>
                          <a:cs typeface="+mn-cs"/>
                        </a:rPr>
                        <a:t>como sublinha Helena </a:t>
                      </a:r>
                      <a:r>
                        <a:rPr lang="pt-PT" sz="1600" kern="1200" dirty="0" err="1">
                          <a:solidFill>
                            <a:schemeClr val="dk1"/>
                          </a:solidFill>
                          <a:effectLst/>
                          <a:latin typeface="+mn-lt"/>
                          <a:ea typeface="+mn-ea"/>
                          <a:cs typeface="+mn-cs"/>
                        </a:rPr>
                        <a:t>Bolieiro</a:t>
                      </a:r>
                      <a:r>
                        <a:rPr lang="pt-PT" sz="1600" kern="1200" dirty="0">
                          <a:solidFill>
                            <a:schemeClr val="dk1"/>
                          </a:solidFill>
                          <a:effectLst/>
                          <a:latin typeface="+mn-lt"/>
                          <a:ea typeface="+mn-ea"/>
                          <a:cs typeface="+mn-cs"/>
                        </a:rPr>
                        <a:t> - com base no recurso, o menor pode ver reapreciados os fundamentos da decisão que aplicou a medida de internamento, como evitar os seus efeitos, </a:t>
                      </a:r>
                      <a:r>
                        <a:rPr lang="pt-PT" sz="1600" kern="1200" dirty="0">
                          <a:solidFill>
                            <a:schemeClr val="dk1"/>
                          </a:solidFill>
                          <a:effectLst/>
                          <a:highlight>
                            <a:srgbClr val="FFFF00"/>
                          </a:highlight>
                          <a:latin typeface="+mn-lt"/>
                          <a:ea typeface="+mn-ea"/>
                          <a:cs typeface="+mn-cs"/>
                        </a:rPr>
                        <a:t>o que não conseguirá alcançar se o eventual desfecho revogatório que venha a ser determinado pelo tribunal superior se revelar inútil na medida em que, entretanto, se verificou o cumprimento, ainda que parcial, da medida</a:t>
                      </a:r>
                      <a:r>
                        <a:rPr lang="pt-PT" sz="1800" kern="1200" dirty="0">
                          <a:solidFill>
                            <a:schemeClr val="dk1"/>
                          </a:solidFill>
                          <a:effectLst/>
                          <a:highlight>
                            <a:srgbClr val="FFFF00"/>
                          </a:highlight>
                          <a:latin typeface="+mn-lt"/>
                          <a:ea typeface="+mn-ea"/>
                          <a:cs typeface="+mn-cs"/>
                        </a:rPr>
                        <a:t> </a:t>
                      </a:r>
                      <a:r>
                        <a:rPr lang="pt-PT" sz="900" kern="1200" dirty="0">
                          <a:solidFill>
                            <a:schemeClr val="dk1"/>
                          </a:solidFill>
                          <a:effectLst/>
                          <a:latin typeface="+mn-lt"/>
                          <a:ea typeface="+mn-ea"/>
                          <a:cs typeface="+mn-cs"/>
                        </a:rPr>
                        <a:t>(“Anotação ao artigo 125.º”, </a:t>
                      </a:r>
                      <a:r>
                        <a:rPr lang="pt-PT" sz="900" i="1" kern="1200" dirty="0">
                          <a:solidFill>
                            <a:schemeClr val="dk1"/>
                          </a:solidFill>
                          <a:effectLst/>
                          <a:latin typeface="+mn-lt"/>
                          <a:ea typeface="+mn-ea"/>
                          <a:cs typeface="+mn-cs"/>
                        </a:rPr>
                        <a:t>Lei Tutelar Educativa Anotada</a:t>
                      </a:r>
                      <a:r>
                        <a:rPr lang="pt-PT" sz="900" kern="1200" dirty="0">
                          <a:solidFill>
                            <a:schemeClr val="dk1"/>
                          </a:solidFill>
                          <a:effectLst/>
                          <a:latin typeface="+mn-lt"/>
                          <a:ea typeface="+mn-ea"/>
                          <a:cs typeface="+mn-cs"/>
                        </a:rPr>
                        <a:t>, p. 363)</a:t>
                      </a:r>
                      <a:endParaRPr lang="pt-PT" sz="900" dirty="0">
                        <a:latin typeface="Cambay Devanagari" pitchFamily="2" charset="77"/>
                        <a:cs typeface="Cambay Devanagari" pitchFamily="2" charset="77"/>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4262452721"/>
                  </a:ext>
                </a:extLst>
              </a:tr>
            </a:tbl>
          </a:graphicData>
        </a:graphic>
      </p:graphicFrame>
      <mc:AlternateContent xmlns:mc="http://schemas.openxmlformats.org/markup-compatibility/2006" xmlns:p14="http://schemas.microsoft.com/office/powerpoint/2010/main" xmlns:aink="http://schemas.microsoft.com/office/drawing/2016/ink">
        <mc:Choice Requires="p14 aink">
          <p:contentPart p14:bwMode="auto" r:id="rId3">
            <p14:nvContentPartPr>
              <p14:cNvPr id="2" name="Tinta 1">
                <a:extLst>
                  <a:ext uri="{FF2B5EF4-FFF2-40B4-BE49-F238E27FC236}">
                    <a16:creationId xmlns:a16="http://schemas.microsoft.com/office/drawing/2014/main" id="{3464B851-62DF-5388-B7D9-F38D16A42EDD}"/>
                  </a:ext>
                </a:extLst>
              </p14:cNvPr>
              <p14:cNvContentPartPr/>
              <p14:nvPr/>
            </p14:nvContentPartPr>
            <p14:xfrm>
              <a:off x="251520" y="2996952"/>
              <a:ext cx="263160" cy="319680"/>
            </p14:xfrm>
          </p:contentPart>
        </mc:Choice>
        <mc:Fallback xmlns="">
          <p:pic>
            <p:nvPicPr>
              <p:cNvPr id="2" name="Tinta 1">
                <a:extLst>
                  <a:ext uri="{FF2B5EF4-FFF2-40B4-BE49-F238E27FC236}">
                    <a16:creationId xmlns:a16="http://schemas.microsoft.com/office/drawing/2014/main" id="{3464B851-62DF-5388-B7D9-F38D16A42EDD}"/>
                  </a:ext>
                </a:extLst>
              </p:cNvPr>
              <p:cNvPicPr/>
              <p:nvPr/>
            </p:nvPicPr>
            <p:blipFill>
              <a:blip r:embed="rId4"/>
              <a:stretch>
                <a:fillRect/>
              </a:stretch>
            </p:blipFill>
            <p:spPr>
              <a:xfrm>
                <a:off x="233880" y="2978952"/>
                <a:ext cx="298800" cy="355320"/>
              </a:xfrm>
              <a:prstGeom prst="rect">
                <a:avLst/>
              </a:prstGeom>
            </p:spPr>
          </p:pic>
        </mc:Fallback>
      </mc:AlternateContent>
    </p:spTree>
    <p:extLst>
      <p:ext uri="{BB962C8B-B14F-4D97-AF65-F5344CB8AC3E}">
        <p14:creationId xmlns:p14="http://schemas.microsoft.com/office/powerpoint/2010/main" val="2404604561"/>
      </p:ext>
    </p:extLst>
  </p:cSld>
  <p:clrMapOvr>
    <a:masterClrMapping/>
  </p:clrMapOvr>
  <p:transition spd="slow">
    <p:strips dir="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972EE3-BD75-2D1E-47AA-0F8F40057EE7}"/>
              </a:ext>
            </a:extLst>
          </p:cNvPr>
          <p:cNvSpPr>
            <a:spLocks noGrp="1"/>
          </p:cNvSpPr>
          <p:nvPr>
            <p:ph type="title"/>
          </p:nvPr>
        </p:nvSpPr>
        <p:spPr/>
        <p:txBody>
          <a:bodyPr>
            <a:normAutofit fontScale="90000"/>
          </a:bodyPr>
          <a:lstStyle/>
          <a:p>
            <a:r>
              <a:rPr lang="pt-PT" dirty="0"/>
              <a:t>Justiça Restaurativa na Justiça Juvenil</a:t>
            </a:r>
          </a:p>
        </p:txBody>
      </p:sp>
      <p:sp>
        <p:nvSpPr>
          <p:cNvPr id="3" name="Marcador de Posição de Conteúdo 2">
            <a:extLst>
              <a:ext uri="{FF2B5EF4-FFF2-40B4-BE49-F238E27FC236}">
                <a16:creationId xmlns:a16="http://schemas.microsoft.com/office/drawing/2014/main" id="{BD6016D2-F327-F8E2-50CD-197054778F91}"/>
              </a:ext>
            </a:extLst>
          </p:cNvPr>
          <p:cNvSpPr>
            <a:spLocks noGrp="1"/>
          </p:cNvSpPr>
          <p:nvPr>
            <p:ph idx="1"/>
          </p:nvPr>
        </p:nvSpPr>
        <p:spPr/>
        <p:txBody>
          <a:bodyPr>
            <a:normAutofit lnSpcReduction="10000"/>
          </a:bodyPr>
          <a:lstStyle/>
          <a:p>
            <a:r>
              <a:rPr lang="en-GB" sz="2300" dirty="0"/>
              <a:t>Recommendation CM/Rec(2018)8 of the Committee of Ministers to member States concerning restorative justice in criminal matters</a:t>
            </a:r>
          </a:p>
          <a:p>
            <a:r>
              <a:rPr lang="en-GB" sz="2300" dirty="0"/>
              <a:t>Recommendation CM/Rec(2023)2 of the Committee of Ministers to member States on rights, services and support for victims of crime (Adopted by the Committee of Ministers on 15 March 2023)</a:t>
            </a:r>
          </a:p>
          <a:p>
            <a:r>
              <a:rPr lang="pt-PT" sz="2300" dirty="0"/>
              <a:t>Estratégia da UE sobre os direitos das vítimas (2020-2025)</a:t>
            </a:r>
          </a:p>
          <a:p>
            <a:r>
              <a:rPr lang="pt-PT" sz="2300" dirty="0">
                <a:effectLst/>
                <a:highlight>
                  <a:srgbClr val="FFFFFF"/>
                </a:highlight>
                <a:ea typeface="Times New Roman" panose="02020603050405020304" pitchFamily="18" charset="0"/>
              </a:rPr>
              <a:t>Estratégia Nacional para os Direitos das Vítimas de Crime</a:t>
            </a:r>
            <a:r>
              <a:rPr lang="pt-PT" sz="2300" b="1" dirty="0">
                <a:effectLst/>
                <a:highlight>
                  <a:srgbClr val="FFFFFF"/>
                </a:highlight>
                <a:ea typeface="Times New Roman" panose="02020603050405020304" pitchFamily="18" charset="0"/>
              </a:rPr>
              <a:t>, </a:t>
            </a:r>
            <a:r>
              <a:rPr lang="pt-PT" sz="2300" dirty="0">
                <a:effectLst/>
                <a:highlight>
                  <a:srgbClr val="FFFFFF"/>
                </a:highlight>
                <a:ea typeface="Times New Roman" panose="02020603050405020304" pitchFamily="18" charset="0"/>
              </a:rPr>
              <a:t>para o período 2024-2028</a:t>
            </a:r>
            <a:r>
              <a:rPr lang="pt-PT" sz="2300" b="1" dirty="0">
                <a:effectLst/>
                <a:highlight>
                  <a:srgbClr val="FFFFFF"/>
                </a:highlight>
                <a:ea typeface="Times New Roman" panose="02020603050405020304" pitchFamily="18" charset="0"/>
              </a:rPr>
              <a:t> </a:t>
            </a:r>
            <a:r>
              <a:rPr lang="pt-PT" sz="2300" dirty="0">
                <a:effectLst/>
                <a:highlight>
                  <a:srgbClr val="FFFFFF"/>
                </a:highlight>
                <a:ea typeface="Times New Roman" panose="02020603050405020304" pitchFamily="18" charset="0"/>
              </a:rPr>
              <a:t>(ENDVC 2024-2028), aprovada pela </a:t>
            </a:r>
            <a:r>
              <a:rPr lang="pt-PT" sz="2300" dirty="0">
                <a:effectLst/>
                <a:ea typeface="Times New Roman" panose="02020603050405020304" pitchFamily="18" charset="0"/>
              </a:rPr>
              <a:t>Resolução do Conselho de Ministros n.º 2/2024.</a:t>
            </a:r>
          </a:p>
          <a:p>
            <a:endParaRPr lang="pt-PT" dirty="0"/>
          </a:p>
          <a:p>
            <a:endParaRPr lang="pt-PT" dirty="0"/>
          </a:p>
        </p:txBody>
      </p:sp>
      <p:sp>
        <p:nvSpPr>
          <p:cNvPr id="4" name="Botão de ação: ajuda 3">
            <a:hlinkClick r:id="" action="ppaction://noaction" highlightClick="1"/>
            <a:extLst>
              <a:ext uri="{FF2B5EF4-FFF2-40B4-BE49-F238E27FC236}">
                <a16:creationId xmlns:a16="http://schemas.microsoft.com/office/drawing/2014/main" id="{BB280D31-5A85-E271-BE0A-0029488C22B4}"/>
              </a:ext>
            </a:extLst>
          </p:cNvPr>
          <p:cNvSpPr/>
          <p:nvPr/>
        </p:nvSpPr>
        <p:spPr>
          <a:xfrm>
            <a:off x="7841518" y="312855"/>
            <a:ext cx="874643" cy="954156"/>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Tinta 4">
                <a:extLst>
                  <a:ext uri="{FF2B5EF4-FFF2-40B4-BE49-F238E27FC236}">
                    <a16:creationId xmlns:a16="http://schemas.microsoft.com/office/drawing/2014/main" id="{69752DC4-5630-D701-5E59-54B60562A9BD}"/>
                  </a:ext>
                </a:extLst>
              </p14:cNvPr>
              <p14:cNvContentPartPr/>
              <p14:nvPr/>
            </p14:nvContentPartPr>
            <p14:xfrm>
              <a:off x="1246855" y="421348"/>
              <a:ext cx="6532920" cy="1581120"/>
            </p14:xfrm>
          </p:contentPart>
        </mc:Choice>
        <mc:Fallback xmlns="">
          <p:pic>
            <p:nvPicPr>
              <p:cNvPr id="5" name="Tinta 4">
                <a:extLst>
                  <a:ext uri="{FF2B5EF4-FFF2-40B4-BE49-F238E27FC236}">
                    <a16:creationId xmlns:a16="http://schemas.microsoft.com/office/drawing/2014/main" id="{69752DC4-5630-D701-5E59-54B60562A9BD}"/>
                  </a:ext>
                </a:extLst>
              </p:cNvPr>
              <p:cNvPicPr/>
              <p:nvPr/>
            </p:nvPicPr>
            <p:blipFill>
              <a:blip r:embed="rId3"/>
              <a:stretch>
                <a:fillRect/>
              </a:stretch>
            </p:blipFill>
            <p:spPr>
              <a:xfrm>
                <a:off x="1229215" y="403708"/>
                <a:ext cx="6568560" cy="1616760"/>
              </a:xfrm>
              <a:prstGeom prst="rect">
                <a:avLst/>
              </a:prstGeom>
            </p:spPr>
          </p:pic>
        </mc:Fallback>
      </mc:AlternateContent>
    </p:spTree>
    <p:extLst>
      <p:ext uri="{BB962C8B-B14F-4D97-AF65-F5344CB8AC3E}">
        <p14:creationId xmlns:p14="http://schemas.microsoft.com/office/powerpoint/2010/main" val="3988499580"/>
      </p:ext>
    </p:extLst>
  </p:cSld>
  <p:clrMapOvr>
    <a:masterClrMapping/>
  </p:clrMapOvr>
  <p:transition spd="slow">
    <p:strips dir="ru"/>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8F15A8F0-0F7A-23CC-3156-D544DFCA89E6}"/>
              </a:ext>
            </a:extLst>
          </p:cNvPr>
          <p:cNvSpPr>
            <a:spLocks noGrp="1"/>
          </p:cNvSpPr>
          <p:nvPr>
            <p:ph idx="1"/>
          </p:nvPr>
        </p:nvSpPr>
        <p:spPr>
          <a:xfrm>
            <a:off x="251520" y="260648"/>
            <a:ext cx="8206680" cy="5835352"/>
          </a:xfrm>
        </p:spPr>
        <p:txBody>
          <a:bodyPr/>
          <a:lstStyle/>
          <a:p>
            <a:pPr algn="just">
              <a:lnSpc>
                <a:spcPct val="150000"/>
              </a:lnSpc>
              <a:spcAft>
                <a:spcPts val="1000"/>
              </a:spcAft>
              <a:buNone/>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Também, por exemplo, Elsa Castelo  sublinha a perplexidade causada pelo n.º 4 do artigo 125.º, face à manutenção da redação do artigo 129.º da LTE, de acordo com o qual a execução de medida só pode ter lugar por força de decisão transitada em julgado. </a:t>
            </a:r>
          </a:p>
          <a:p>
            <a:pPr algn="just">
              <a:lnSpc>
                <a:spcPct val="150000"/>
              </a:lnSpc>
              <a:spcAft>
                <a:spcPts val="1000"/>
              </a:spcAft>
              <a:buNone/>
            </a:pP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Nesta medida, defende que “… continuando o artigo 129.º a valer como regra geral, </a:t>
            </a:r>
            <a:r>
              <a:rPr lang="pt-PT" sz="1800"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o n.º 4 do artigo 125.º apenas se aplicará, ou nas situações em que o menor esteja a cumprir medida cautelar de guarda em centro educativo</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pt-PT" sz="1800" b="1" u="sng" dirty="0">
                <a:effectLst/>
                <a:latin typeface="Times New Roman" panose="02020603050405020304" pitchFamily="18" charset="0"/>
                <a:ea typeface="Cambria" panose="02040503050406030204" pitchFamily="18" charset="0"/>
                <a:cs typeface="Times New Roman" panose="02020603050405020304" pitchFamily="18" charset="0"/>
              </a:rPr>
              <a:t>ou</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nas situações em que tendo sido efetuado cúmulo jurídico de diversas medidas de internamento e tendo havido recurso, </a:t>
            </a:r>
            <a:r>
              <a:rPr lang="pt-PT" sz="1800" b="1" dirty="0">
                <a:effectLst/>
                <a:latin typeface="Times New Roman" panose="02020603050405020304" pitchFamily="18" charset="0"/>
                <a:ea typeface="Cambria" panose="02040503050406030204" pitchFamily="18" charset="0"/>
                <a:cs typeface="Times New Roman" panose="02020603050405020304" pitchFamily="18" charset="0"/>
              </a:rPr>
              <a:t>o menor já estivesse em cumprimento de uma das medidas que hajam integrado o cúmulo</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a:t>
            </a:r>
            <a:r>
              <a:rPr lang="pt-PT" sz="1800" u="sng" dirty="0">
                <a:effectLst/>
                <a:latin typeface="Times New Roman" panose="02020603050405020304" pitchFamily="18" charset="0"/>
                <a:ea typeface="Cambria" panose="02040503050406030204" pitchFamily="18" charset="0"/>
                <a:cs typeface="Times New Roman" panose="02020603050405020304" pitchFamily="18" charset="0"/>
              </a:rPr>
              <a:t>Nestas duas situações, ao recurso interposto será atribuído efeito meramente devolutivo, aguardando o menor em centro educativo até ao trânsito em julgado da decisão”</a:t>
            </a:r>
            <a:r>
              <a:rPr lang="pt-PT" sz="1800" u="sng" baseline="30000" dirty="0">
                <a:effectLst/>
                <a:latin typeface="Times New Roman" panose="02020603050405020304" pitchFamily="18" charset="0"/>
                <a:ea typeface="Cambria" panose="02040503050406030204" pitchFamily="18" charset="0"/>
                <a:cs typeface="Times New Roman" panose="02020603050405020304" pitchFamily="18" charset="0"/>
              </a:rPr>
              <a:t> </a:t>
            </a:r>
            <a:r>
              <a:rPr lang="pt-PT" sz="1800" dirty="0">
                <a:effectLst/>
                <a:latin typeface="Times New Roman" panose="02020603050405020304" pitchFamily="18" charset="0"/>
                <a:ea typeface="Cambria" panose="02040503050406030204" pitchFamily="18" charset="0"/>
                <a:cs typeface="Times New Roman" panose="02020603050405020304" pitchFamily="18" charset="0"/>
              </a:rPr>
              <a:t>.</a:t>
            </a:r>
          </a:p>
          <a:p>
            <a:pPr algn="just">
              <a:buNone/>
            </a:pPr>
            <a:r>
              <a:rPr lang="pt-PT" sz="1000" dirty="0">
                <a:effectLst/>
                <a:latin typeface="Times New Roman" panose="02020603050405020304" pitchFamily="18" charset="0"/>
                <a:ea typeface="Cambria" panose="02040503050406030204" pitchFamily="18" charset="0"/>
                <a:cs typeface="Times New Roman" panose="02020603050405020304" pitchFamily="18" charset="0"/>
              </a:rPr>
              <a:t>Elsa Castelo, “O cúmulo jurídico das medidas de internamento em processo tutelar educativo”, in Centro de Estudos Judiciários, </a:t>
            </a:r>
            <a:r>
              <a:rPr lang="pt-PT" sz="1000" i="1" dirty="0">
                <a:effectLst/>
                <a:latin typeface="Times New Roman" panose="02020603050405020304" pitchFamily="18" charset="0"/>
                <a:ea typeface="Cambria" panose="02040503050406030204" pitchFamily="18" charset="0"/>
                <a:cs typeface="Times New Roman" panose="02020603050405020304" pitchFamily="18" charset="0"/>
              </a:rPr>
              <a:t>Lei Tutelar Educativa</a:t>
            </a:r>
            <a:r>
              <a:rPr lang="pt-PT" sz="1000" dirty="0">
                <a:effectLst/>
                <a:latin typeface="Times New Roman" panose="02020603050405020304" pitchFamily="18" charset="0"/>
                <a:ea typeface="Cambria" panose="02040503050406030204" pitchFamily="18" charset="0"/>
                <a:cs typeface="Times New Roman" panose="02020603050405020304" pitchFamily="18" charset="0"/>
              </a:rPr>
              <a:t>, 2018, disponível em https://cej.justica.gov.pt/LinkClick.aspx?fileticket=y1pgI9D_LoU%3D&amp;portalid=30, p. 32.</a:t>
            </a:r>
          </a:p>
          <a:p>
            <a:endParaRPr lang="pt-PT" dirty="0"/>
          </a:p>
        </p:txBody>
      </p:sp>
      <p:sp>
        <p:nvSpPr>
          <p:cNvPr id="4" name="Marcador de Posição do Rodapé 3">
            <a:extLst>
              <a:ext uri="{FF2B5EF4-FFF2-40B4-BE49-F238E27FC236}">
                <a16:creationId xmlns:a16="http://schemas.microsoft.com/office/drawing/2014/main" id="{836C16C2-FA32-D789-6753-25E5FC06CC2B}"/>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1684997380"/>
      </p:ext>
    </p:extLst>
  </p:cSld>
  <p:clrMapOvr>
    <a:masterClrMapping/>
  </p:clrMapOvr>
  <p:transition spd="slow">
    <p:strips dir="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0278F-9439-4AC1-87FD-6AFC85E7ECD5}"/>
              </a:ext>
            </a:extLst>
          </p:cNvPr>
          <p:cNvSpPr>
            <a:spLocks noGrp="1"/>
          </p:cNvSpPr>
          <p:nvPr>
            <p:ph type="title"/>
          </p:nvPr>
        </p:nvSpPr>
        <p:spPr>
          <a:xfrm>
            <a:off x="89756" y="240455"/>
            <a:ext cx="8964488" cy="1143000"/>
          </a:xfrm>
        </p:spPr>
        <p:txBody>
          <a:bodyPr/>
          <a:lstStyle/>
          <a:p>
            <a:r>
              <a:rPr lang="pt-PT" sz="2800" dirty="0"/>
              <a:t>Dúvidas?</a:t>
            </a:r>
            <a:br>
              <a:rPr lang="pt-PT" sz="2800" dirty="0"/>
            </a:br>
            <a:r>
              <a:rPr lang="pt-PT" sz="2800" dirty="0"/>
              <a:t>Necessidade de intervenção legislativa para as clarificar?</a:t>
            </a:r>
          </a:p>
        </p:txBody>
      </p:sp>
      <p:sp>
        <p:nvSpPr>
          <p:cNvPr id="3" name="Marcador de Posição de Conteúdo 2">
            <a:extLst>
              <a:ext uri="{FF2B5EF4-FFF2-40B4-BE49-F238E27FC236}">
                <a16:creationId xmlns:a16="http://schemas.microsoft.com/office/drawing/2014/main" id="{1F9BBFCF-3AA3-44AB-77E7-ACAA552632E3}"/>
              </a:ext>
            </a:extLst>
          </p:cNvPr>
          <p:cNvSpPr>
            <a:spLocks noGrp="1"/>
          </p:cNvSpPr>
          <p:nvPr>
            <p:ph idx="1"/>
          </p:nvPr>
        </p:nvSpPr>
        <p:spPr>
          <a:xfrm>
            <a:off x="395536" y="1752600"/>
            <a:ext cx="8712968" cy="4772744"/>
          </a:xfrm>
        </p:spPr>
        <p:txBody>
          <a:bodyPr/>
          <a:lstStyle/>
          <a:p>
            <a:pPr marL="0" indent="0">
              <a:buNone/>
            </a:pPr>
            <a:r>
              <a:rPr lang="pt-PT" sz="1800" kern="0" dirty="0">
                <a:effectLst/>
                <a:latin typeface="Times New Roman" panose="02020603050405020304" pitchFamily="18" charset="0"/>
                <a:ea typeface="Cambria" panose="02040503050406030204" pitchFamily="18" charset="0"/>
              </a:rPr>
              <a:t>- </a:t>
            </a:r>
            <a:r>
              <a:rPr lang="pt-PT" sz="1800" u="sng" dirty="0"/>
              <a:t>O cúmulo jurídico das medidas de internamento </a:t>
            </a:r>
            <a:r>
              <a:rPr lang="pt-PT" sz="1800" dirty="0"/>
              <a:t>(</a:t>
            </a:r>
            <a:r>
              <a:rPr lang="pt-PT" sz="1800" dirty="0" err="1"/>
              <a:t>art</a:t>
            </a:r>
            <a:r>
              <a:rPr lang="pt-PT" sz="1800" dirty="0"/>
              <a:t>. 8º, nº 4, n.º 7)</a:t>
            </a:r>
          </a:p>
          <a:p>
            <a:pPr marL="0" indent="0">
              <a:buNone/>
            </a:pPr>
            <a:r>
              <a:rPr lang="pt-PT" sz="1800" kern="0" dirty="0">
                <a:effectLst/>
                <a:latin typeface="Times New Roman" panose="02020603050405020304" pitchFamily="18" charset="0"/>
                <a:ea typeface="Cambria" panose="02040503050406030204" pitchFamily="18" charset="0"/>
              </a:rPr>
              <a:t> </a:t>
            </a:r>
            <a:endParaRPr lang="pt-PT" dirty="0"/>
          </a:p>
        </p:txBody>
      </p:sp>
      <p:graphicFrame>
        <p:nvGraphicFramePr>
          <p:cNvPr id="7" name="Tabela 6">
            <a:extLst>
              <a:ext uri="{FF2B5EF4-FFF2-40B4-BE49-F238E27FC236}">
                <a16:creationId xmlns:a16="http://schemas.microsoft.com/office/drawing/2014/main" id="{5E056E30-8303-AC49-4D24-8ECE543B0C86}"/>
              </a:ext>
            </a:extLst>
          </p:cNvPr>
          <p:cNvGraphicFramePr>
            <a:graphicFrameLocks noGrp="1"/>
          </p:cNvGraphicFramePr>
          <p:nvPr/>
        </p:nvGraphicFramePr>
        <p:xfrm>
          <a:off x="755576" y="2198401"/>
          <a:ext cx="7684789" cy="286030"/>
        </p:xfrm>
        <a:graphic>
          <a:graphicData uri="http://schemas.openxmlformats.org/drawingml/2006/table">
            <a:tbl>
              <a:tblPr/>
              <a:tblGrid>
                <a:gridCol w="7684789">
                  <a:extLst>
                    <a:ext uri="{9D8B030D-6E8A-4147-A177-3AD203B41FA5}">
                      <a16:colId xmlns:a16="http://schemas.microsoft.com/office/drawing/2014/main" val="3485743074"/>
                    </a:ext>
                  </a:extLst>
                </a:gridCol>
              </a:tblGrid>
              <a:tr h="286030">
                <a:tc>
                  <a:txBody>
                    <a:bodyPr/>
                    <a:lstStyle/>
                    <a:p>
                      <a:pPr algn="ctr"/>
                      <a:r>
                        <a:rPr lang="pt-PT" sz="800" b="1" dirty="0">
                          <a:solidFill>
                            <a:srgbClr val="CC221E"/>
                          </a:solidFill>
                          <a:effectLst/>
                          <a:latin typeface="trebuchet ms" panose="020B0603020202020204" pitchFamily="34" charset="0"/>
                        </a:rPr>
                        <a:t>Artigo 8.º</a:t>
                      </a:r>
                      <a:br>
                        <a:rPr lang="pt-PT" sz="800" b="1" dirty="0">
                          <a:solidFill>
                            <a:srgbClr val="CC221E"/>
                          </a:solidFill>
                          <a:effectLst/>
                          <a:latin typeface="trebuchet ms" panose="020B0603020202020204" pitchFamily="34" charset="0"/>
                        </a:rPr>
                      </a:br>
                      <a:r>
                        <a:rPr lang="pt-PT" sz="800" b="1" dirty="0">
                          <a:solidFill>
                            <a:srgbClr val="CC221E"/>
                          </a:solidFill>
                          <a:effectLst/>
                          <a:latin typeface="trebuchet ms" panose="020B0603020202020204" pitchFamily="34" charset="0"/>
                        </a:rPr>
                        <a:t>Aplicação de várias medidas</a:t>
                      </a:r>
                      <a:endParaRPr lang="pt-PT" sz="800" b="1" dirty="0">
                        <a:solidFill>
                          <a:srgbClr val="000000"/>
                        </a:solidFill>
                        <a:effectLst/>
                        <a:latin typeface="trebuchet ms" panose="020B0603020202020204" pitchFamily="34" charset="0"/>
                      </a:endParaRPr>
                    </a:p>
                  </a:txBody>
                  <a:tcPr marL="0" marR="0" marT="0" marB="0" anchor="ctr">
                    <a:lnL>
                      <a:noFill/>
                    </a:lnL>
                    <a:lnR>
                      <a:noFill/>
                    </a:lnR>
                    <a:lnT>
                      <a:noFill/>
                    </a:lnT>
                    <a:lnB>
                      <a:noFill/>
                    </a:lnB>
                    <a:noFill/>
                  </a:tcPr>
                </a:tc>
                <a:extLst>
                  <a:ext uri="{0D108BD9-81ED-4DB2-BD59-A6C34878D82A}">
                    <a16:rowId xmlns:a16="http://schemas.microsoft.com/office/drawing/2014/main" val="3770774342"/>
                  </a:ext>
                </a:extLst>
              </a:tr>
            </a:tbl>
          </a:graphicData>
        </a:graphic>
      </p:graphicFrame>
      <p:graphicFrame>
        <p:nvGraphicFramePr>
          <p:cNvPr id="8" name="Tabela 7">
            <a:extLst>
              <a:ext uri="{FF2B5EF4-FFF2-40B4-BE49-F238E27FC236}">
                <a16:creationId xmlns:a16="http://schemas.microsoft.com/office/drawing/2014/main" id="{011EE686-C8AA-CEB0-3E27-7B4F29BCEC20}"/>
              </a:ext>
            </a:extLst>
          </p:cNvPr>
          <p:cNvGraphicFramePr>
            <a:graphicFrameLocks noGrp="1"/>
          </p:cNvGraphicFramePr>
          <p:nvPr/>
        </p:nvGraphicFramePr>
        <p:xfrm>
          <a:off x="611560" y="2484431"/>
          <a:ext cx="7738540" cy="1935480"/>
        </p:xfrm>
        <a:graphic>
          <a:graphicData uri="http://schemas.openxmlformats.org/drawingml/2006/table">
            <a:tbl>
              <a:tblPr/>
              <a:tblGrid>
                <a:gridCol w="7738540">
                  <a:extLst>
                    <a:ext uri="{9D8B030D-6E8A-4147-A177-3AD203B41FA5}">
                      <a16:colId xmlns:a16="http://schemas.microsoft.com/office/drawing/2014/main" val="3695768119"/>
                    </a:ext>
                  </a:extLst>
                </a:gridCol>
              </a:tblGrid>
              <a:tr h="1796457">
                <a:tc>
                  <a:txBody>
                    <a:bodyPr/>
                    <a:lstStyle/>
                    <a:p>
                      <a:r>
                        <a:rPr lang="pt-PT" sz="1100" b="0" i="0" kern="1200" dirty="0">
                          <a:solidFill>
                            <a:schemeClr val="tx1"/>
                          </a:solidFill>
                          <a:effectLst/>
                          <a:latin typeface="+mn-lt"/>
                          <a:ea typeface="+mn-ea"/>
                          <a:cs typeface="+mn-cs"/>
                        </a:rPr>
                        <a:t>4 - </a:t>
                      </a:r>
                      <a:r>
                        <a:rPr lang="pt-PT" sz="1100" b="0" i="0" kern="1200" dirty="0">
                          <a:solidFill>
                            <a:schemeClr val="tx1"/>
                          </a:solidFill>
                          <a:effectLst/>
                          <a:highlight>
                            <a:srgbClr val="FFFF00"/>
                          </a:highlight>
                          <a:latin typeface="+mn-lt"/>
                          <a:ea typeface="+mn-ea"/>
                          <a:cs typeface="+mn-cs"/>
                        </a:rPr>
                        <a:t>Quando for aplicada mais do que uma medida de internamento ao mesmo menor</a:t>
                      </a:r>
                      <a:r>
                        <a:rPr lang="pt-PT" sz="1100" b="0" i="0" kern="1200" dirty="0">
                          <a:solidFill>
                            <a:schemeClr val="tx1"/>
                          </a:solidFill>
                          <a:effectLst/>
                          <a:latin typeface="+mn-lt"/>
                          <a:ea typeface="+mn-ea"/>
                          <a:cs typeface="+mn-cs"/>
                        </a:rPr>
                        <a:t>, sem que se encontre integralmente cumprida uma delas, é efetuado, ouvido o Ministério Público, o menor e o seu defensor, </a:t>
                      </a:r>
                      <a:r>
                        <a:rPr lang="pt-PT" sz="1100" b="0" i="0" kern="1200" dirty="0">
                          <a:solidFill>
                            <a:schemeClr val="tx1"/>
                          </a:solidFill>
                          <a:effectLst/>
                          <a:highlight>
                            <a:srgbClr val="FFFF00"/>
                          </a:highlight>
                          <a:latin typeface="+mn-lt"/>
                          <a:ea typeface="+mn-ea"/>
                          <a:cs typeface="+mn-cs"/>
                        </a:rPr>
                        <a:t>o competente cúmulo jurídico de medidas</a:t>
                      </a:r>
                      <a:r>
                        <a:rPr lang="pt-PT" sz="1100" b="0" i="0" kern="1200" dirty="0">
                          <a:solidFill>
                            <a:schemeClr val="tx1"/>
                          </a:solidFill>
                          <a:effectLst/>
                          <a:latin typeface="+mn-lt"/>
                          <a:ea typeface="+mn-ea"/>
                          <a:cs typeface="+mn-cs"/>
                        </a:rPr>
                        <a:t>, </a:t>
                      </a:r>
                      <a:r>
                        <a:rPr lang="pt-PT" sz="1100" b="0" i="0" kern="1200" dirty="0">
                          <a:solidFill>
                            <a:schemeClr val="tx1"/>
                          </a:solidFill>
                          <a:effectLst/>
                          <a:highlight>
                            <a:srgbClr val="FFFF00"/>
                          </a:highlight>
                          <a:latin typeface="+mn-lt"/>
                          <a:ea typeface="+mn-ea"/>
                          <a:cs typeface="+mn-cs"/>
                        </a:rPr>
                        <a:t>nos termos previstos na lei penal.</a:t>
                      </a:r>
                      <a:br>
                        <a:rPr lang="pt-PT" sz="1100" dirty="0"/>
                      </a:br>
                      <a:br>
                        <a:rPr lang="pt-PT" sz="1100" dirty="0"/>
                      </a:br>
                      <a:r>
                        <a:rPr lang="pt-PT" sz="1100" b="0" i="0" kern="1200" dirty="0">
                          <a:solidFill>
                            <a:schemeClr val="tx1"/>
                          </a:solidFill>
                          <a:effectLst/>
                          <a:latin typeface="+mn-lt"/>
                          <a:ea typeface="+mn-ea"/>
                          <a:cs typeface="+mn-cs"/>
                        </a:rPr>
                        <a:t>6 - Se for caso de cumprimento sucessivo de medidas tutelares, </a:t>
                      </a:r>
                      <a:r>
                        <a:rPr lang="pt-PT" sz="1100" b="0" i="0" u="sng" kern="1200" dirty="0">
                          <a:solidFill>
                            <a:schemeClr val="tx1"/>
                          </a:solidFill>
                          <a:effectLst/>
                          <a:latin typeface="+mn-lt"/>
                          <a:ea typeface="+mn-ea"/>
                          <a:cs typeface="+mn-cs"/>
                        </a:rPr>
                        <a:t>o tempo total de duração não pode ultrapassar o dobro do tempo de duração da medida mais grave aplicada, cessando, em qualquer caso, o cumprimento na data em que seu destinatário completar 21 anos</a:t>
                      </a:r>
                      <a:r>
                        <a:rPr lang="pt-PT" sz="1100" b="0" i="0" kern="1200" dirty="0">
                          <a:solidFill>
                            <a:schemeClr val="tx1"/>
                          </a:solidFill>
                          <a:effectLst/>
                          <a:latin typeface="+mn-lt"/>
                          <a:ea typeface="+mn-ea"/>
                          <a:cs typeface="+mn-cs"/>
                        </a:rPr>
                        <a:t>.</a:t>
                      </a:r>
                    </a:p>
                    <a:p>
                      <a:br>
                        <a:rPr lang="pt-PT" sz="1100" dirty="0"/>
                      </a:br>
                      <a:r>
                        <a:rPr lang="pt-PT" sz="1100" b="0" i="0" kern="1200" dirty="0">
                          <a:solidFill>
                            <a:schemeClr val="tx1"/>
                          </a:solidFill>
                          <a:effectLst/>
                          <a:latin typeface="+mn-lt"/>
                          <a:ea typeface="+mn-ea"/>
                          <a:cs typeface="+mn-cs"/>
                        </a:rPr>
                        <a:t>7 </a:t>
                      </a:r>
                      <a:r>
                        <a:rPr lang="pt-PT" sz="1100" b="1" i="0" kern="1200" dirty="0">
                          <a:solidFill>
                            <a:schemeClr val="accent2"/>
                          </a:solidFill>
                          <a:effectLst/>
                          <a:latin typeface="+mn-lt"/>
                          <a:ea typeface="+mn-ea"/>
                          <a:cs typeface="+mn-cs"/>
                        </a:rPr>
                        <a:t>- Sempre que forem aplicáveis medidas de internamento com diferentes regimes de execução</a:t>
                      </a:r>
                      <a:r>
                        <a:rPr lang="pt-PT" sz="1100" b="0" i="0" kern="1200" dirty="0">
                          <a:solidFill>
                            <a:schemeClr val="tx1"/>
                          </a:solidFill>
                          <a:effectLst/>
                          <a:latin typeface="+mn-lt"/>
                          <a:ea typeface="+mn-ea"/>
                          <a:cs typeface="+mn-cs"/>
                        </a:rPr>
                        <a:t>, </a:t>
                      </a:r>
                      <a:r>
                        <a:rPr lang="pt-PT" sz="1100" b="0" i="0" u="sng" kern="1200" dirty="0">
                          <a:solidFill>
                            <a:schemeClr val="tx1"/>
                          </a:solidFill>
                          <a:effectLst/>
                          <a:latin typeface="+mn-lt"/>
                          <a:ea typeface="+mn-ea"/>
                          <a:cs typeface="+mn-cs"/>
                        </a:rPr>
                        <a:t>o tempo total de duração não pode ultrapassar o dobro do tempo de duração da medida mais grave aplicada, cessando, em qualquer caso, o cumprimento com o limite de idade previsto no número anterior.</a:t>
                      </a:r>
                      <a:endParaRPr lang="pt-PT" sz="1100" b="0" u="sng" dirty="0">
                        <a:solidFill>
                          <a:srgbClr val="000000"/>
                        </a:solidFill>
                        <a:effectLst/>
                        <a:latin typeface="trebuchet ms" panose="020B0603020202020204" pitchFamily="34" charset="0"/>
                      </a:endParaRPr>
                    </a:p>
                  </a:txBody>
                  <a:tcPr>
                    <a:lnL>
                      <a:noFill/>
                    </a:lnL>
                    <a:lnR>
                      <a:noFill/>
                    </a:lnR>
                    <a:lnT>
                      <a:noFill/>
                    </a:lnT>
                    <a:lnB>
                      <a:noFill/>
                    </a:lnB>
                    <a:solidFill>
                      <a:srgbClr val="FFFFFF"/>
                    </a:solidFill>
                  </a:tcPr>
                </a:tc>
                <a:extLst>
                  <a:ext uri="{0D108BD9-81ED-4DB2-BD59-A6C34878D82A}">
                    <a16:rowId xmlns:a16="http://schemas.microsoft.com/office/drawing/2014/main" val="485248533"/>
                  </a:ext>
                </a:extLst>
              </a:tr>
            </a:tbl>
          </a:graphicData>
        </a:graphic>
      </p:graphicFrame>
      <p:sp>
        <p:nvSpPr>
          <p:cNvPr id="16" name="CaixaDeTexto 15">
            <a:extLst>
              <a:ext uri="{FF2B5EF4-FFF2-40B4-BE49-F238E27FC236}">
                <a16:creationId xmlns:a16="http://schemas.microsoft.com/office/drawing/2014/main" id="{1F4582B5-C8CC-775E-6A94-DDC79112E9E7}"/>
              </a:ext>
            </a:extLst>
          </p:cNvPr>
          <p:cNvSpPr txBox="1"/>
          <p:nvPr/>
        </p:nvSpPr>
        <p:spPr>
          <a:xfrm>
            <a:off x="827584" y="4481111"/>
            <a:ext cx="8045519" cy="1977593"/>
          </a:xfrm>
          <a:prstGeom prst="rect">
            <a:avLst/>
          </a:prstGeom>
          <a:noFill/>
          <a:ln w="76200">
            <a:solidFill>
              <a:srgbClr val="FFFF00"/>
            </a:solidFill>
          </a:ln>
        </p:spPr>
        <p:txBody>
          <a:bodyPr wrap="square">
            <a:spAutoFit/>
          </a:bodyPr>
          <a:lstStyle/>
          <a:p>
            <a:pPr indent="457200" algn="just">
              <a:lnSpc>
                <a:spcPct val="150000"/>
              </a:lnSpc>
              <a:spcAft>
                <a:spcPts val="1000"/>
              </a:spcAft>
            </a:pP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Relativamente</a:t>
            </a:r>
            <a:r>
              <a:rPr lang="pt-PT" sz="1200" i="1" dirty="0">
                <a:effectLst/>
                <a:latin typeface="Times New Roman" panose="02020603050405020304" pitchFamily="18" charset="0"/>
                <a:ea typeface="Cambria" panose="02040503050406030204" pitchFamily="18" charset="0"/>
                <a:cs typeface="Times New Roman" panose="02020603050405020304" pitchFamily="18" charset="0"/>
              </a:rPr>
              <a:t> </a:t>
            </a:r>
            <a:r>
              <a:rPr lang="pt-PT" sz="1200" b="1"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ao </a:t>
            </a:r>
            <a:r>
              <a:rPr lang="pt-PT" sz="1200" b="1" i="1"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cúmulo jurídico</a:t>
            </a:r>
            <a:r>
              <a:rPr lang="pt-PT" sz="1200" b="1"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 de medidas tutelares de internamento com o mesmo regime de execução</a:t>
            </a: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 à medida única do cúmulo jurídico aplica-se o mecanismo corretor previsto para o cumprimento sucessivo (artigo 8.º, n.º 6)?. </a:t>
            </a:r>
            <a:endParaRPr lang="en-GB" sz="1200" dirty="0">
              <a:effectLst/>
              <a:latin typeface="Times New Roman" panose="02020603050405020304" pitchFamily="18" charset="0"/>
              <a:ea typeface="Cambria" panose="02040503050406030204" pitchFamily="18" charset="0"/>
              <a:cs typeface="Times New Roman" panose="02020603050405020304" pitchFamily="18" charset="0"/>
            </a:endParaRPr>
          </a:p>
          <a:p>
            <a:pPr indent="457200" algn="just">
              <a:lnSpc>
                <a:spcPct val="150000"/>
              </a:lnSpc>
              <a:spcAft>
                <a:spcPts val="1000"/>
              </a:spcAft>
            </a:pP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A propósito do </a:t>
            </a:r>
            <a:r>
              <a:rPr lang="pt-PT" sz="1200" i="1" dirty="0">
                <a:effectLst/>
                <a:latin typeface="Times New Roman" panose="02020603050405020304" pitchFamily="18" charset="0"/>
                <a:ea typeface="Cambria" panose="02040503050406030204" pitchFamily="18" charset="0"/>
                <a:cs typeface="Times New Roman" panose="02020603050405020304" pitchFamily="18" charset="0"/>
              </a:rPr>
              <a:t>cúmulo jurídico</a:t>
            </a: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 de </a:t>
            </a:r>
            <a:r>
              <a:rPr lang="pt-PT" sz="1200" b="1" dirty="0">
                <a:solidFill>
                  <a:schemeClr val="accent2"/>
                </a:solidFill>
                <a:effectLst/>
                <a:latin typeface="Times New Roman" panose="02020603050405020304" pitchFamily="18" charset="0"/>
                <a:ea typeface="Cambria" panose="02040503050406030204" pitchFamily="18" charset="0"/>
                <a:cs typeface="Times New Roman" panose="02020603050405020304" pitchFamily="18" charset="0"/>
              </a:rPr>
              <a:t>medidas tutelares de internamento com diferentes regimes de execução, </a:t>
            </a:r>
            <a:r>
              <a:rPr lang="pt-PT" sz="1200" b="1" dirty="0">
                <a:effectLst/>
                <a:latin typeface="Times New Roman" panose="02020603050405020304" pitchFamily="18" charset="0"/>
                <a:ea typeface="Cambria" panose="02040503050406030204" pitchFamily="18" charset="0"/>
                <a:cs typeface="Times New Roman" panose="02020603050405020304" pitchFamily="18" charset="0"/>
              </a:rPr>
              <a:t>qual a moldura do cúmul</a:t>
            </a: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o, nomeadamente no seu limite mínimo? </a:t>
            </a:r>
            <a:r>
              <a:rPr lang="pt-PT" sz="1200" kern="0" dirty="0">
                <a:ea typeface="Cambria" panose="02040503050406030204" pitchFamily="18" charset="0"/>
                <a:cs typeface="Times New Roman" panose="02020603050405020304" pitchFamily="18" charset="0"/>
              </a:rPr>
              <a:t>A</a:t>
            </a:r>
            <a:r>
              <a:rPr lang="pt-PT" sz="1200" kern="0" dirty="0">
                <a:effectLst/>
                <a:latin typeface="Times New Roman" panose="02020603050405020304" pitchFamily="18" charset="0"/>
                <a:ea typeface="Cambria" panose="02040503050406030204" pitchFamily="18" charset="0"/>
              </a:rPr>
              <a:t> medida mais grave aplicada é a mais longa ou aquela com um regime mais restritivo?</a:t>
            </a:r>
            <a:endParaRPr lang="en-GB" sz="1200" dirty="0">
              <a:effectLst/>
              <a:latin typeface="Times New Roman" panose="02020603050405020304" pitchFamily="18" charset="0"/>
              <a:ea typeface="Cambria" panose="02040503050406030204" pitchFamily="18" charset="0"/>
              <a:cs typeface="Times New Roman" panose="02020603050405020304" pitchFamily="18" charset="0"/>
            </a:endParaRPr>
          </a:p>
          <a:p>
            <a:pPr indent="457200" algn="just">
              <a:lnSpc>
                <a:spcPct val="150000"/>
              </a:lnSpc>
              <a:spcAft>
                <a:spcPts val="1000"/>
              </a:spcAft>
            </a:pPr>
            <a:r>
              <a:rPr lang="pt-PT" sz="1200" dirty="0">
                <a:effectLst/>
                <a:latin typeface="Times New Roman" panose="02020603050405020304" pitchFamily="18" charset="0"/>
                <a:ea typeface="Cambria" panose="02040503050406030204" pitchFamily="18" charset="0"/>
                <a:cs typeface="Times New Roman" panose="02020603050405020304" pitchFamily="18" charset="0"/>
              </a:rPr>
              <a:t>O limite do artigo 18.º é aplicável também às situações de cúmulo jurídico ou só às medidas únicas?</a:t>
            </a:r>
            <a:endParaRPr lang="en-GB" sz="1200" dirty="0">
              <a:effectLst/>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5" name="Agrupar 14">
            <a:extLst>
              <a:ext uri="{FF2B5EF4-FFF2-40B4-BE49-F238E27FC236}">
                <a16:creationId xmlns:a16="http://schemas.microsoft.com/office/drawing/2014/main" id="{86864856-6586-F5E3-2992-B98C90F89BF4}"/>
              </a:ext>
            </a:extLst>
          </p:cNvPr>
          <p:cNvGrpSpPr/>
          <p:nvPr/>
        </p:nvGrpSpPr>
        <p:grpSpPr>
          <a:xfrm>
            <a:off x="2107686" y="3065135"/>
            <a:ext cx="356400" cy="253800"/>
            <a:chOff x="2107686" y="3065135"/>
            <a:chExt cx="356400" cy="25380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Tinta 3">
                  <a:extLst>
                    <a:ext uri="{FF2B5EF4-FFF2-40B4-BE49-F238E27FC236}">
                      <a16:creationId xmlns:a16="http://schemas.microsoft.com/office/drawing/2014/main" id="{5DAFA1DD-7933-4C22-8A63-041BF2E27B1E}"/>
                    </a:ext>
                  </a:extLst>
                </p14:cNvPr>
                <p14:cNvContentPartPr/>
                <p14:nvPr/>
              </p14:nvContentPartPr>
              <p14:xfrm>
                <a:off x="2107686" y="3084215"/>
                <a:ext cx="115920" cy="149040"/>
              </p14:xfrm>
            </p:contentPart>
          </mc:Choice>
          <mc:Fallback xmlns="">
            <p:pic>
              <p:nvPicPr>
                <p:cNvPr id="4" name="Tinta 3">
                  <a:extLst>
                    <a:ext uri="{FF2B5EF4-FFF2-40B4-BE49-F238E27FC236}">
                      <a16:creationId xmlns:a16="http://schemas.microsoft.com/office/drawing/2014/main" id="{5DAFA1DD-7933-4C22-8A63-041BF2E27B1E}"/>
                    </a:ext>
                  </a:extLst>
                </p:cNvPr>
                <p:cNvPicPr/>
                <p:nvPr/>
              </p:nvPicPr>
              <p:blipFill>
                <a:blip r:embed="rId3"/>
                <a:stretch>
                  <a:fillRect/>
                </a:stretch>
              </p:blipFill>
              <p:spPr>
                <a:xfrm>
                  <a:off x="2090046" y="3066575"/>
                  <a:ext cx="151560" cy="184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9" name="Tinta 8">
                  <a:extLst>
                    <a:ext uri="{FF2B5EF4-FFF2-40B4-BE49-F238E27FC236}">
                      <a16:creationId xmlns:a16="http://schemas.microsoft.com/office/drawing/2014/main" id="{6A5E438D-8518-075E-0F11-88DDEA2F3A27}"/>
                    </a:ext>
                  </a:extLst>
                </p14:cNvPr>
                <p14:cNvContentPartPr/>
                <p14:nvPr/>
              </p14:nvContentPartPr>
              <p14:xfrm>
                <a:off x="2213526" y="3315695"/>
                <a:ext cx="12960" cy="3240"/>
              </p14:xfrm>
            </p:contentPart>
          </mc:Choice>
          <mc:Fallback xmlns="">
            <p:pic>
              <p:nvPicPr>
                <p:cNvPr id="9" name="Tinta 8">
                  <a:extLst>
                    <a:ext uri="{FF2B5EF4-FFF2-40B4-BE49-F238E27FC236}">
                      <a16:creationId xmlns:a16="http://schemas.microsoft.com/office/drawing/2014/main" id="{6A5E438D-8518-075E-0F11-88DDEA2F3A27}"/>
                    </a:ext>
                  </a:extLst>
                </p:cNvPr>
                <p:cNvPicPr/>
                <p:nvPr/>
              </p:nvPicPr>
              <p:blipFill>
                <a:blip r:embed="rId5"/>
                <a:stretch>
                  <a:fillRect/>
                </a:stretch>
              </p:blipFill>
              <p:spPr>
                <a:xfrm>
                  <a:off x="2195886" y="3297695"/>
                  <a:ext cx="48600" cy="38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1" name="Tinta 10">
                  <a:extLst>
                    <a:ext uri="{FF2B5EF4-FFF2-40B4-BE49-F238E27FC236}">
                      <a16:creationId xmlns:a16="http://schemas.microsoft.com/office/drawing/2014/main" id="{50C01D8D-6A5C-92FA-C639-0FF95F0BC0B8}"/>
                    </a:ext>
                  </a:extLst>
                </p14:cNvPr>
                <p14:cNvContentPartPr/>
                <p14:nvPr/>
              </p14:nvContentPartPr>
              <p14:xfrm>
                <a:off x="2338446" y="3065135"/>
                <a:ext cx="125640" cy="189360"/>
              </p14:xfrm>
            </p:contentPart>
          </mc:Choice>
          <mc:Fallback xmlns="">
            <p:pic>
              <p:nvPicPr>
                <p:cNvPr id="11" name="Tinta 10">
                  <a:extLst>
                    <a:ext uri="{FF2B5EF4-FFF2-40B4-BE49-F238E27FC236}">
                      <a16:creationId xmlns:a16="http://schemas.microsoft.com/office/drawing/2014/main" id="{50C01D8D-6A5C-92FA-C639-0FF95F0BC0B8}"/>
                    </a:ext>
                  </a:extLst>
                </p:cNvPr>
                <p:cNvPicPr/>
                <p:nvPr/>
              </p:nvPicPr>
              <p:blipFill>
                <a:blip r:embed="rId7"/>
                <a:stretch>
                  <a:fillRect/>
                </a:stretch>
              </p:blipFill>
              <p:spPr>
                <a:xfrm>
                  <a:off x="2320806" y="3047495"/>
                  <a:ext cx="161280" cy="225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3" name="Tinta 12">
                  <a:extLst>
                    <a:ext uri="{FF2B5EF4-FFF2-40B4-BE49-F238E27FC236}">
                      <a16:creationId xmlns:a16="http://schemas.microsoft.com/office/drawing/2014/main" id="{FD67C94F-32E7-FCFE-D8F2-9BF3E44DA9A3}"/>
                    </a:ext>
                  </a:extLst>
                </p14:cNvPr>
                <p14:cNvContentPartPr/>
                <p14:nvPr/>
              </p14:nvContentPartPr>
              <p14:xfrm>
                <a:off x="2439966" y="3315695"/>
                <a:ext cx="23040" cy="3240"/>
              </p14:xfrm>
            </p:contentPart>
          </mc:Choice>
          <mc:Fallback xmlns="">
            <p:pic>
              <p:nvPicPr>
                <p:cNvPr id="13" name="Tinta 12">
                  <a:extLst>
                    <a:ext uri="{FF2B5EF4-FFF2-40B4-BE49-F238E27FC236}">
                      <a16:creationId xmlns:a16="http://schemas.microsoft.com/office/drawing/2014/main" id="{FD67C94F-32E7-FCFE-D8F2-9BF3E44DA9A3}"/>
                    </a:ext>
                  </a:extLst>
                </p:cNvPr>
                <p:cNvPicPr/>
                <p:nvPr/>
              </p:nvPicPr>
              <p:blipFill>
                <a:blip r:embed="rId9"/>
                <a:stretch>
                  <a:fillRect/>
                </a:stretch>
              </p:blipFill>
              <p:spPr>
                <a:xfrm>
                  <a:off x="2421966" y="3297695"/>
                  <a:ext cx="58680" cy="38880"/>
                </a:xfrm>
                <a:prstGeom prst="rect">
                  <a:avLst/>
                </a:prstGeom>
              </p:spPr>
            </p:pic>
          </mc:Fallback>
        </mc:AlternateContent>
      </p:grpSp>
      <p:sp>
        <p:nvSpPr>
          <p:cNvPr id="17" name="Botão de ação: ajuda 16">
            <a:hlinkClick r:id="" action="ppaction://noaction" highlightClick="1"/>
            <a:extLst>
              <a:ext uri="{FF2B5EF4-FFF2-40B4-BE49-F238E27FC236}">
                <a16:creationId xmlns:a16="http://schemas.microsoft.com/office/drawing/2014/main" id="{10F5D34D-FEA2-632F-D384-04C88EDA4BF9}"/>
              </a:ext>
            </a:extLst>
          </p:cNvPr>
          <p:cNvSpPr/>
          <p:nvPr/>
        </p:nvSpPr>
        <p:spPr bwMode="auto">
          <a:xfrm>
            <a:off x="971600" y="4581128"/>
            <a:ext cx="216024" cy="207928"/>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
        <p:nvSpPr>
          <p:cNvPr id="18" name="Botão de ação: ajuda 17">
            <a:hlinkClick r:id="" action="ppaction://noaction" highlightClick="1"/>
            <a:extLst>
              <a:ext uri="{FF2B5EF4-FFF2-40B4-BE49-F238E27FC236}">
                <a16:creationId xmlns:a16="http://schemas.microsoft.com/office/drawing/2014/main" id="{95073EDF-D430-D35A-5402-A2F2CE7305D5}"/>
              </a:ext>
            </a:extLst>
          </p:cNvPr>
          <p:cNvSpPr/>
          <p:nvPr/>
        </p:nvSpPr>
        <p:spPr bwMode="auto">
          <a:xfrm>
            <a:off x="999177" y="5264699"/>
            <a:ext cx="216024" cy="207928"/>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
        <p:nvSpPr>
          <p:cNvPr id="19" name="Botão de ação: ajuda 18">
            <a:hlinkClick r:id="" action="ppaction://noaction" highlightClick="1"/>
            <a:extLst>
              <a:ext uri="{FF2B5EF4-FFF2-40B4-BE49-F238E27FC236}">
                <a16:creationId xmlns:a16="http://schemas.microsoft.com/office/drawing/2014/main" id="{5B6F9EBC-B51D-8509-FFEF-B443F113B862}"/>
              </a:ext>
            </a:extLst>
          </p:cNvPr>
          <p:cNvSpPr/>
          <p:nvPr/>
        </p:nvSpPr>
        <p:spPr bwMode="auto">
          <a:xfrm>
            <a:off x="1024823" y="6180132"/>
            <a:ext cx="216024" cy="207928"/>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0" name="Tinta 19">
                <a:extLst>
                  <a:ext uri="{FF2B5EF4-FFF2-40B4-BE49-F238E27FC236}">
                    <a16:creationId xmlns:a16="http://schemas.microsoft.com/office/drawing/2014/main" id="{4BC7FAB6-E6E9-E458-39F6-FFA1BAAF1776}"/>
                  </a:ext>
                </a:extLst>
              </p14:cNvPr>
              <p14:cNvContentPartPr/>
              <p14:nvPr/>
            </p14:nvContentPartPr>
            <p14:xfrm>
              <a:off x="8064606" y="3372935"/>
              <a:ext cx="805320" cy="1671120"/>
            </p14:xfrm>
          </p:contentPart>
        </mc:Choice>
        <mc:Fallback xmlns="">
          <p:pic>
            <p:nvPicPr>
              <p:cNvPr id="20" name="Tinta 19">
                <a:extLst>
                  <a:ext uri="{FF2B5EF4-FFF2-40B4-BE49-F238E27FC236}">
                    <a16:creationId xmlns:a16="http://schemas.microsoft.com/office/drawing/2014/main" id="{4BC7FAB6-E6E9-E458-39F6-FFA1BAAF1776}"/>
                  </a:ext>
                </a:extLst>
              </p:cNvPr>
              <p:cNvPicPr/>
              <p:nvPr/>
            </p:nvPicPr>
            <p:blipFill>
              <a:blip r:embed="rId11"/>
              <a:stretch>
                <a:fillRect/>
              </a:stretch>
            </p:blipFill>
            <p:spPr>
              <a:xfrm>
                <a:off x="8046606" y="3354935"/>
                <a:ext cx="840960" cy="1706760"/>
              </a:xfrm>
              <a:prstGeom prst="rect">
                <a:avLst/>
              </a:prstGeom>
            </p:spPr>
          </p:pic>
        </mc:Fallback>
      </mc:AlternateContent>
    </p:spTree>
    <p:extLst>
      <p:ext uri="{BB962C8B-B14F-4D97-AF65-F5344CB8AC3E}">
        <p14:creationId xmlns:p14="http://schemas.microsoft.com/office/powerpoint/2010/main" val="3611260816"/>
      </p:ext>
    </p:extLst>
  </p:cSld>
  <p:clrMapOvr>
    <a:masterClrMapping/>
  </p:clrMapOvr>
  <p:transition spd="slow">
    <p:strips dir="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6">
            <a:extLst>
              <a:ext uri="{FF2B5EF4-FFF2-40B4-BE49-F238E27FC236}">
                <a16:creationId xmlns:a16="http://schemas.microsoft.com/office/drawing/2014/main" id="{0EB919D4-08FE-8208-CA0B-E4E25A40DD77}"/>
              </a:ext>
            </a:extLst>
          </p:cNvPr>
          <p:cNvGraphicFramePr>
            <a:graphicFrameLocks noGrp="1"/>
          </p:cNvGraphicFramePr>
          <p:nvPr>
            <p:extLst>
              <p:ext uri="{D42A27DB-BD31-4B8C-83A1-F6EECF244321}">
                <p14:modId xmlns:p14="http://schemas.microsoft.com/office/powerpoint/2010/main" val="1662675161"/>
              </p:ext>
            </p:extLst>
          </p:nvPr>
        </p:nvGraphicFramePr>
        <p:xfrm>
          <a:off x="179512" y="116633"/>
          <a:ext cx="8565728" cy="7085838"/>
        </p:xfrm>
        <a:graphic>
          <a:graphicData uri="http://schemas.openxmlformats.org/drawingml/2006/table">
            <a:tbl>
              <a:tblPr firstRow="1" bandRow="1">
                <a:tableStyleId>{5C22544A-7EE6-4342-B048-85BDC9FD1C3A}</a:tableStyleId>
              </a:tblPr>
              <a:tblGrid>
                <a:gridCol w="4198792">
                  <a:extLst>
                    <a:ext uri="{9D8B030D-6E8A-4147-A177-3AD203B41FA5}">
                      <a16:colId xmlns:a16="http://schemas.microsoft.com/office/drawing/2014/main" val="3530549840"/>
                    </a:ext>
                  </a:extLst>
                </a:gridCol>
                <a:gridCol w="4366936">
                  <a:extLst>
                    <a:ext uri="{9D8B030D-6E8A-4147-A177-3AD203B41FA5}">
                      <a16:colId xmlns:a16="http://schemas.microsoft.com/office/drawing/2014/main" val="2424971329"/>
                    </a:ext>
                  </a:extLst>
                </a:gridCol>
              </a:tblGrid>
              <a:tr h="574166">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800" b="1" kern="1200" dirty="0">
                          <a:solidFill>
                            <a:schemeClr val="lt1"/>
                          </a:solidFill>
                          <a:effectLst/>
                          <a:latin typeface="+mn-lt"/>
                          <a:ea typeface="+mn-ea"/>
                          <a:cs typeface="+mn-cs"/>
                        </a:rPr>
                        <a:t>dúvidas quanto ao </a:t>
                      </a:r>
                      <a:r>
                        <a:rPr lang="pt-PT" sz="1800" u="sng" dirty="0"/>
                        <a:t>cúmulo jurídico das medidas de internamento </a:t>
                      </a:r>
                      <a:r>
                        <a:rPr lang="pt-PT" sz="1800" dirty="0"/>
                        <a:t>(</a:t>
                      </a:r>
                      <a:r>
                        <a:rPr lang="pt-PT" sz="1800" dirty="0" err="1"/>
                        <a:t>art</a:t>
                      </a:r>
                      <a:r>
                        <a:rPr lang="pt-PT" sz="1800" dirty="0"/>
                        <a:t>. 8º, nº 4, n.º 7)</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pt-PT" sz="1800" dirty="0">
                        <a:latin typeface="Cambay Devanagari" pitchFamily="2" charset="77"/>
                        <a:cs typeface="Cambay Devanagari" pitchFamily="2" charset="77"/>
                      </a:endParaRPr>
                    </a:p>
                  </a:txBody>
                  <a:tcPr marL="68580" marR="68580" marT="34290" marB="34290">
                    <a:solidFill>
                      <a:schemeClr val="bg2">
                        <a:lumMod val="2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PT" sz="2200" dirty="0">
                        <a:latin typeface="Cambay Devanagari" pitchFamily="2" charset="77"/>
                        <a:cs typeface="Cambay Devanagari" pitchFamily="2" charset="77"/>
                      </a:endParaRPr>
                    </a:p>
                  </a:txBody>
                  <a:tcPr>
                    <a:solidFill>
                      <a:schemeClr val="bg2">
                        <a:lumMod val="25000"/>
                      </a:schemeClr>
                    </a:solidFill>
                  </a:tcPr>
                </a:tc>
                <a:extLst>
                  <a:ext uri="{0D108BD9-81ED-4DB2-BD59-A6C34878D82A}">
                    <a16:rowId xmlns:a16="http://schemas.microsoft.com/office/drawing/2014/main" val="916060457"/>
                  </a:ext>
                </a:extLst>
              </a:tr>
              <a:tr h="1084535">
                <a:tc>
                  <a:txBody>
                    <a:bodyPr/>
                    <a:lstStyle/>
                    <a:p>
                      <a:pPr algn="ctr"/>
                      <a:r>
                        <a:rPr lang="pt-PT" sz="1200" kern="1200" dirty="0">
                          <a:solidFill>
                            <a:schemeClr val="bg1"/>
                          </a:solidFill>
                          <a:effectLst/>
                          <a:latin typeface="+mn-lt"/>
                          <a:ea typeface="+mn-ea"/>
                          <a:cs typeface="+mn-cs"/>
                        </a:rPr>
                        <a:t>é aplicável, o disposto nos artigos 77.º e 78.º CP,</a:t>
                      </a:r>
                    </a:p>
                    <a:p>
                      <a:pPr algn="ctr"/>
                      <a:r>
                        <a:rPr lang="pt-PT" sz="1200" kern="1200" dirty="0">
                          <a:solidFill>
                            <a:schemeClr val="bg1"/>
                          </a:solidFill>
                          <a:effectLst/>
                          <a:latin typeface="+mn-lt"/>
                          <a:ea typeface="+mn-ea"/>
                          <a:cs typeface="+mn-cs"/>
                        </a:rPr>
                        <a:t> com as necessárias adaptações e limitações advindas da regulação expressa no artigo 8.º (</a:t>
                      </a:r>
                      <a:r>
                        <a:rPr lang="pt-PT" sz="1200" b="1" kern="1200" dirty="0">
                          <a:solidFill>
                            <a:schemeClr val="bg1"/>
                          </a:solidFill>
                          <a:effectLst/>
                          <a:latin typeface="+mn-lt"/>
                          <a:ea typeface="+mn-ea"/>
                          <a:cs typeface="+mn-cs"/>
                        </a:rPr>
                        <a:t>que não regula os critérios de determinação da medida do cúmulo, nem determina o seu limite mínimo, nem a possibilidade desconto da medida já cumprida</a:t>
                      </a:r>
                      <a:r>
                        <a:rPr lang="pt-PT" sz="1200" kern="1200" dirty="0">
                          <a:solidFill>
                            <a:schemeClr val="bg1"/>
                          </a:solidFill>
                          <a:effectLst/>
                          <a:latin typeface="+mn-lt"/>
                          <a:ea typeface="+mn-ea"/>
                          <a:cs typeface="+mn-cs"/>
                        </a:rPr>
                        <a:t>)</a:t>
                      </a:r>
                      <a:endParaRPr lang="pt-PT" sz="1200" b="1" dirty="0">
                        <a:solidFill>
                          <a:schemeClr val="bg1"/>
                        </a:solidFill>
                        <a:latin typeface="Cambay Devanagari" pitchFamily="2" charset="77"/>
                        <a:cs typeface="Cambay Devanagari" pitchFamily="2" charset="77"/>
                      </a:endParaRPr>
                    </a:p>
                  </a:txBody>
                  <a:tcPr marL="68580" marR="68580" marT="34290" marB="34290">
                    <a:solidFill>
                      <a:schemeClr val="bg2">
                        <a:lumMod val="25000"/>
                      </a:schemeClr>
                    </a:solidFill>
                  </a:tcPr>
                </a:tc>
                <a:tc>
                  <a:txBody>
                    <a:bodyPr/>
                    <a:lstStyle/>
                    <a:p>
                      <a:r>
                        <a:rPr lang="pt-PT" sz="1200" b="1" u="sng" kern="1200" dirty="0">
                          <a:solidFill>
                            <a:schemeClr val="bg1"/>
                          </a:solidFill>
                          <a:effectLst/>
                          <a:latin typeface="+mn-lt"/>
                          <a:ea typeface="+mn-ea"/>
                          <a:cs typeface="+mn-cs"/>
                        </a:rPr>
                        <a:t>Nesta medida, conjugando os artigos 77.º, n.</a:t>
                      </a:r>
                      <a:r>
                        <a:rPr lang="pt-PT" sz="1200" b="1" u="sng" kern="1200" baseline="30000" dirty="0">
                          <a:solidFill>
                            <a:schemeClr val="bg1"/>
                          </a:solidFill>
                          <a:effectLst/>
                          <a:latin typeface="+mn-lt"/>
                          <a:ea typeface="+mn-ea"/>
                          <a:cs typeface="+mn-cs"/>
                        </a:rPr>
                        <a:t>os</a:t>
                      </a:r>
                      <a:r>
                        <a:rPr lang="pt-PT" sz="1200" b="1" u="sng" kern="1200" dirty="0">
                          <a:solidFill>
                            <a:schemeClr val="bg1"/>
                          </a:solidFill>
                          <a:effectLst/>
                          <a:latin typeface="+mn-lt"/>
                          <a:ea typeface="+mn-ea"/>
                          <a:cs typeface="+mn-cs"/>
                        </a:rPr>
                        <a:t>1 e 2, 78.º, n.º1, do CP com o artigo 8.º, n.º 4 e n.º 7, temos que: </a:t>
                      </a:r>
                      <a:endParaRPr lang="en-GB" sz="1200" b="1" u="sng" kern="1200" dirty="0">
                        <a:solidFill>
                          <a:schemeClr val="bg1"/>
                        </a:solidFill>
                        <a:effectLst/>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pt-PT" sz="1700" b="1" dirty="0">
                        <a:solidFill>
                          <a:schemeClr val="bg1"/>
                        </a:solidFill>
                        <a:latin typeface="Cambay Devanagari" pitchFamily="2" charset="77"/>
                        <a:cs typeface="Cambay Devanagari" pitchFamily="2" charset="77"/>
                      </a:endParaRPr>
                    </a:p>
                  </a:txBody>
                  <a:tcPr marL="68580" marR="68580" marT="34290" marB="34290">
                    <a:solidFill>
                      <a:schemeClr val="bg2">
                        <a:lumMod val="25000"/>
                      </a:schemeClr>
                    </a:solidFill>
                  </a:tcPr>
                </a:tc>
                <a:extLst>
                  <a:ext uri="{0D108BD9-81ED-4DB2-BD59-A6C34878D82A}">
                    <a16:rowId xmlns:a16="http://schemas.microsoft.com/office/drawing/2014/main" val="2481104733"/>
                  </a:ext>
                </a:extLst>
              </a:tr>
              <a:tr h="4111546">
                <a:tc rowSpan="2">
                  <a:txBody>
                    <a:bodyPr/>
                    <a:lstStyle/>
                    <a:p>
                      <a:r>
                        <a:rPr lang="pt-PT" sz="1000" kern="1200" dirty="0">
                          <a:solidFill>
                            <a:schemeClr val="dk1"/>
                          </a:solidFill>
                          <a:effectLst/>
                          <a:latin typeface="+mn-lt"/>
                          <a:ea typeface="+mn-ea"/>
                          <a:cs typeface="+mn-cs"/>
                        </a:rPr>
                        <a:t>- artigo 77.º, n.º1: “</a:t>
                      </a:r>
                      <a:r>
                        <a:rPr lang="pt-PT" sz="1000" b="1" kern="1200" dirty="0">
                          <a:solidFill>
                            <a:schemeClr val="accent1"/>
                          </a:solidFill>
                          <a:effectLst/>
                          <a:latin typeface="+mn-lt"/>
                          <a:ea typeface="+mn-ea"/>
                          <a:cs typeface="+mn-cs"/>
                        </a:rPr>
                        <a:t>Quando alguém tiver praticado vários crimes </a:t>
                      </a:r>
                      <a:r>
                        <a:rPr lang="pt-PT" sz="1000" kern="1200" dirty="0">
                          <a:solidFill>
                            <a:schemeClr val="dk1"/>
                          </a:solidFill>
                          <a:effectLst/>
                          <a:latin typeface="+mn-lt"/>
                          <a:ea typeface="+mn-ea"/>
                          <a:cs typeface="+mn-cs"/>
                        </a:rPr>
                        <a:t>(…) é condenado numa única pena. Na medida da pena são considerados, em conjunto, os factos e a personalidade do agente”.</a:t>
                      </a:r>
                      <a:endParaRPr lang="en-GB" sz="1000" kern="1200" dirty="0">
                        <a:solidFill>
                          <a:schemeClr val="dk1"/>
                        </a:solidFill>
                        <a:effectLst/>
                        <a:latin typeface="+mn-lt"/>
                        <a:ea typeface="+mn-ea"/>
                        <a:cs typeface="+mn-cs"/>
                      </a:endParaRPr>
                    </a:p>
                    <a:p>
                      <a:r>
                        <a:rPr lang="pt-PT" sz="1000" kern="1200" dirty="0">
                          <a:solidFill>
                            <a:schemeClr val="dk1"/>
                          </a:solidFill>
                          <a:effectLst/>
                          <a:latin typeface="+mn-lt"/>
                          <a:ea typeface="+mn-ea"/>
                          <a:cs typeface="+mn-cs"/>
                        </a:rPr>
                        <a:t>- artigo 77.º, n.º2: “A pena aplicável tem como limite máximo a soma das penas concretamente aplicadas aos vários crimes …; e como limite mínimo a mais elevada das penas concretamente aplicadas aos vários crimes”.</a:t>
                      </a:r>
                      <a:endParaRPr lang="en-GB" sz="1000" kern="1200" dirty="0">
                        <a:solidFill>
                          <a:schemeClr val="dk1"/>
                        </a:solidFill>
                        <a:effectLst/>
                        <a:latin typeface="+mn-lt"/>
                        <a:ea typeface="+mn-ea"/>
                        <a:cs typeface="+mn-cs"/>
                      </a:endParaRPr>
                    </a:p>
                    <a:p>
                      <a:r>
                        <a:rPr lang="pt-PT" sz="1000" kern="1200" dirty="0">
                          <a:solidFill>
                            <a:schemeClr val="dk1"/>
                          </a:solidFill>
                          <a:effectLst/>
                          <a:latin typeface="+mn-lt"/>
                          <a:ea typeface="+mn-ea"/>
                          <a:cs typeface="+mn-cs"/>
                        </a:rPr>
                        <a:t>- artigo 78.º, n.1: “Se, depois de uma condenação transitada em julgado, se mostrar que o agente praticou, anteriormente àquela condenação, outro ou outros crimes, são aplicáveis as regras do artigo anterior, sendo a pena que já tiver sido cumprida descontada no cumprimento da pena única aplicada ao concurso de crimes”. </a:t>
                      </a:r>
                      <a:endParaRPr lang="en-GB" sz="1000" kern="1200" dirty="0">
                        <a:solidFill>
                          <a:schemeClr val="dk1"/>
                        </a:solidFill>
                        <a:effectLst/>
                        <a:latin typeface="+mn-lt"/>
                        <a:ea typeface="+mn-ea"/>
                        <a:cs typeface="+mn-cs"/>
                      </a:endParaRPr>
                    </a:p>
                    <a:p>
                      <a:endParaRPr lang="pt-PT" sz="1000" kern="1200" dirty="0">
                        <a:solidFill>
                          <a:schemeClr val="dk1"/>
                        </a:solidFill>
                        <a:effectLst/>
                        <a:latin typeface="+mn-lt"/>
                        <a:ea typeface="+mn-ea"/>
                        <a:cs typeface="+mn-cs"/>
                      </a:endParaRPr>
                    </a:p>
                    <a:p>
                      <a:endParaRPr lang="pt-PT" sz="1000" kern="1200" dirty="0">
                        <a:solidFill>
                          <a:schemeClr val="dk1"/>
                        </a:solidFill>
                        <a:effectLst/>
                        <a:latin typeface="+mn-lt"/>
                        <a:ea typeface="+mn-ea"/>
                        <a:cs typeface="+mn-cs"/>
                      </a:endParaRPr>
                    </a:p>
                    <a:p>
                      <a:r>
                        <a:rPr lang="pt-PT" sz="1000" b="1" kern="1200" dirty="0">
                          <a:solidFill>
                            <a:schemeClr val="accent1"/>
                          </a:solidFill>
                          <a:effectLst/>
                          <a:latin typeface="+mn-lt"/>
                          <a:ea typeface="+mn-ea"/>
                          <a:cs typeface="+mn-cs"/>
                        </a:rPr>
                        <a:t>No </a:t>
                      </a:r>
                      <a:r>
                        <a:rPr lang="pt-PT" sz="1250" b="1" kern="1200" dirty="0">
                          <a:solidFill>
                            <a:schemeClr val="accent1"/>
                          </a:solidFill>
                          <a:effectLst/>
                          <a:latin typeface="+mn-lt"/>
                          <a:ea typeface="+mn-ea"/>
                          <a:cs typeface="+mn-cs"/>
                        </a:rPr>
                        <a:t>artigo 77.º do Código Penal exige-se, para o cúmulo das penas, que todos os crimes tenham sido cometidos antes do trânsito em julgado de qualquer uma das condenações</a:t>
                      </a:r>
                      <a:r>
                        <a:rPr lang="pt-PT" sz="1250" kern="1200" dirty="0">
                          <a:solidFill>
                            <a:schemeClr val="dk1"/>
                          </a:solidFill>
                          <a:effectLst/>
                          <a:latin typeface="+mn-lt"/>
                          <a:ea typeface="+mn-ea"/>
                          <a:cs typeface="+mn-cs"/>
                        </a:rPr>
                        <a:t>, </a:t>
                      </a:r>
                    </a:p>
                    <a:p>
                      <a:endParaRPr lang="pt-PT" sz="1250" kern="1200" dirty="0">
                        <a:solidFill>
                          <a:schemeClr val="dk1"/>
                        </a:solidFill>
                        <a:effectLst/>
                        <a:highlight>
                          <a:srgbClr val="FFFF00"/>
                        </a:highlight>
                        <a:latin typeface="+mn-lt"/>
                        <a:ea typeface="+mn-ea"/>
                        <a:cs typeface="+mn-cs"/>
                      </a:endParaRPr>
                    </a:p>
                    <a:p>
                      <a:r>
                        <a:rPr lang="pt-PT" sz="1250" kern="1200" dirty="0">
                          <a:solidFill>
                            <a:schemeClr val="dk1"/>
                          </a:solidFill>
                          <a:effectLst/>
                          <a:highlight>
                            <a:srgbClr val="FFFF00"/>
                          </a:highlight>
                          <a:latin typeface="+mn-lt"/>
                          <a:ea typeface="+mn-ea"/>
                          <a:cs typeface="+mn-cs"/>
                        </a:rPr>
                        <a:t>ao passo que na LTE apenas se parece exigir, à luz do artigo 8.º, n.º 4, da LTE, que pelo menos uma das medidas de internamento aplicadas ainda não se encontre integralmente cumprida</a:t>
                      </a:r>
                      <a:r>
                        <a:rPr lang="pt-PT" sz="1250" kern="1200" dirty="0">
                          <a:solidFill>
                            <a:schemeClr val="dk1"/>
                          </a:solidFill>
                          <a:effectLst/>
                          <a:latin typeface="+mn-lt"/>
                          <a:ea typeface="+mn-ea"/>
                          <a:cs typeface="+mn-cs"/>
                        </a:rPr>
                        <a:t>.</a:t>
                      </a:r>
                    </a:p>
                    <a:p>
                      <a:r>
                        <a:rPr lang="pt-PT" sz="1250" kern="1200" dirty="0">
                          <a:solidFill>
                            <a:schemeClr val="dk1"/>
                          </a:solidFill>
                          <a:effectLst/>
                          <a:latin typeface="+mn-lt"/>
                          <a:ea typeface="+mn-ea"/>
                          <a:cs typeface="+mn-cs"/>
                        </a:rPr>
                        <a:t> Assim, parece ser de entender que se realizar-se-á o cúmulo jurídico de medidas tutelares de internamento sempre que seja aplicada mais do que uma medida de internamento ao mesmo jovem sem que se encontre integralmente cumprida uma delas. </a:t>
                      </a:r>
                    </a:p>
                    <a:p>
                      <a:r>
                        <a:rPr lang="pt-PT" sz="1250" kern="1200" dirty="0">
                          <a:solidFill>
                            <a:schemeClr val="dk1"/>
                          </a:solidFill>
                          <a:effectLst/>
                          <a:latin typeface="+mn-lt"/>
                          <a:ea typeface="+mn-ea"/>
                          <a:cs typeface="+mn-cs"/>
                        </a:rPr>
                        <a:t>Além disso, o cúmulo jurídico apenas tem lugar após o trânsito em julgado de todas as medidas tutelares que o integram. </a:t>
                      </a:r>
                      <a:endParaRPr lang="en-GB" sz="1250" kern="1200" dirty="0">
                        <a:solidFill>
                          <a:schemeClr val="dk1"/>
                        </a:solidFill>
                        <a:effectLst/>
                        <a:latin typeface="+mn-lt"/>
                        <a:ea typeface="+mn-ea"/>
                        <a:cs typeface="+mn-cs"/>
                      </a:endParaRPr>
                    </a:p>
                    <a:p>
                      <a:r>
                        <a:rPr lang="pt-PT" sz="1000" kern="1200" dirty="0">
                          <a:solidFill>
                            <a:schemeClr val="dk1"/>
                          </a:solidFill>
                          <a:effectLst/>
                          <a:latin typeface="+mn-lt"/>
                          <a:ea typeface="+mn-ea"/>
                          <a:cs typeface="+mn-cs"/>
                        </a:rPr>
                        <a:t> </a:t>
                      </a:r>
                      <a:endParaRPr lang="en-GB" sz="1000" kern="1200" dirty="0">
                        <a:solidFill>
                          <a:schemeClr val="dk1"/>
                        </a:solidFill>
                        <a:effectLst/>
                        <a:latin typeface="+mn-lt"/>
                        <a:ea typeface="+mn-ea"/>
                        <a:cs typeface="+mn-cs"/>
                      </a:endParaRPr>
                    </a:p>
                    <a:p>
                      <a:pPr algn="just">
                        <a:lnSpc>
                          <a:spcPct val="150000"/>
                        </a:lnSpc>
                      </a:pPr>
                      <a:endParaRPr lang="pt-PT" sz="1000" kern="1200" dirty="0">
                        <a:solidFill>
                          <a:schemeClr val="dk1"/>
                        </a:solidFill>
                        <a:effectLst/>
                        <a:latin typeface="+mn-lt"/>
                        <a:ea typeface="+mn-ea"/>
                        <a:cs typeface="+mn-cs"/>
                      </a:endParaRPr>
                    </a:p>
                    <a:p>
                      <a:pPr algn="just">
                        <a:lnSpc>
                          <a:spcPct val="150000"/>
                        </a:lnSpc>
                      </a:pPr>
                      <a:endParaRPr lang="pt-PT" sz="1000" kern="1200" dirty="0">
                        <a:solidFill>
                          <a:schemeClr val="dk1"/>
                        </a:solidFill>
                        <a:effectLst/>
                        <a:latin typeface="Cambay Devanagari" pitchFamily="2" charset="77"/>
                        <a:ea typeface="+mn-ea"/>
                        <a:cs typeface="Cambay Devanagari" pitchFamily="2" charset="77"/>
                      </a:endParaRPr>
                    </a:p>
                  </a:txBody>
                  <a:tcPr marL="68580" marR="68580" marT="34290" marB="34290"/>
                </a:tc>
                <a:tc>
                  <a:txBody>
                    <a:bodyPr/>
                    <a:lstStyle/>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pt-PT" sz="1200" kern="1200" dirty="0">
                          <a:solidFill>
                            <a:schemeClr val="tx1"/>
                          </a:solidFill>
                          <a:effectLst/>
                          <a:latin typeface="+mn-lt"/>
                          <a:ea typeface="+mn-ea"/>
                          <a:cs typeface="+mn-cs"/>
                        </a:rPr>
                        <a:t>importa proceder a uma avaliação global do comportamento e das necessidades educativas do menor, que irão determinar a medida do cúmulo e a sua duração (cf. artigo 71.º, n.º1, do CP, em ligação com os critérios contemplados nos artigos 6.º e 7.º da LTE);</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pt-PT" sz="1200" kern="1200" dirty="0">
                        <a:solidFill>
                          <a:schemeClr val="tx1"/>
                        </a:solidFill>
                        <a:effectLst/>
                        <a:latin typeface="+mn-lt"/>
                        <a:ea typeface="+mn-ea"/>
                        <a:cs typeface="+mn-cs"/>
                      </a:endParaRPr>
                    </a:p>
                    <a:p>
                      <a:pPr marL="171450" indent="-171450">
                        <a:lnSpc>
                          <a:spcPct val="100000"/>
                        </a:lnSpc>
                        <a:buFontTx/>
                        <a:buChar char="-"/>
                      </a:pPr>
                      <a:r>
                        <a:rPr lang="pt-PT" sz="1200" kern="1200" dirty="0">
                          <a:solidFill>
                            <a:schemeClr val="dk1"/>
                          </a:solidFill>
                          <a:effectLst/>
                          <a:latin typeface="+mn-lt"/>
                          <a:ea typeface="+mn-ea"/>
                          <a:cs typeface="+mn-cs"/>
                        </a:rPr>
                        <a:t>a moldura do cúmulo tem como limite máximo a soma das medidas parcelares de internamento concretamente aplicadas, sendo que </a:t>
                      </a:r>
                      <a:r>
                        <a:rPr lang="pt-PT" sz="1200" i="1" kern="1200" dirty="0">
                          <a:solidFill>
                            <a:schemeClr val="dk1"/>
                          </a:solidFill>
                          <a:effectLst/>
                          <a:latin typeface="+mn-lt"/>
                          <a:ea typeface="+mn-ea"/>
                          <a:cs typeface="+mn-cs"/>
                        </a:rPr>
                        <a:t>se estiverem em causa  medidas de internamento com diferentes regimes de execução, o tempo total de duração não pode ultrapassar o dobro do tempo de duração da medida mais grave aplicada, cessando, em qualquer caso, o cumprimento aos 21 anos </a:t>
                      </a:r>
                      <a:r>
                        <a:rPr lang="pt-PT" sz="1200" kern="1200" dirty="0">
                          <a:solidFill>
                            <a:schemeClr val="dk1"/>
                          </a:solidFill>
                          <a:effectLst/>
                          <a:latin typeface="+mn-lt"/>
                          <a:ea typeface="+mn-ea"/>
                          <a:cs typeface="+mn-cs"/>
                        </a:rPr>
                        <a:t> (</a:t>
                      </a:r>
                      <a:r>
                        <a:rPr lang="pt-PT" sz="1200" kern="1200" dirty="0" err="1">
                          <a:solidFill>
                            <a:schemeClr val="dk1"/>
                          </a:solidFill>
                          <a:effectLst/>
                          <a:latin typeface="+mn-lt"/>
                          <a:ea typeface="+mn-ea"/>
                          <a:cs typeface="+mn-cs"/>
                        </a:rPr>
                        <a:t>cfr</a:t>
                      </a:r>
                      <a:r>
                        <a:rPr lang="pt-PT" sz="1200" kern="1200" dirty="0">
                          <a:solidFill>
                            <a:schemeClr val="dk1"/>
                          </a:solidFill>
                          <a:effectLst/>
                          <a:latin typeface="+mn-lt"/>
                          <a:ea typeface="+mn-ea"/>
                          <a:cs typeface="+mn-cs"/>
                        </a:rPr>
                        <a:t>. artigo 71.º, n.º 2, do CP, com a restrição imposta pelo artigo 8.º, n.º 7, da LTE) e como limite mínimo a mais elevada das medidas parcelares concretamente aplicadas (</a:t>
                      </a:r>
                      <a:r>
                        <a:rPr lang="pt-PT" sz="1200" kern="1200" dirty="0" err="1">
                          <a:solidFill>
                            <a:schemeClr val="dk1"/>
                          </a:solidFill>
                          <a:effectLst/>
                          <a:latin typeface="+mn-lt"/>
                          <a:ea typeface="+mn-ea"/>
                          <a:cs typeface="+mn-cs"/>
                        </a:rPr>
                        <a:t>cfr</a:t>
                      </a:r>
                      <a:r>
                        <a:rPr lang="pt-PT" sz="1200" kern="1200" dirty="0">
                          <a:solidFill>
                            <a:schemeClr val="dk1"/>
                          </a:solidFill>
                          <a:effectLst/>
                          <a:latin typeface="+mn-lt"/>
                          <a:ea typeface="+mn-ea"/>
                          <a:cs typeface="+mn-cs"/>
                        </a:rPr>
                        <a:t>. artigo 71.º, n.º 2, do CP); </a:t>
                      </a:r>
                    </a:p>
                    <a:p>
                      <a:pPr marL="0" indent="0">
                        <a:lnSpc>
                          <a:spcPct val="100000"/>
                        </a:lnSpc>
                        <a:buFontTx/>
                        <a:buNone/>
                      </a:pPr>
                      <a:endParaRPr lang="en-GB" sz="1200" kern="1200" dirty="0">
                        <a:solidFill>
                          <a:schemeClr val="dk1"/>
                        </a:solidFill>
                        <a:effectLst/>
                        <a:latin typeface="+mn-lt"/>
                        <a:ea typeface="+mn-ea"/>
                        <a:cs typeface="+mn-cs"/>
                      </a:endParaRPr>
                    </a:p>
                    <a:p>
                      <a:pPr>
                        <a:lnSpc>
                          <a:spcPct val="100000"/>
                        </a:lnSpc>
                      </a:pPr>
                      <a:r>
                        <a:rPr lang="pt-PT" sz="1200" kern="1200" dirty="0">
                          <a:solidFill>
                            <a:schemeClr val="dk1"/>
                          </a:solidFill>
                          <a:effectLst/>
                          <a:latin typeface="+mn-lt"/>
                          <a:ea typeface="+mn-ea"/>
                          <a:cs typeface="+mn-cs"/>
                        </a:rPr>
                        <a:t>- os períodos de internamento já cumpridos em execução de medidas que integraram o cúmulo são descontados na duração da medida do cúmulo (artigo 78.º, n.º1, do CP). </a:t>
                      </a:r>
                      <a:endParaRPr lang="en-GB" sz="1200" kern="1200" dirty="0">
                        <a:solidFill>
                          <a:schemeClr val="dk1"/>
                        </a:solidFill>
                        <a:effectLst/>
                        <a:latin typeface="+mn-lt"/>
                        <a:ea typeface="+mn-ea"/>
                        <a:cs typeface="+mn-cs"/>
                      </a:endParaRPr>
                    </a:p>
                    <a:p>
                      <a:pPr>
                        <a:lnSpc>
                          <a:spcPct val="100000"/>
                        </a:lnSpc>
                      </a:pPr>
                      <a:r>
                        <a:rPr lang="pt-PT" sz="1200"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pPr algn="just">
                        <a:lnSpc>
                          <a:spcPct val="150000"/>
                        </a:lnSpc>
                      </a:pPr>
                      <a:endParaRPr lang="pt-PT" sz="1600" dirty="0">
                        <a:latin typeface="Cambay Devanagari" pitchFamily="2" charset="77"/>
                        <a:cs typeface="Cambay Devanagari" pitchFamily="2" charset="77"/>
                      </a:endParaRPr>
                    </a:p>
                  </a:txBody>
                  <a:tcPr marL="68580" marR="68580" marT="34290" marB="34290"/>
                </a:tc>
                <a:extLst>
                  <a:ext uri="{0D108BD9-81ED-4DB2-BD59-A6C34878D82A}">
                    <a16:rowId xmlns:a16="http://schemas.microsoft.com/office/drawing/2014/main" val="3668817912"/>
                  </a:ext>
                </a:extLst>
              </a:tr>
              <a:tr h="971120">
                <a:tc vMerge="1">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pt-PT" sz="2200" dirty="0">
                          <a:latin typeface="Cambay Devanagari" pitchFamily="2" charset="77"/>
                          <a:cs typeface="Cambay Devanagari" pitchFamily="2" charset="77"/>
                        </a:rPr>
                        <a:t>O facto aparecerá no despacho de pronúncia, ou seja, </a:t>
                      </a:r>
                      <a:r>
                        <a:rPr lang="pt-PT" sz="1800" kern="1200" dirty="0">
                          <a:solidFill>
                            <a:schemeClr val="dk1"/>
                          </a:solidFill>
                          <a:effectLst/>
                          <a:latin typeface="+mn-lt"/>
                          <a:ea typeface="+mn-ea"/>
                          <a:cs typeface="+mn-cs"/>
                        </a:rPr>
                        <a:t>vai ser tido em conta na decisão instrutória</a:t>
                      </a:r>
                    </a:p>
                    <a:p>
                      <a:pPr algn="ctr"/>
                      <a:endParaRPr lang="pt-PT" sz="2200" dirty="0">
                        <a:latin typeface="Cambay Devanagari" pitchFamily="2" charset="77"/>
                        <a:cs typeface="Cambay Devanagari" pitchFamily="2" charset="77"/>
                      </a:endParaRPr>
                    </a:p>
                  </a:txBody>
                  <a:tcPr>
                    <a:solidFill>
                      <a:schemeClr val="accent1">
                        <a:lumMod val="20000"/>
                        <a:lumOff val="80000"/>
                      </a:schemeClr>
                    </a:solidFill>
                  </a:tcPr>
                </a:tc>
                <a:tc>
                  <a:txBody>
                    <a:bodyPr/>
                    <a:lstStyle/>
                    <a:p>
                      <a:pPr marL="0" indent="0" algn="just">
                        <a:buFont typeface="Arial" panose="020B0604020202020204" pitchFamily="34" charset="0"/>
                        <a:buNone/>
                      </a:pPr>
                      <a:r>
                        <a:rPr lang="pt-PT" sz="1600" b="1" dirty="0">
                          <a:solidFill>
                            <a:srgbClr val="FF0000"/>
                          </a:solidFill>
                          <a:highlight>
                            <a:srgbClr val="008080"/>
                          </a:highlight>
                          <a:latin typeface="+mj-lt"/>
                          <a:cs typeface="Cambay Devanagari" pitchFamily="2" charset="77"/>
                        </a:rPr>
                        <a:t>Dúvidas - </a:t>
                      </a:r>
                      <a:r>
                        <a:rPr lang="pt-PT" sz="1600" b="1" kern="1200" dirty="0">
                          <a:solidFill>
                            <a:srgbClr val="FF0000"/>
                          </a:solidFill>
                          <a:effectLst/>
                          <a:highlight>
                            <a:srgbClr val="008080"/>
                          </a:highlight>
                          <a:latin typeface="+mn-lt"/>
                          <a:ea typeface="+mn-ea"/>
                          <a:cs typeface="+mn-cs"/>
                        </a:rPr>
                        <a:t>no que diz respeito agora à moldura do cúmulo, temos que # 2 situações </a:t>
                      </a:r>
                    </a:p>
                    <a:p>
                      <a:pPr marL="0" indent="0" algn="just">
                        <a:buFont typeface="Arial" panose="020B0604020202020204" pitchFamily="34" charset="0"/>
                        <a:buNone/>
                      </a:pPr>
                      <a:r>
                        <a:rPr lang="pt-PT" sz="1600" b="1" kern="1200" dirty="0">
                          <a:solidFill>
                            <a:srgbClr val="FF0000"/>
                          </a:solidFill>
                          <a:effectLst/>
                          <a:highlight>
                            <a:srgbClr val="008080"/>
                          </a:highlight>
                          <a:latin typeface="+mn-lt"/>
                          <a:ea typeface="+mn-ea"/>
                          <a:cs typeface="+mn-cs"/>
                        </a:rPr>
                        <a:t>(consoante as medidas a cumular tenham o mesmo ou diferentes regimes de execução)</a:t>
                      </a:r>
                      <a:endParaRPr lang="pt-PT" sz="1600" b="1" dirty="0">
                        <a:solidFill>
                          <a:srgbClr val="FF0000"/>
                        </a:solidFill>
                        <a:highlight>
                          <a:srgbClr val="008080"/>
                        </a:highlight>
                        <a:latin typeface="+mj-lt"/>
                        <a:cs typeface="Cambay Devanagari" pitchFamily="2" charset="77"/>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426245272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2" name="Tinta 1">
                <a:extLst>
                  <a:ext uri="{FF2B5EF4-FFF2-40B4-BE49-F238E27FC236}">
                    <a16:creationId xmlns:a16="http://schemas.microsoft.com/office/drawing/2014/main" id="{F28B08BD-D00F-378E-0F3B-C9E8E65E07D3}"/>
                  </a:ext>
                </a:extLst>
              </p14:cNvPr>
              <p14:cNvContentPartPr/>
              <p14:nvPr/>
            </p14:nvContentPartPr>
            <p14:xfrm>
              <a:off x="309840" y="5125931"/>
              <a:ext cx="3728520" cy="84240"/>
            </p14:xfrm>
          </p:contentPart>
        </mc:Choice>
        <mc:Fallback xmlns="">
          <p:pic>
            <p:nvPicPr>
              <p:cNvPr id="2" name="Tinta 1">
                <a:extLst>
                  <a:ext uri="{FF2B5EF4-FFF2-40B4-BE49-F238E27FC236}">
                    <a16:creationId xmlns:a16="http://schemas.microsoft.com/office/drawing/2014/main" id="{F28B08BD-D00F-378E-0F3B-C9E8E65E07D3}"/>
                  </a:ext>
                </a:extLst>
              </p:cNvPr>
              <p:cNvPicPr/>
              <p:nvPr/>
            </p:nvPicPr>
            <p:blipFill>
              <a:blip r:embed="rId4"/>
              <a:stretch>
                <a:fillRect/>
              </a:stretch>
            </p:blipFill>
            <p:spPr>
              <a:xfrm>
                <a:off x="256200" y="5017931"/>
                <a:ext cx="3836160" cy="299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Tinta 3">
                <a:extLst>
                  <a:ext uri="{FF2B5EF4-FFF2-40B4-BE49-F238E27FC236}">
                    <a16:creationId xmlns:a16="http://schemas.microsoft.com/office/drawing/2014/main" id="{2B4A30FB-6055-7AF4-8972-1377E9F91534}"/>
                  </a:ext>
                </a:extLst>
              </p14:cNvPr>
              <p14:cNvContentPartPr/>
              <p14:nvPr/>
            </p14:nvContentPartPr>
            <p14:xfrm>
              <a:off x="282480" y="5353451"/>
              <a:ext cx="3935160" cy="720"/>
            </p14:xfrm>
          </p:contentPart>
        </mc:Choice>
        <mc:Fallback xmlns="">
          <p:pic>
            <p:nvPicPr>
              <p:cNvPr id="4" name="Tinta 3">
                <a:extLst>
                  <a:ext uri="{FF2B5EF4-FFF2-40B4-BE49-F238E27FC236}">
                    <a16:creationId xmlns:a16="http://schemas.microsoft.com/office/drawing/2014/main" id="{2B4A30FB-6055-7AF4-8972-1377E9F91534}"/>
                  </a:ext>
                </a:extLst>
              </p:cNvPr>
              <p:cNvPicPr/>
              <p:nvPr/>
            </p:nvPicPr>
            <p:blipFill>
              <a:blip r:embed="rId6"/>
              <a:stretch>
                <a:fillRect/>
              </a:stretch>
            </p:blipFill>
            <p:spPr>
              <a:xfrm>
                <a:off x="228480" y="5137451"/>
                <a:ext cx="40428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3E667967-7EDE-B602-4F9A-D71B2E2EBE7D}"/>
                  </a:ext>
                </a:extLst>
              </p14:cNvPr>
              <p14:cNvContentPartPr/>
              <p14:nvPr/>
            </p14:nvContentPartPr>
            <p14:xfrm>
              <a:off x="260160" y="5613731"/>
              <a:ext cx="3986640" cy="720"/>
            </p14:xfrm>
          </p:contentPart>
        </mc:Choice>
        <mc:Fallback xmlns="">
          <p:pic>
            <p:nvPicPr>
              <p:cNvPr id="7" name="Tinta 6">
                <a:extLst>
                  <a:ext uri="{FF2B5EF4-FFF2-40B4-BE49-F238E27FC236}">
                    <a16:creationId xmlns:a16="http://schemas.microsoft.com/office/drawing/2014/main" id="{3E667967-7EDE-B602-4F9A-D71B2E2EBE7D}"/>
                  </a:ext>
                </a:extLst>
              </p:cNvPr>
              <p:cNvPicPr/>
              <p:nvPr/>
            </p:nvPicPr>
            <p:blipFill>
              <a:blip r:embed="rId8"/>
              <a:stretch>
                <a:fillRect/>
              </a:stretch>
            </p:blipFill>
            <p:spPr>
              <a:xfrm>
                <a:off x="206160" y="5397731"/>
                <a:ext cx="40942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Tinta 8">
                <a:extLst>
                  <a:ext uri="{FF2B5EF4-FFF2-40B4-BE49-F238E27FC236}">
                    <a16:creationId xmlns:a16="http://schemas.microsoft.com/office/drawing/2014/main" id="{8330E7A6-F37E-8E82-9570-FE9918371B9C}"/>
                  </a:ext>
                </a:extLst>
              </p14:cNvPr>
              <p14:cNvContentPartPr/>
              <p14:nvPr/>
            </p14:nvContentPartPr>
            <p14:xfrm>
              <a:off x="249360" y="5774291"/>
              <a:ext cx="4029480" cy="720"/>
            </p14:xfrm>
          </p:contentPart>
        </mc:Choice>
        <mc:Fallback xmlns="">
          <p:pic>
            <p:nvPicPr>
              <p:cNvPr id="9" name="Tinta 8">
                <a:extLst>
                  <a:ext uri="{FF2B5EF4-FFF2-40B4-BE49-F238E27FC236}">
                    <a16:creationId xmlns:a16="http://schemas.microsoft.com/office/drawing/2014/main" id="{8330E7A6-F37E-8E82-9570-FE9918371B9C}"/>
                  </a:ext>
                </a:extLst>
              </p:cNvPr>
              <p:cNvPicPr/>
              <p:nvPr/>
            </p:nvPicPr>
            <p:blipFill>
              <a:blip r:embed="rId10"/>
              <a:stretch>
                <a:fillRect/>
              </a:stretch>
            </p:blipFill>
            <p:spPr>
              <a:xfrm>
                <a:off x="195360" y="5558291"/>
                <a:ext cx="41371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Tinta 9">
                <a:extLst>
                  <a:ext uri="{FF2B5EF4-FFF2-40B4-BE49-F238E27FC236}">
                    <a16:creationId xmlns:a16="http://schemas.microsoft.com/office/drawing/2014/main" id="{C6EDFD81-DE8A-CBA5-890D-BE206A66367F}"/>
                  </a:ext>
                </a:extLst>
              </p14:cNvPr>
              <p14:cNvContentPartPr/>
              <p14:nvPr/>
            </p14:nvContentPartPr>
            <p14:xfrm>
              <a:off x="3396840" y="6001811"/>
              <a:ext cx="852480" cy="61560"/>
            </p14:xfrm>
          </p:contentPart>
        </mc:Choice>
        <mc:Fallback xmlns="">
          <p:pic>
            <p:nvPicPr>
              <p:cNvPr id="10" name="Tinta 9">
                <a:extLst>
                  <a:ext uri="{FF2B5EF4-FFF2-40B4-BE49-F238E27FC236}">
                    <a16:creationId xmlns:a16="http://schemas.microsoft.com/office/drawing/2014/main" id="{C6EDFD81-DE8A-CBA5-890D-BE206A66367F}"/>
                  </a:ext>
                </a:extLst>
              </p:cNvPr>
              <p:cNvPicPr/>
              <p:nvPr/>
            </p:nvPicPr>
            <p:blipFill>
              <a:blip r:embed="rId12"/>
              <a:stretch>
                <a:fillRect/>
              </a:stretch>
            </p:blipFill>
            <p:spPr>
              <a:xfrm>
                <a:off x="3343200" y="5893811"/>
                <a:ext cx="960120" cy="2772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Tinta 10">
                <a:extLst>
                  <a:ext uri="{FF2B5EF4-FFF2-40B4-BE49-F238E27FC236}">
                    <a16:creationId xmlns:a16="http://schemas.microsoft.com/office/drawing/2014/main" id="{CEE93673-1C37-43DC-E11F-73578D8ECD98}"/>
                  </a:ext>
                </a:extLst>
              </p14:cNvPr>
              <p14:cNvContentPartPr/>
              <p14:nvPr/>
            </p14:nvContentPartPr>
            <p14:xfrm>
              <a:off x="3485760" y="5984891"/>
              <a:ext cx="690120" cy="6120"/>
            </p14:xfrm>
          </p:contentPart>
        </mc:Choice>
        <mc:Fallback xmlns="">
          <p:pic>
            <p:nvPicPr>
              <p:cNvPr id="11" name="Tinta 10">
                <a:extLst>
                  <a:ext uri="{FF2B5EF4-FFF2-40B4-BE49-F238E27FC236}">
                    <a16:creationId xmlns:a16="http://schemas.microsoft.com/office/drawing/2014/main" id="{CEE93673-1C37-43DC-E11F-73578D8ECD98}"/>
                  </a:ext>
                </a:extLst>
              </p:cNvPr>
              <p:cNvPicPr/>
              <p:nvPr/>
            </p:nvPicPr>
            <p:blipFill>
              <a:blip r:embed="rId14"/>
              <a:stretch>
                <a:fillRect/>
              </a:stretch>
            </p:blipFill>
            <p:spPr>
              <a:xfrm>
                <a:off x="3431760" y="5876891"/>
                <a:ext cx="797760" cy="221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Tinta 11">
                <a:extLst>
                  <a:ext uri="{FF2B5EF4-FFF2-40B4-BE49-F238E27FC236}">
                    <a16:creationId xmlns:a16="http://schemas.microsoft.com/office/drawing/2014/main" id="{8878BD40-68A5-C64C-4AE9-990EAB09B497}"/>
                  </a:ext>
                </a:extLst>
              </p14:cNvPr>
              <p14:cNvContentPartPr/>
              <p14:nvPr/>
            </p14:nvContentPartPr>
            <p14:xfrm>
              <a:off x="398760" y="6122771"/>
              <a:ext cx="3441960" cy="67320"/>
            </p14:xfrm>
          </p:contentPart>
        </mc:Choice>
        <mc:Fallback xmlns="">
          <p:pic>
            <p:nvPicPr>
              <p:cNvPr id="12" name="Tinta 11">
                <a:extLst>
                  <a:ext uri="{FF2B5EF4-FFF2-40B4-BE49-F238E27FC236}">
                    <a16:creationId xmlns:a16="http://schemas.microsoft.com/office/drawing/2014/main" id="{8878BD40-68A5-C64C-4AE9-990EAB09B497}"/>
                  </a:ext>
                </a:extLst>
              </p:cNvPr>
              <p:cNvPicPr/>
              <p:nvPr/>
            </p:nvPicPr>
            <p:blipFill>
              <a:blip r:embed="rId16"/>
              <a:stretch>
                <a:fillRect/>
              </a:stretch>
            </p:blipFill>
            <p:spPr>
              <a:xfrm>
                <a:off x="345120" y="6015131"/>
                <a:ext cx="354960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3" name="Tinta 12">
                <a:extLst>
                  <a:ext uri="{FF2B5EF4-FFF2-40B4-BE49-F238E27FC236}">
                    <a16:creationId xmlns:a16="http://schemas.microsoft.com/office/drawing/2014/main" id="{9A3C9165-6937-BDFB-2463-1F4A4D33566C}"/>
                  </a:ext>
                </a:extLst>
              </p14:cNvPr>
              <p14:cNvContentPartPr/>
              <p14:nvPr/>
            </p14:nvContentPartPr>
            <p14:xfrm>
              <a:off x="288240" y="5888793"/>
              <a:ext cx="3221640" cy="207360"/>
            </p14:xfrm>
          </p:contentPart>
        </mc:Choice>
        <mc:Fallback xmlns="">
          <p:pic>
            <p:nvPicPr>
              <p:cNvPr id="13" name="Tinta 12">
                <a:extLst>
                  <a:ext uri="{FF2B5EF4-FFF2-40B4-BE49-F238E27FC236}">
                    <a16:creationId xmlns:a16="http://schemas.microsoft.com/office/drawing/2014/main" id="{9A3C9165-6937-BDFB-2463-1F4A4D33566C}"/>
                  </a:ext>
                </a:extLst>
              </p:cNvPr>
              <p:cNvPicPr/>
              <p:nvPr/>
            </p:nvPicPr>
            <p:blipFill>
              <a:blip r:embed="rId18"/>
              <a:stretch>
                <a:fillRect/>
              </a:stretch>
            </p:blipFill>
            <p:spPr>
              <a:xfrm>
                <a:off x="234240" y="5781153"/>
                <a:ext cx="3329280" cy="423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Tinta 13">
                <a:extLst>
                  <a:ext uri="{FF2B5EF4-FFF2-40B4-BE49-F238E27FC236}">
                    <a16:creationId xmlns:a16="http://schemas.microsoft.com/office/drawing/2014/main" id="{58E9DFA9-82AE-4984-58AC-B3D2132BC0C7}"/>
                  </a:ext>
                </a:extLst>
              </p14:cNvPr>
              <p14:cNvContentPartPr/>
              <p14:nvPr/>
            </p14:nvContentPartPr>
            <p14:xfrm>
              <a:off x="3352560" y="6311793"/>
              <a:ext cx="930960" cy="6120"/>
            </p14:xfrm>
          </p:contentPart>
        </mc:Choice>
        <mc:Fallback xmlns="">
          <p:pic>
            <p:nvPicPr>
              <p:cNvPr id="14" name="Tinta 13">
                <a:extLst>
                  <a:ext uri="{FF2B5EF4-FFF2-40B4-BE49-F238E27FC236}">
                    <a16:creationId xmlns:a16="http://schemas.microsoft.com/office/drawing/2014/main" id="{58E9DFA9-82AE-4984-58AC-B3D2132BC0C7}"/>
                  </a:ext>
                </a:extLst>
              </p:cNvPr>
              <p:cNvPicPr/>
              <p:nvPr/>
            </p:nvPicPr>
            <p:blipFill>
              <a:blip r:embed="rId20"/>
              <a:stretch>
                <a:fillRect/>
              </a:stretch>
            </p:blipFill>
            <p:spPr>
              <a:xfrm>
                <a:off x="3334560" y="6276153"/>
                <a:ext cx="966600" cy="7776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Tinta 14">
                <a:extLst>
                  <a:ext uri="{FF2B5EF4-FFF2-40B4-BE49-F238E27FC236}">
                    <a16:creationId xmlns:a16="http://schemas.microsoft.com/office/drawing/2014/main" id="{51B8CA98-F8E1-8AD7-573B-17AE2049C0DA}"/>
                  </a:ext>
                </a:extLst>
              </p14:cNvPr>
              <p14:cNvContentPartPr/>
              <p14:nvPr/>
            </p14:nvContentPartPr>
            <p14:xfrm>
              <a:off x="210120" y="6339873"/>
              <a:ext cx="3710160" cy="344880"/>
            </p14:xfrm>
          </p:contentPart>
        </mc:Choice>
        <mc:Fallback xmlns="">
          <p:pic>
            <p:nvPicPr>
              <p:cNvPr id="15" name="Tinta 14">
                <a:extLst>
                  <a:ext uri="{FF2B5EF4-FFF2-40B4-BE49-F238E27FC236}">
                    <a16:creationId xmlns:a16="http://schemas.microsoft.com/office/drawing/2014/main" id="{51B8CA98-F8E1-8AD7-573B-17AE2049C0DA}"/>
                  </a:ext>
                </a:extLst>
              </p:cNvPr>
              <p:cNvPicPr/>
              <p:nvPr/>
            </p:nvPicPr>
            <p:blipFill>
              <a:blip r:embed="rId22"/>
              <a:stretch>
                <a:fillRect/>
              </a:stretch>
            </p:blipFill>
            <p:spPr>
              <a:xfrm>
                <a:off x="192480" y="6304233"/>
                <a:ext cx="3745800" cy="41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6" name="Tinta 15">
                <a:extLst>
                  <a:ext uri="{FF2B5EF4-FFF2-40B4-BE49-F238E27FC236}">
                    <a16:creationId xmlns:a16="http://schemas.microsoft.com/office/drawing/2014/main" id="{177556F8-C13B-7F00-F1EB-2EA6D11EAA92}"/>
                  </a:ext>
                </a:extLst>
              </p14:cNvPr>
              <p14:cNvContentPartPr/>
              <p14:nvPr/>
            </p14:nvContentPartPr>
            <p14:xfrm>
              <a:off x="1822920" y="4544193"/>
              <a:ext cx="325080" cy="11160"/>
            </p14:xfrm>
          </p:contentPart>
        </mc:Choice>
        <mc:Fallback xmlns="">
          <p:pic>
            <p:nvPicPr>
              <p:cNvPr id="16" name="Tinta 15">
                <a:extLst>
                  <a:ext uri="{FF2B5EF4-FFF2-40B4-BE49-F238E27FC236}">
                    <a16:creationId xmlns:a16="http://schemas.microsoft.com/office/drawing/2014/main" id="{177556F8-C13B-7F00-F1EB-2EA6D11EAA92}"/>
                  </a:ext>
                </a:extLst>
              </p:cNvPr>
              <p:cNvPicPr/>
              <p:nvPr/>
            </p:nvPicPr>
            <p:blipFill>
              <a:blip r:embed="rId24"/>
              <a:stretch>
                <a:fillRect/>
              </a:stretch>
            </p:blipFill>
            <p:spPr>
              <a:xfrm>
                <a:off x="1816800" y="4538073"/>
                <a:ext cx="337320" cy="23400"/>
              </a:xfrm>
              <a:prstGeom prst="rect">
                <a:avLst/>
              </a:prstGeom>
            </p:spPr>
          </p:pic>
        </mc:Fallback>
      </mc:AlternateContent>
      <p:grpSp>
        <p:nvGrpSpPr>
          <p:cNvPr id="19" name="Agrupar 18">
            <a:extLst>
              <a:ext uri="{FF2B5EF4-FFF2-40B4-BE49-F238E27FC236}">
                <a16:creationId xmlns:a16="http://schemas.microsoft.com/office/drawing/2014/main" id="{3E374027-4FFE-E176-243F-ACEAF51BC83B}"/>
              </a:ext>
            </a:extLst>
          </p:cNvPr>
          <p:cNvGrpSpPr/>
          <p:nvPr/>
        </p:nvGrpSpPr>
        <p:grpSpPr>
          <a:xfrm>
            <a:off x="1822920" y="4466433"/>
            <a:ext cx="423360" cy="271080"/>
            <a:chOff x="1822920" y="4466433"/>
            <a:chExt cx="423360" cy="271080"/>
          </a:xfrm>
        </p:grpSpPr>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17" name="Tinta 16">
                  <a:extLst>
                    <a:ext uri="{FF2B5EF4-FFF2-40B4-BE49-F238E27FC236}">
                      <a16:creationId xmlns:a16="http://schemas.microsoft.com/office/drawing/2014/main" id="{091EBECC-0B46-DF14-2FF1-E51C444CFEF0}"/>
                    </a:ext>
                  </a:extLst>
                </p14:cNvPr>
                <p14:cNvContentPartPr/>
                <p14:nvPr/>
              </p14:nvContentPartPr>
              <p14:xfrm>
                <a:off x="1822920" y="4604673"/>
                <a:ext cx="423360" cy="40320"/>
              </p14:xfrm>
            </p:contentPart>
          </mc:Choice>
          <mc:Fallback xmlns="">
            <p:pic>
              <p:nvPicPr>
                <p:cNvPr id="17" name="Tinta 16">
                  <a:extLst>
                    <a:ext uri="{FF2B5EF4-FFF2-40B4-BE49-F238E27FC236}">
                      <a16:creationId xmlns:a16="http://schemas.microsoft.com/office/drawing/2014/main" id="{091EBECC-0B46-DF14-2FF1-E51C444CFEF0}"/>
                    </a:ext>
                  </a:extLst>
                </p:cNvPr>
                <p:cNvPicPr/>
                <p:nvPr/>
              </p:nvPicPr>
              <p:blipFill>
                <a:blip r:embed="rId26"/>
                <a:stretch>
                  <a:fillRect/>
                </a:stretch>
              </p:blipFill>
              <p:spPr>
                <a:xfrm>
                  <a:off x="1816800" y="4598553"/>
                  <a:ext cx="435600" cy="52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18" name="Tinta 17">
                  <a:extLst>
                    <a:ext uri="{FF2B5EF4-FFF2-40B4-BE49-F238E27FC236}">
                      <a16:creationId xmlns:a16="http://schemas.microsoft.com/office/drawing/2014/main" id="{B105F6BE-A730-1AE0-AA30-F788FF7F409E}"/>
                    </a:ext>
                  </a:extLst>
                </p14:cNvPr>
                <p14:cNvContentPartPr/>
                <p14:nvPr/>
              </p14:nvContentPartPr>
              <p14:xfrm>
                <a:off x="1995000" y="4466433"/>
                <a:ext cx="6120" cy="271080"/>
              </p14:xfrm>
            </p:contentPart>
          </mc:Choice>
          <mc:Fallback xmlns="">
            <p:pic>
              <p:nvPicPr>
                <p:cNvPr id="18" name="Tinta 17">
                  <a:extLst>
                    <a:ext uri="{FF2B5EF4-FFF2-40B4-BE49-F238E27FC236}">
                      <a16:creationId xmlns:a16="http://schemas.microsoft.com/office/drawing/2014/main" id="{B105F6BE-A730-1AE0-AA30-F788FF7F409E}"/>
                    </a:ext>
                  </a:extLst>
                </p:cNvPr>
                <p:cNvPicPr/>
                <p:nvPr/>
              </p:nvPicPr>
              <p:blipFill>
                <a:blip r:embed="rId28"/>
                <a:stretch>
                  <a:fillRect/>
                </a:stretch>
              </p:blipFill>
              <p:spPr>
                <a:xfrm>
                  <a:off x="1988880" y="4460313"/>
                  <a:ext cx="18360" cy="283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9">
            <p14:nvContentPartPr>
              <p14:cNvPr id="20" name="Tinta 19">
                <a:extLst>
                  <a:ext uri="{FF2B5EF4-FFF2-40B4-BE49-F238E27FC236}">
                    <a16:creationId xmlns:a16="http://schemas.microsoft.com/office/drawing/2014/main" id="{55A742F2-BF11-DAC1-14B2-A9FD83F4157D}"/>
                  </a:ext>
                </a:extLst>
              </p14:cNvPr>
              <p14:cNvContentPartPr/>
              <p14:nvPr/>
            </p14:nvContentPartPr>
            <p14:xfrm>
              <a:off x="6134640" y="2022393"/>
              <a:ext cx="1020240" cy="17280"/>
            </p14:xfrm>
          </p:contentPart>
        </mc:Choice>
        <mc:Fallback xmlns="">
          <p:pic>
            <p:nvPicPr>
              <p:cNvPr id="20" name="Tinta 19">
                <a:extLst>
                  <a:ext uri="{FF2B5EF4-FFF2-40B4-BE49-F238E27FC236}">
                    <a16:creationId xmlns:a16="http://schemas.microsoft.com/office/drawing/2014/main" id="{55A742F2-BF11-DAC1-14B2-A9FD83F4157D}"/>
                  </a:ext>
                </a:extLst>
              </p:cNvPr>
              <p:cNvPicPr/>
              <p:nvPr/>
            </p:nvPicPr>
            <p:blipFill>
              <a:blip r:embed="rId30"/>
              <a:stretch>
                <a:fillRect/>
              </a:stretch>
            </p:blipFill>
            <p:spPr>
              <a:xfrm>
                <a:off x="6062640" y="1878753"/>
                <a:ext cx="1163880" cy="3049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2" name="Tinta 21">
                <a:extLst>
                  <a:ext uri="{FF2B5EF4-FFF2-40B4-BE49-F238E27FC236}">
                    <a16:creationId xmlns:a16="http://schemas.microsoft.com/office/drawing/2014/main" id="{25BB4EB6-4927-0F86-63D8-B0D592750C25}"/>
                  </a:ext>
                </a:extLst>
              </p14:cNvPr>
              <p14:cNvContentPartPr/>
              <p14:nvPr/>
            </p14:nvContentPartPr>
            <p14:xfrm>
              <a:off x="4693920" y="2969913"/>
              <a:ext cx="1175400" cy="720"/>
            </p14:xfrm>
          </p:contentPart>
        </mc:Choice>
        <mc:Fallback xmlns="">
          <p:pic>
            <p:nvPicPr>
              <p:cNvPr id="22" name="Tinta 21">
                <a:extLst>
                  <a:ext uri="{FF2B5EF4-FFF2-40B4-BE49-F238E27FC236}">
                    <a16:creationId xmlns:a16="http://schemas.microsoft.com/office/drawing/2014/main" id="{25BB4EB6-4927-0F86-63D8-B0D592750C25}"/>
                  </a:ext>
                </a:extLst>
              </p:cNvPr>
              <p:cNvPicPr/>
              <p:nvPr/>
            </p:nvPicPr>
            <p:blipFill>
              <a:blip r:embed="rId32"/>
              <a:stretch>
                <a:fillRect/>
              </a:stretch>
            </p:blipFill>
            <p:spPr>
              <a:xfrm>
                <a:off x="4621920" y="2681913"/>
                <a:ext cx="131904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4" name="Tinta 23">
                <a:extLst>
                  <a:ext uri="{FF2B5EF4-FFF2-40B4-BE49-F238E27FC236}">
                    <a16:creationId xmlns:a16="http://schemas.microsoft.com/office/drawing/2014/main" id="{ABAF54B4-B558-3E62-D484-70FE5A1150CE}"/>
                  </a:ext>
                </a:extLst>
              </p14:cNvPr>
              <p14:cNvContentPartPr/>
              <p14:nvPr/>
            </p14:nvContentPartPr>
            <p14:xfrm>
              <a:off x="6644400" y="2948313"/>
              <a:ext cx="848160" cy="72000"/>
            </p14:xfrm>
          </p:contentPart>
        </mc:Choice>
        <mc:Fallback xmlns="">
          <p:pic>
            <p:nvPicPr>
              <p:cNvPr id="24" name="Tinta 23">
                <a:extLst>
                  <a:ext uri="{FF2B5EF4-FFF2-40B4-BE49-F238E27FC236}">
                    <a16:creationId xmlns:a16="http://schemas.microsoft.com/office/drawing/2014/main" id="{ABAF54B4-B558-3E62-D484-70FE5A1150CE}"/>
                  </a:ext>
                </a:extLst>
              </p:cNvPr>
              <p:cNvPicPr/>
              <p:nvPr/>
            </p:nvPicPr>
            <p:blipFill>
              <a:blip r:embed="rId34"/>
              <a:stretch>
                <a:fillRect/>
              </a:stretch>
            </p:blipFill>
            <p:spPr>
              <a:xfrm>
                <a:off x="6572400" y="2804313"/>
                <a:ext cx="99180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5" name="Tinta 24">
                <a:extLst>
                  <a:ext uri="{FF2B5EF4-FFF2-40B4-BE49-F238E27FC236}">
                    <a16:creationId xmlns:a16="http://schemas.microsoft.com/office/drawing/2014/main" id="{9B2F41E8-EBE1-C4AE-A722-8A3727166FFA}"/>
                  </a:ext>
                </a:extLst>
              </p14:cNvPr>
              <p14:cNvContentPartPr/>
              <p14:nvPr/>
            </p14:nvContentPartPr>
            <p14:xfrm>
              <a:off x="6478440" y="4244673"/>
              <a:ext cx="1784880" cy="133920"/>
            </p14:xfrm>
          </p:contentPart>
        </mc:Choice>
        <mc:Fallback xmlns="">
          <p:pic>
            <p:nvPicPr>
              <p:cNvPr id="25" name="Tinta 24">
                <a:extLst>
                  <a:ext uri="{FF2B5EF4-FFF2-40B4-BE49-F238E27FC236}">
                    <a16:creationId xmlns:a16="http://schemas.microsoft.com/office/drawing/2014/main" id="{9B2F41E8-EBE1-C4AE-A722-8A3727166FFA}"/>
                  </a:ext>
                </a:extLst>
              </p:cNvPr>
              <p:cNvPicPr/>
              <p:nvPr/>
            </p:nvPicPr>
            <p:blipFill>
              <a:blip r:embed="rId36"/>
              <a:stretch>
                <a:fillRect/>
              </a:stretch>
            </p:blipFill>
            <p:spPr>
              <a:xfrm>
                <a:off x="6406440" y="4101033"/>
                <a:ext cx="1928520"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6" name="Tinta 25">
                <a:extLst>
                  <a:ext uri="{FF2B5EF4-FFF2-40B4-BE49-F238E27FC236}">
                    <a16:creationId xmlns:a16="http://schemas.microsoft.com/office/drawing/2014/main" id="{0C80CF10-E217-6568-E0F4-26007F8A3ECA}"/>
                  </a:ext>
                </a:extLst>
              </p14:cNvPr>
              <p14:cNvContentPartPr/>
              <p14:nvPr/>
            </p14:nvContentPartPr>
            <p14:xfrm>
              <a:off x="4666200" y="4432953"/>
              <a:ext cx="2531520" cy="100440"/>
            </p14:xfrm>
          </p:contentPart>
        </mc:Choice>
        <mc:Fallback xmlns="">
          <p:pic>
            <p:nvPicPr>
              <p:cNvPr id="26" name="Tinta 25">
                <a:extLst>
                  <a:ext uri="{FF2B5EF4-FFF2-40B4-BE49-F238E27FC236}">
                    <a16:creationId xmlns:a16="http://schemas.microsoft.com/office/drawing/2014/main" id="{0C80CF10-E217-6568-E0F4-26007F8A3ECA}"/>
                  </a:ext>
                </a:extLst>
              </p:cNvPr>
              <p:cNvPicPr/>
              <p:nvPr/>
            </p:nvPicPr>
            <p:blipFill>
              <a:blip r:embed="rId38"/>
              <a:stretch>
                <a:fillRect/>
              </a:stretch>
            </p:blipFill>
            <p:spPr>
              <a:xfrm>
                <a:off x="4594560" y="4288953"/>
                <a:ext cx="2675160" cy="3880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28" name="Tinta 27">
                <a:extLst>
                  <a:ext uri="{FF2B5EF4-FFF2-40B4-BE49-F238E27FC236}">
                    <a16:creationId xmlns:a16="http://schemas.microsoft.com/office/drawing/2014/main" id="{DD7AACE9-6E94-B0C7-2CE4-39C03830684E}"/>
                  </a:ext>
                </a:extLst>
              </p14:cNvPr>
              <p14:cNvContentPartPr/>
              <p14:nvPr/>
            </p14:nvContentPartPr>
            <p14:xfrm>
              <a:off x="4522200" y="4987353"/>
              <a:ext cx="4217760" cy="720"/>
            </p14:xfrm>
          </p:contentPart>
        </mc:Choice>
        <mc:Fallback xmlns="">
          <p:pic>
            <p:nvPicPr>
              <p:cNvPr id="28" name="Tinta 27">
                <a:extLst>
                  <a:ext uri="{FF2B5EF4-FFF2-40B4-BE49-F238E27FC236}">
                    <a16:creationId xmlns:a16="http://schemas.microsoft.com/office/drawing/2014/main" id="{DD7AACE9-6E94-B0C7-2CE4-39C03830684E}"/>
                  </a:ext>
                </a:extLst>
              </p:cNvPr>
              <p:cNvPicPr/>
              <p:nvPr/>
            </p:nvPicPr>
            <p:blipFill>
              <a:blip r:embed="rId40"/>
              <a:stretch>
                <a:fillRect/>
              </a:stretch>
            </p:blipFill>
            <p:spPr>
              <a:xfrm>
                <a:off x="4450200" y="4699353"/>
                <a:ext cx="436140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29" name="Tinta 28">
                <a:extLst>
                  <a:ext uri="{FF2B5EF4-FFF2-40B4-BE49-F238E27FC236}">
                    <a16:creationId xmlns:a16="http://schemas.microsoft.com/office/drawing/2014/main" id="{A5E7DE84-B74C-BF0F-0CF6-1CE3837FB7E6}"/>
                  </a:ext>
                </a:extLst>
              </p14:cNvPr>
              <p14:cNvContentPartPr/>
              <p14:nvPr/>
            </p14:nvContentPartPr>
            <p14:xfrm>
              <a:off x="4483320" y="5131353"/>
              <a:ext cx="4559760" cy="84240"/>
            </p14:xfrm>
          </p:contentPart>
        </mc:Choice>
        <mc:Fallback xmlns="">
          <p:pic>
            <p:nvPicPr>
              <p:cNvPr id="29" name="Tinta 28">
                <a:extLst>
                  <a:ext uri="{FF2B5EF4-FFF2-40B4-BE49-F238E27FC236}">
                    <a16:creationId xmlns:a16="http://schemas.microsoft.com/office/drawing/2014/main" id="{A5E7DE84-B74C-BF0F-0CF6-1CE3837FB7E6}"/>
                  </a:ext>
                </a:extLst>
              </p:cNvPr>
              <p:cNvPicPr/>
              <p:nvPr/>
            </p:nvPicPr>
            <p:blipFill>
              <a:blip r:embed="rId42"/>
              <a:stretch>
                <a:fillRect/>
              </a:stretch>
            </p:blipFill>
            <p:spPr>
              <a:xfrm>
                <a:off x="4411320" y="4987713"/>
                <a:ext cx="4703400" cy="3718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0" name="Tinta 29">
                <a:extLst>
                  <a:ext uri="{FF2B5EF4-FFF2-40B4-BE49-F238E27FC236}">
                    <a16:creationId xmlns:a16="http://schemas.microsoft.com/office/drawing/2014/main" id="{5205A46A-85FC-F4C0-3A86-A77454E29666}"/>
                  </a:ext>
                </a:extLst>
              </p14:cNvPr>
              <p14:cNvContentPartPr/>
              <p14:nvPr/>
            </p14:nvContentPartPr>
            <p14:xfrm>
              <a:off x="4488720" y="5391993"/>
              <a:ext cx="421920" cy="28080"/>
            </p14:xfrm>
          </p:contentPart>
        </mc:Choice>
        <mc:Fallback xmlns="">
          <p:pic>
            <p:nvPicPr>
              <p:cNvPr id="30" name="Tinta 29">
                <a:extLst>
                  <a:ext uri="{FF2B5EF4-FFF2-40B4-BE49-F238E27FC236}">
                    <a16:creationId xmlns:a16="http://schemas.microsoft.com/office/drawing/2014/main" id="{5205A46A-85FC-F4C0-3A86-A77454E29666}"/>
                  </a:ext>
                </a:extLst>
              </p:cNvPr>
              <p:cNvPicPr/>
              <p:nvPr/>
            </p:nvPicPr>
            <p:blipFill>
              <a:blip r:embed="rId44"/>
              <a:stretch>
                <a:fillRect/>
              </a:stretch>
            </p:blipFill>
            <p:spPr>
              <a:xfrm>
                <a:off x="4416720" y="5247993"/>
                <a:ext cx="565560" cy="315720"/>
              </a:xfrm>
              <a:prstGeom prst="rect">
                <a:avLst/>
              </a:prstGeom>
            </p:spPr>
          </p:pic>
        </mc:Fallback>
      </mc:AlternateContent>
    </p:spTree>
    <p:extLst>
      <p:ext uri="{BB962C8B-B14F-4D97-AF65-F5344CB8AC3E}">
        <p14:creationId xmlns:p14="http://schemas.microsoft.com/office/powerpoint/2010/main" val="2112560748"/>
      </p:ext>
    </p:extLst>
  </p:cSld>
  <p:clrMapOvr>
    <a:masterClrMapping/>
  </p:clrMapOvr>
  <p:transition spd="slow">
    <p:strips dir="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6">
            <a:extLst>
              <a:ext uri="{FF2B5EF4-FFF2-40B4-BE49-F238E27FC236}">
                <a16:creationId xmlns:a16="http://schemas.microsoft.com/office/drawing/2014/main" id="{0EB919D4-08FE-8208-CA0B-E4E25A40DD77}"/>
              </a:ext>
            </a:extLst>
          </p:cNvPr>
          <p:cNvGraphicFramePr>
            <a:graphicFrameLocks noGrp="1"/>
          </p:cNvGraphicFramePr>
          <p:nvPr>
            <p:extLst>
              <p:ext uri="{D42A27DB-BD31-4B8C-83A1-F6EECF244321}">
                <p14:modId xmlns:p14="http://schemas.microsoft.com/office/powerpoint/2010/main" val="3829319326"/>
              </p:ext>
            </p:extLst>
          </p:nvPr>
        </p:nvGraphicFramePr>
        <p:xfrm>
          <a:off x="251520" y="116633"/>
          <a:ext cx="8640960" cy="6861157"/>
        </p:xfrm>
        <a:graphic>
          <a:graphicData uri="http://schemas.openxmlformats.org/drawingml/2006/table">
            <a:tbl>
              <a:tblPr firstRow="1" bandRow="1">
                <a:tableStyleId>{5C22544A-7EE6-4342-B048-85BDC9FD1C3A}</a:tableStyleId>
              </a:tblPr>
              <a:tblGrid>
                <a:gridCol w="4235670">
                  <a:extLst>
                    <a:ext uri="{9D8B030D-6E8A-4147-A177-3AD203B41FA5}">
                      <a16:colId xmlns:a16="http://schemas.microsoft.com/office/drawing/2014/main" val="3530549840"/>
                    </a:ext>
                  </a:extLst>
                </a:gridCol>
                <a:gridCol w="4405290">
                  <a:extLst>
                    <a:ext uri="{9D8B030D-6E8A-4147-A177-3AD203B41FA5}">
                      <a16:colId xmlns:a16="http://schemas.microsoft.com/office/drawing/2014/main" val="2424971329"/>
                    </a:ext>
                  </a:extLst>
                </a:gridCol>
              </a:tblGrid>
              <a:tr h="817703">
                <a:tc gridSpan="2">
                  <a:txBody>
                    <a:bodyPr/>
                    <a:lstStyle/>
                    <a:p>
                      <a:pPr marL="0" indent="0" algn="just">
                        <a:buFont typeface="Arial" panose="020B0604020202020204" pitchFamily="34" charset="0"/>
                        <a:buNone/>
                      </a:pPr>
                      <a:r>
                        <a:rPr lang="pt-PT" sz="1800" kern="1200" dirty="0">
                          <a:solidFill>
                            <a:schemeClr val="bg1"/>
                          </a:solidFill>
                          <a:effectLst/>
                          <a:latin typeface="+mn-lt"/>
                          <a:ea typeface="+mn-ea"/>
                          <a:cs typeface="+mn-cs"/>
                        </a:rPr>
                        <a:t>no que diz respeito agora à moldura do cúmulo, temos que 2 situações (consoante as medidas a cumular tenham o mesmo ou diferentes regimes de execução)</a:t>
                      </a:r>
                      <a:endParaRPr lang="pt-PT" sz="1800" b="1" kern="1200" dirty="0">
                        <a:solidFill>
                          <a:schemeClr val="bg1"/>
                        </a:solidFill>
                        <a:latin typeface="+mn-lt"/>
                        <a:ea typeface="+mn-ea"/>
                        <a:cs typeface="Cambay Devanagari" pitchFamily="2"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pt-PT" sz="1800" dirty="0">
                        <a:latin typeface="Cambay Devanagari" pitchFamily="2" charset="77"/>
                        <a:cs typeface="Cambay Devanagari" pitchFamily="2" charset="77"/>
                      </a:endParaRPr>
                    </a:p>
                  </a:txBody>
                  <a:tcPr marL="68580" marR="68580" marT="34290" marB="34290">
                    <a:solidFill>
                      <a:schemeClr val="bg2">
                        <a:lumMod val="2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PT" sz="2200" dirty="0">
                        <a:latin typeface="Cambay Devanagari" pitchFamily="2" charset="77"/>
                        <a:cs typeface="Cambay Devanagari" pitchFamily="2" charset="77"/>
                      </a:endParaRPr>
                    </a:p>
                  </a:txBody>
                  <a:tcPr>
                    <a:solidFill>
                      <a:schemeClr val="bg2">
                        <a:lumMod val="25000"/>
                      </a:schemeClr>
                    </a:solidFill>
                  </a:tcPr>
                </a:tc>
                <a:extLst>
                  <a:ext uri="{0D108BD9-81ED-4DB2-BD59-A6C34878D82A}">
                    <a16:rowId xmlns:a16="http://schemas.microsoft.com/office/drawing/2014/main" val="916060457"/>
                  </a:ext>
                </a:extLst>
              </a:tr>
              <a:tr h="566102">
                <a:tc>
                  <a:txBody>
                    <a:bodyPr/>
                    <a:lstStyle/>
                    <a:p>
                      <a:pPr algn="ctr"/>
                      <a:r>
                        <a:rPr lang="pt-PT" sz="1800" b="1" kern="1200" dirty="0">
                          <a:solidFill>
                            <a:srgbClr val="FF0000"/>
                          </a:solidFill>
                          <a:effectLst/>
                          <a:highlight>
                            <a:srgbClr val="008080"/>
                          </a:highlight>
                          <a:latin typeface="+mn-lt"/>
                          <a:ea typeface="+mn-ea"/>
                          <a:cs typeface="+mn-cs"/>
                        </a:rPr>
                        <a:t>Se as medidas de internamento tiverem o mesmo regime de execução</a:t>
                      </a:r>
                      <a:endParaRPr lang="pt-PT" sz="1200" b="1" dirty="0">
                        <a:solidFill>
                          <a:srgbClr val="FF0000"/>
                        </a:solidFill>
                        <a:highlight>
                          <a:srgbClr val="008080"/>
                        </a:highlight>
                        <a:latin typeface="Cambay Devanagari" pitchFamily="2" charset="77"/>
                        <a:cs typeface="Cambay Devanagari" pitchFamily="2" charset="77"/>
                      </a:endParaRPr>
                    </a:p>
                  </a:txBody>
                  <a:tcPr marL="68580" marR="68580" marT="34290" marB="34290">
                    <a:solidFill>
                      <a:schemeClr val="bg2">
                        <a:lumMod val="25000"/>
                      </a:schemeClr>
                    </a:solidFill>
                  </a:tcPr>
                </a:tc>
                <a:tc>
                  <a:txBody>
                    <a:bodyPr/>
                    <a:lstStyle/>
                    <a:p>
                      <a:r>
                        <a:rPr lang="pt-PT" sz="1800" b="1" kern="1200" dirty="0">
                          <a:solidFill>
                            <a:srgbClr val="FF0000"/>
                          </a:solidFill>
                          <a:effectLst/>
                          <a:highlight>
                            <a:srgbClr val="008080"/>
                          </a:highlight>
                          <a:latin typeface="+mn-lt"/>
                          <a:ea typeface="+mn-ea"/>
                          <a:cs typeface="+mn-cs"/>
                        </a:rPr>
                        <a:t>Se as medidas de internamento tiverem diferentes regimes de execução</a:t>
                      </a:r>
                      <a:endParaRPr lang="pt-PT" sz="1700" b="1" dirty="0">
                        <a:solidFill>
                          <a:srgbClr val="FF0000"/>
                        </a:solidFill>
                        <a:highlight>
                          <a:srgbClr val="008080"/>
                        </a:highlight>
                        <a:latin typeface="Cambay Devanagari" pitchFamily="2" charset="77"/>
                        <a:cs typeface="Cambay Devanagari" pitchFamily="2" charset="77"/>
                      </a:endParaRPr>
                    </a:p>
                  </a:txBody>
                  <a:tcPr marL="68580" marR="68580" marT="34290" marB="34290">
                    <a:solidFill>
                      <a:schemeClr val="bg2">
                        <a:lumMod val="25000"/>
                      </a:schemeClr>
                    </a:solidFill>
                  </a:tcPr>
                </a:tc>
                <a:extLst>
                  <a:ext uri="{0D108BD9-81ED-4DB2-BD59-A6C34878D82A}">
                    <a16:rowId xmlns:a16="http://schemas.microsoft.com/office/drawing/2014/main" val="2481104733"/>
                  </a:ext>
                </a:extLst>
              </a:tr>
              <a:tr h="4424215">
                <a:tc rowSpan="2">
                  <a:txBody>
                    <a:bodyPr/>
                    <a:lstStyle/>
                    <a:p>
                      <a:pPr lvl="0"/>
                      <a:r>
                        <a:rPr lang="pt-PT" sz="1600" kern="1200" dirty="0">
                          <a:solidFill>
                            <a:schemeClr val="dk1"/>
                          </a:solidFill>
                          <a:effectLst/>
                          <a:latin typeface="+mn-lt"/>
                          <a:ea typeface="+mn-ea"/>
                          <a:cs typeface="+mn-cs"/>
                        </a:rPr>
                        <a:t>aplica-se o disposto no artigo 77.º, n.º 2 do CP (</a:t>
                      </a:r>
                      <a:r>
                        <a:rPr lang="pt-PT" sz="1600" i="1" kern="1200" dirty="0" err="1">
                          <a:solidFill>
                            <a:schemeClr val="dk1"/>
                          </a:solidFill>
                          <a:effectLst/>
                          <a:latin typeface="+mn-lt"/>
                          <a:ea typeface="+mn-ea"/>
                          <a:cs typeface="+mn-cs"/>
                        </a:rPr>
                        <a:t>ex</a:t>
                      </a:r>
                      <a:r>
                        <a:rPr lang="pt-PT" sz="1600" i="1" kern="1200" dirty="0">
                          <a:solidFill>
                            <a:schemeClr val="dk1"/>
                          </a:solidFill>
                          <a:effectLst/>
                          <a:latin typeface="+mn-lt"/>
                          <a:ea typeface="+mn-ea"/>
                          <a:cs typeface="+mn-cs"/>
                        </a:rPr>
                        <a:t> vi</a:t>
                      </a:r>
                      <a:r>
                        <a:rPr lang="pt-PT" sz="1600" kern="1200" dirty="0">
                          <a:solidFill>
                            <a:schemeClr val="dk1"/>
                          </a:solidFill>
                          <a:effectLst/>
                          <a:latin typeface="+mn-lt"/>
                          <a:ea typeface="+mn-ea"/>
                          <a:cs typeface="+mn-cs"/>
                        </a:rPr>
                        <a:t> n.º 4, do artigo 8.º, LTE) </a:t>
                      </a:r>
                    </a:p>
                    <a:p>
                      <a:pPr lvl="0"/>
                      <a:endParaRPr lang="pt-PT" sz="1600" kern="1200" dirty="0">
                        <a:solidFill>
                          <a:schemeClr val="dk1"/>
                        </a:solidFill>
                        <a:effectLst/>
                        <a:latin typeface="+mn-lt"/>
                        <a:ea typeface="+mn-ea"/>
                        <a:cs typeface="+mn-cs"/>
                      </a:endParaRPr>
                    </a:p>
                    <a:p>
                      <a:pPr lvl="0"/>
                      <a:endParaRPr lang="pt-PT" sz="1200" kern="1200" dirty="0">
                        <a:solidFill>
                          <a:schemeClr val="dk1"/>
                        </a:solidFill>
                        <a:effectLst/>
                        <a:latin typeface="+mn-lt"/>
                        <a:ea typeface="+mn-ea"/>
                        <a:cs typeface="+mn-cs"/>
                      </a:endParaRPr>
                    </a:p>
                    <a:p>
                      <a:pPr lvl="0"/>
                      <a:endParaRPr lang="pt-PT" sz="1200" kern="1200" dirty="0">
                        <a:solidFill>
                          <a:schemeClr val="dk1"/>
                        </a:solidFill>
                        <a:effectLst/>
                        <a:latin typeface="+mn-lt"/>
                        <a:ea typeface="+mn-ea"/>
                        <a:cs typeface="+mn-cs"/>
                      </a:endParaRPr>
                    </a:p>
                    <a:p>
                      <a:pPr lvl="0"/>
                      <a:endParaRPr lang="pt-PT" sz="1200" kern="1200" dirty="0">
                        <a:solidFill>
                          <a:schemeClr val="dk1"/>
                        </a:solidFill>
                        <a:effectLst/>
                        <a:latin typeface="+mn-lt"/>
                        <a:ea typeface="+mn-ea"/>
                        <a:cs typeface="+mn-cs"/>
                      </a:endParaRPr>
                    </a:p>
                    <a:p>
                      <a:pPr lvl="0"/>
                      <a:endParaRPr lang="pt-PT" sz="1200" kern="1200" dirty="0">
                        <a:solidFill>
                          <a:schemeClr val="dk1"/>
                        </a:solidFill>
                        <a:effectLst/>
                        <a:latin typeface="+mn-lt"/>
                        <a:ea typeface="+mn-ea"/>
                        <a:cs typeface="+mn-cs"/>
                      </a:endParaRPr>
                    </a:p>
                    <a:p>
                      <a:pPr lvl="0"/>
                      <a:r>
                        <a:rPr lang="pt-PT" sz="1200" kern="1200" dirty="0">
                          <a:solidFill>
                            <a:schemeClr val="dk1"/>
                          </a:solidFill>
                          <a:effectLst/>
                          <a:latin typeface="+mn-lt"/>
                          <a:ea typeface="+mn-ea"/>
                          <a:cs typeface="+mn-cs"/>
                        </a:rPr>
                        <a:t>ou seja, o limite mínimo da moldura do cúmulo corresponderá à mais elevada das medidas de internamento </a:t>
                      </a:r>
                    </a:p>
                    <a:p>
                      <a:pPr lvl="0"/>
                      <a:endParaRPr lang="pt-PT" sz="1200" kern="1200" dirty="0">
                        <a:solidFill>
                          <a:schemeClr val="dk1"/>
                        </a:solidFill>
                        <a:effectLst/>
                        <a:latin typeface="+mn-lt"/>
                        <a:ea typeface="+mn-ea"/>
                        <a:cs typeface="+mn-cs"/>
                      </a:endParaRPr>
                    </a:p>
                    <a:p>
                      <a:pPr lvl="0"/>
                      <a:r>
                        <a:rPr lang="pt-PT" sz="1200" kern="1200" dirty="0">
                          <a:solidFill>
                            <a:schemeClr val="dk1"/>
                          </a:solidFill>
                          <a:effectLst/>
                          <a:latin typeface="+mn-lt"/>
                          <a:ea typeface="+mn-ea"/>
                          <a:cs typeface="+mn-cs"/>
                        </a:rPr>
                        <a:t>e o limite máximo corresponderá ao resultado da soma das medidas tutelares de internamento concretamente aplicadas</a:t>
                      </a:r>
                    </a:p>
                    <a:p>
                      <a:pPr lvl="0"/>
                      <a:endParaRPr lang="pt-PT" sz="1200" kern="1200" dirty="0">
                        <a:solidFill>
                          <a:schemeClr val="dk1"/>
                        </a:solidFill>
                        <a:effectLst/>
                        <a:latin typeface="+mn-lt"/>
                        <a:ea typeface="+mn-ea"/>
                        <a:cs typeface="+mn-cs"/>
                      </a:endParaRPr>
                    </a:p>
                    <a:p>
                      <a:pPr lvl="0"/>
                      <a:r>
                        <a:rPr lang="pt-PT" sz="1200" u="sng" kern="1200" dirty="0">
                          <a:solidFill>
                            <a:srgbClr val="FF0000"/>
                          </a:solidFill>
                          <a:effectLst/>
                          <a:latin typeface="+mn-lt"/>
                          <a:ea typeface="+mn-ea"/>
                          <a:cs typeface="+mn-cs"/>
                        </a:rPr>
                        <a:t>Pergunta: deve aplicar-se à medida única do cúmulo o limite contemplado no artigo 8º, n.º6?</a:t>
                      </a:r>
                      <a:endParaRPr lang="en-GB" sz="1200" kern="1200" dirty="0">
                        <a:solidFill>
                          <a:srgbClr val="FF0000"/>
                        </a:solidFill>
                        <a:effectLst/>
                        <a:latin typeface="+mn-lt"/>
                        <a:ea typeface="+mn-ea"/>
                        <a:cs typeface="+mn-cs"/>
                      </a:endParaRPr>
                    </a:p>
                    <a:p>
                      <a:endParaRPr lang="pt-PT" sz="1000" kern="1200" dirty="0">
                        <a:solidFill>
                          <a:schemeClr val="dk1"/>
                        </a:solidFill>
                        <a:effectLst/>
                        <a:latin typeface="+mn-lt"/>
                        <a:ea typeface="+mn-ea"/>
                        <a:cs typeface="+mn-cs"/>
                      </a:endParaRPr>
                    </a:p>
                    <a:p>
                      <a:endParaRPr lang="pt-PT" sz="1000" kern="1200" dirty="0">
                        <a:solidFill>
                          <a:schemeClr val="dk1"/>
                        </a:solidFill>
                        <a:effectLst/>
                        <a:latin typeface="+mn-lt"/>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pt-PT" sz="1100" kern="1200" dirty="0">
                          <a:solidFill>
                            <a:schemeClr val="dk1"/>
                          </a:solidFill>
                          <a:effectLst/>
                          <a:highlight>
                            <a:srgbClr val="FFFF00"/>
                          </a:highlight>
                          <a:latin typeface="+mn-lt"/>
                          <a:ea typeface="+mn-ea"/>
                          <a:cs typeface="+mn-cs"/>
                        </a:rPr>
                        <a:t>Entendemos que sim, com base numa interpretação sistemática da norma. Sendo a regra estabelecida no n.º 7 semelhante à estabelecida no n.º 6 (“o limite temporal das medidas aplicadas ao mesmo menor é o dobro da duração da medida mais grave aplicada”), não faz sentido que inexista um limite apenas no contexto das medidas de internamento com igual regime de execução. </a:t>
                      </a:r>
                      <a:endParaRPr lang="en-GB" sz="1100" kern="1200" dirty="0">
                        <a:solidFill>
                          <a:schemeClr val="dk1"/>
                        </a:solidFill>
                        <a:effectLst/>
                        <a:highlight>
                          <a:srgbClr val="FFFF00"/>
                        </a:highlight>
                        <a:latin typeface="+mn-lt"/>
                        <a:ea typeface="+mn-ea"/>
                        <a:cs typeface="+mn-cs"/>
                      </a:endParaRPr>
                    </a:p>
                    <a:p>
                      <a:pPr algn="just">
                        <a:lnSpc>
                          <a:spcPct val="150000"/>
                        </a:lnSpc>
                      </a:pPr>
                      <a:endParaRPr lang="pt-PT" sz="1000" kern="1200" dirty="0">
                        <a:solidFill>
                          <a:schemeClr val="dk1"/>
                        </a:solidFill>
                        <a:effectLst/>
                        <a:latin typeface="+mn-lt"/>
                        <a:ea typeface="+mn-ea"/>
                        <a:cs typeface="+mn-cs"/>
                      </a:endParaRPr>
                    </a:p>
                    <a:p>
                      <a:pPr algn="just">
                        <a:lnSpc>
                          <a:spcPct val="150000"/>
                        </a:lnSpc>
                      </a:pPr>
                      <a:endParaRPr lang="pt-PT" sz="1000" kern="1200" dirty="0">
                        <a:solidFill>
                          <a:schemeClr val="dk1"/>
                        </a:solidFill>
                        <a:effectLst/>
                        <a:latin typeface="Cambay Devanagari" pitchFamily="2" charset="77"/>
                        <a:ea typeface="+mn-ea"/>
                        <a:cs typeface="Cambay Devanagari" pitchFamily="2" charset="77"/>
                      </a:endParaRPr>
                    </a:p>
                  </a:txBody>
                  <a:tcPr marL="68580" marR="68580" marT="34290" marB="34290"/>
                </a:tc>
                <a:tc>
                  <a:txBody>
                    <a:bodyPr/>
                    <a:lstStyle/>
                    <a:p>
                      <a:pPr lvl="0"/>
                      <a:r>
                        <a:rPr lang="pt-PT" sz="1600" kern="1200" dirty="0">
                          <a:solidFill>
                            <a:schemeClr val="dk1"/>
                          </a:solidFill>
                          <a:effectLst/>
                          <a:latin typeface="+mn-lt"/>
                          <a:ea typeface="+mn-ea"/>
                          <a:cs typeface="+mn-cs"/>
                        </a:rPr>
                        <a:t>haverá que atender também ao previsto especificamente no artigo 8.º, n.º 7, nos termos do qual o tempo total de duração não pode ultrapassar o dobro do tempo de duração da medida mais grave aplicada </a:t>
                      </a:r>
                    </a:p>
                    <a:p>
                      <a:pPr lvl="0"/>
                      <a:endParaRPr lang="pt-PT" sz="1200" kern="1200" dirty="0">
                        <a:solidFill>
                          <a:schemeClr val="dk1"/>
                        </a:solidFill>
                        <a:effectLst/>
                        <a:latin typeface="+mn-lt"/>
                        <a:ea typeface="+mn-ea"/>
                        <a:cs typeface="+mn-cs"/>
                      </a:endParaRPr>
                    </a:p>
                    <a:p>
                      <a:pPr lvl="0"/>
                      <a:r>
                        <a:rPr lang="pt-PT" sz="1200" kern="1200" dirty="0">
                          <a:solidFill>
                            <a:schemeClr val="dk1"/>
                          </a:solidFill>
                          <a:effectLst/>
                          <a:latin typeface="+mn-lt"/>
                          <a:ea typeface="+mn-ea"/>
                          <a:cs typeface="+mn-cs"/>
                        </a:rPr>
                        <a:t>ou seja, o limite mínimo do cúmulo será sempre o da medida mais grave - artigo77.º/2 CP, </a:t>
                      </a:r>
                      <a:r>
                        <a:rPr lang="pt-PT" sz="1200" i="1" kern="1200" dirty="0" err="1">
                          <a:solidFill>
                            <a:schemeClr val="dk1"/>
                          </a:solidFill>
                          <a:effectLst/>
                          <a:latin typeface="+mn-lt"/>
                          <a:ea typeface="+mn-ea"/>
                          <a:cs typeface="+mn-cs"/>
                        </a:rPr>
                        <a:t>ex</a:t>
                      </a:r>
                      <a:r>
                        <a:rPr lang="pt-PT" sz="1200" i="1" kern="1200" dirty="0">
                          <a:solidFill>
                            <a:schemeClr val="dk1"/>
                          </a:solidFill>
                          <a:effectLst/>
                          <a:latin typeface="+mn-lt"/>
                          <a:ea typeface="+mn-ea"/>
                          <a:cs typeface="+mn-cs"/>
                        </a:rPr>
                        <a:t> vi</a:t>
                      </a:r>
                      <a:r>
                        <a:rPr lang="pt-PT" sz="1200" kern="1200" dirty="0">
                          <a:solidFill>
                            <a:schemeClr val="dk1"/>
                          </a:solidFill>
                          <a:effectLst/>
                          <a:latin typeface="+mn-lt"/>
                          <a:ea typeface="+mn-ea"/>
                          <a:cs typeface="+mn-cs"/>
                        </a:rPr>
                        <a:t> n.º 4, do artigo 8.º, LTE e o tempo total de duração não pode ultrapassar o seu dobro (n.º 7 do artigo 8.º LTE):</a:t>
                      </a:r>
                      <a:r>
                        <a:rPr lang="pt-PT" sz="1600" kern="1200" dirty="0">
                          <a:solidFill>
                            <a:schemeClr val="dk1"/>
                          </a:solidFill>
                          <a:effectLst/>
                          <a:latin typeface="+mn-lt"/>
                          <a:ea typeface="+mn-ea"/>
                          <a:cs typeface="+mn-cs"/>
                        </a:rPr>
                        <a:t>  </a:t>
                      </a:r>
                    </a:p>
                    <a:p>
                      <a:pPr lvl="0"/>
                      <a:endParaRPr lang="pt-PT" sz="1600" kern="1200" dirty="0">
                        <a:solidFill>
                          <a:schemeClr val="dk1"/>
                        </a:solidFill>
                        <a:effectLst/>
                        <a:latin typeface="+mn-lt"/>
                        <a:ea typeface="+mn-ea"/>
                        <a:cs typeface="+mn-cs"/>
                      </a:endParaRPr>
                    </a:p>
                    <a:p>
                      <a:pPr lvl="0"/>
                      <a:r>
                        <a:rPr lang="pt-PT" sz="1200" kern="1200" dirty="0">
                          <a:solidFill>
                            <a:srgbClr val="FF0000"/>
                          </a:solidFill>
                          <a:effectLst/>
                          <a:latin typeface="+mn-lt"/>
                          <a:ea typeface="+mn-ea"/>
                          <a:cs typeface="+mn-cs"/>
                        </a:rPr>
                        <a:t>para apurar o limite mínimo do cúmulo, pergunta:  qual é a medida mais grave aplicada (artigo 77.º, n.º 2 do CP)?</a:t>
                      </a:r>
                    </a:p>
                    <a:p>
                      <a:pPr lvl="0"/>
                      <a:r>
                        <a:rPr lang="pt-PT" sz="1200" u="none" kern="1200" dirty="0">
                          <a:solidFill>
                            <a:srgbClr val="FF0000"/>
                          </a:solidFill>
                          <a:effectLst/>
                          <a:latin typeface="+mn-lt"/>
                          <a:ea typeface="+mn-ea"/>
                          <a:cs typeface="+mn-cs"/>
                        </a:rPr>
                        <a:t>                  </a:t>
                      </a:r>
                      <a:r>
                        <a:rPr lang="pt-PT" sz="1200" u="sng" kern="1200" dirty="0">
                          <a:solidFill>
                            <a:srgbClr val="FF0000"/>
                          </a:solidFill>
                          <a:effectLst/>
                          <a:latin typeface="+mn-lt"/>
                          <a:ea typeface="+mn-ea"/>
                          <a:cs typeface="+mn-cs"/>
                        </a:rPr>
                        <a:t>a medida mais grave aplicada é a mais longa ou aquela                    com um regime mais restritivo?</a:t>
                      </a:r>
                      <a:endParaRPr lang="en-GB" sz="1200" kern="1200" dirty="0">
                        <a:solidFill>
                          <a:srgbClr val="FF0000"/>
                        </a:solidFill>
                        <a:effectLst/>
                        <a:latin typeface="+mn-lt"/>
                        <a:ea typeface="+mn-ea"/>
                        <a:cs typeface="+mn-cs"/>
                      </a:endParaRPr>
                    </a:p>
                    <a:p>
                      <a:r>
                        <a:rPr lang="pt-PT" sz="1200" kern="1200" dirty="0">
                          <a:solidFill>
                            <a:schemeClr val="dk1"/>
                          </a:solidFill>
                          <a:effectLst/>
                          <a:latin typeface="+mn-lt"/>
                          <a:ea typeface="+mn-ea"/>
                          <a:cs typeface="+mn-cs"/>
                        </a:rPr>
                        <a:t> </a:t>
                      </a:r>
                      <a:endParaRPr lang="en-GB" sz="1200" kern="1200" dirty="0">
                        <a:solidFill>
                          <a:schemeClr val="dk1"/>
                        </a:solidFill>
                        <a:effectLst/>
                        <a:latin typeface="+mn-lt"/>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lang="pt-PT" sz="1100" kern="1200" dirty="0">
                          <a:solidFill>
                            <a:schemeClr val="dk1"/>
                          </a:solidFill>
                          <a:effectLst/>
                          <a:highlight>
                            <a:srgbClr val="FFFF00"/>
                          </a:highlight>
                          <a:latin typeface="+mn-lt"/>
                          <a:ea typeface="+mn-ea"/>
                          <a:cs typeface="+mn-cs"/>
                        </a:rPr>
                        <a:t>Realizando uma interpretação conjunta do que parece resultar da redação do artigo 8.º, n.º 7, com o disposto nos artigos 17.º da LTE e 133.º, n.º 4, parece ser de concluir no sentido de entender que a medida mais grave aplicada é aquela que provoca um grau mais elevado de limitação da autonomia de decisão e condução da vida do menor</a:t>
                      </a:r>
                      <a:endParaRPr lang="en-GB" sz="1100" kern="1200" dirty="0">
                        <a:solidFill>
                          <a:schemeClr val="tx1"/>
                        </a:solidFill>
                        <a:effectLst/>
                        <a:highlight>
                          <a:srgbClr val="FFFF00"/>
                        </a:highlight>
                        <a:latin typeface="+mn-lt"/>
                        <a:ea typeface="+mn-ea"/>
                        <a:cs typeface="+mn-cs"/>
                      </a:endParaRPr>
                    </a:p>
                    <a:p>
                      <a:pPr algn="just">
                        <a:lnSpc>
                          <a:spcPct val="150000"/>
                        </a:lnSpc>
                      </a:pPr>
                      <a:endParaRPr lang="pt-PT" sz="1600" dirty="0">
                        <a:latin typeface="Cambay Devanagari" pitchFamily="2" charset="77"/>
                        <a:cs typeface="Cambay Devanagari" pitchFamily="2" charset="77"/>
                      </a:endParaRPr>
                    </a:p>
                  </a:txBody>
                  <a:tcPr marL="68580" marR="68580" marT="34290" marB="34290"/>
                </a:tc>
                <a:extLst>
                  <a:ext uri="{0D108BD9-81ED-4DB2-BD59-A6C34878D82A}">
                    <a16:rowId xmlns:a16="http://schemas.microsoft.com/office/drawing/2014/main" val="3668817912"/>
                  </a:ext>
                </a:extLst>
              </a:tr>
              <a:tr h="528683">
                <a:tc vMerge="1">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pt-PT" sz="2200" dirty="0">
                          <a:latin typeface="Cambay Devanagari" pitchFamily="2" charset="77"/>
                          <a:cs typeface="Cambay Devanagari" pitchFamily="2" charset="77"/>
                        </a:rPr>
                        <a:t>O facto aparecerá no despacho de pronúncia, ou seja, </a:t>
                      </a:r>
                      <a:r>
                        <a:rPr lang="pt-PT" sz="1800" kern="1200" dirty="0">
                          <a:solidFill>
                            <a:schemeClr val="dk1"/>
                          </a:solidFill>
                          <a:effectLst/>
                          <a:latin typeface="+mn-lt"/>
                          <a:ea typeface="+mn-ea"/>
                          <a:cs typeface="+mn-cs"/>
                        </a:rPr>
                        <a:t>vai ser tido em conta na decisão instrutória</a:t>
                      </a:r>
                    </a:p>
                    <a:p>
                      <a:pPr algn="ctr"/>
                      <a:endParaRPr lang="pt-PT" sz="2200" dirty="0">
                        <a:latin typeface="Cambay Devanagari" pitchFamily="2" charset="77"/>
                        <a:cs typeface="Cambay Devanagari" pitchFamily="2" charset="77"/>
                      </a:endParaRPr>
                    </a:p>
                  </a:txBody>
                  <a:tcPr>
                    <a:solidFill>
                      <a:schemeClr val="accent1">
                        <a:lumMod val="20000"/>
                        <a:lumOff val="80000"/>
                      </a:schemeClr>
                    </a:solidFill>
                  </a:tcPr>
                </a:tc>
                <a:tc>
                  <a:txBody>
                    <a:bodyPr/>
                    <a:lstStyle/>
                    <a:p>
                      <a:pPr marL="0" indent="0" algn="just">
                        <a:buFont typeface="Arial" panose="020B0604020202020204" pitchFamily="34" charset="0"/>
                        <a:buNone/>
                      </a:pPr>
                      <a:endParaRPr lang="pt-PT" sz="1000" dirty="0">
                        <a:latin typeface="+mj-lt"/>
                        <a:cs typeface="Cambay Devanagari" pitchFamily="2" charset="77"/>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4262452721"/>
                  </a:ext>
                </a:extLst>
              </a:tr>
            </a:tbl>
          </a:graphicData>
        </a:graphic>
      </p:graphicFrame>
      <mc:AlternateContent xmlns:mc="http://schemas.openxmlformats.org/markup-compatibility/2006" xmlns:p14="http://schemas.microsoft.com/office/powerpoint/2010/main">
        <mc:Choice Requires="p14">
          <p:contentPart p14:bwMode="auto" r:id="rId3">
            <p14:nvContentPartPr>
              <p14:cNvPr id="3" name="Tinta 2">
                <a:extLst>
                  <a:ext uri="{FF2B5EF4-FFF2-40B4-BE49-F238E27FC236}">
                    <a16:creationId xmlns:a16="http://schemas.microsoft.com/office/drawing/2014/main" id="{8EBE429C-81E7-7D56-4FC2-93B9924A6DD3}"/>
                  </a:ext>
                </a:extLst>
              </p14:cNvPr>
              <p14:cNvContentPartPr/>
              <p14:nvPr/>
            </p14:nvContentPartPr>
            <p14:xfrm>
              <a:off x="985920" y="3214102"/>
              <a:ext cx="2246400" cy="720"/>
            </p14:xfrm>
          </p:contentPart>
        </mc:Choice>
        <mc:Fallback xmlns="">
          <p:pic>
            <p:nvPicPr>
              <p:cNvPr id="3" name="Tinta 2">
                <a:extLst>
                  <a:ext uri="{FF2B5EF4-FFF2-40B4-BE49-F238E27FC236}">
                    <a16:creationId xmlns:a16="http://schemas.microsoft.com/office/drawing/2014/main" id="{8EBE429C-81E7-7D56-4FC2-93B9924A6DD3}"/>
                  </a:ext>
                </a:extLst>
              </p:cNvPr>
              <p:cNvPicPr/>
              <p:nvPr/>
            </p:nvPicPr>
            <p:blipFill>
              <a:blip r:embed="rId4"/>
              <a:stretch>
                <a:fillRect/>
              </a:stretch>
            </p:blipFill>
            <p:spPr>
              <a:xfrm>
                <a:off x="913920" y="2926102"/>
                <a:ext cx="239004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Tinta 4">
                <a:extLst>
                  <a:ext uri="{FF2B5EF4-FFF2-40B4-BE49-F238E27FC236}">
                    <a16:creationId xmlns:a16="http://schemas.microsoft.com/office/drawing/2014/main" id="{429CF0E7-D49D-F120-ECF2-04494900589A}"/>
                  </a:ext>
                </a:extLst>
              </p14:cNvPr>
              <p14:cNvContentPartPr/>
              <p14:nvPr/>
            </p14:nvContentPartPr>
            <p14:xfrm>
              <a:off x="598200" y="3751582"/>
              <a:ext cx="755640" cy="720"/>
            </p14:xfrm>
          </p:contentPart>
        </mc:Choice>
        <mc:Fallback xmlns="">
          <p:pic>
            <p:nvPicPr>
              <p:cNvPr id="5" name="Tinta 4">
                <a:extLst>
                  <a:ext uri="{FF2B5EF4-FFF2-40B4-BE49-F238E27FC236}">
                    <a16:creationId xmlns:a16="http://schemas.microsoft.com/office/drawing/2014/main" id="{429CF0E7-D49D-F120-ECF2-04494900589A}"/>
                  </a:ext>
                </a:extLst>
              </p:cNvPr>
              <p:cNvPicPr/>
              <p:nvPr/>
            </p:nvPicPr>
            <p:blipFill>
              <a:blip r:embed="rId6"/>
              <a:stretch>
                <a:fillRect/>
              </a:stretch>
            </p:blipFill>
            <p:spPr>
              <a:xfrm>
                <a:off x="526200" y="3463582"/>
                <a:ext cx="899280" cy="57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Tinta 7">
                <a:extLst>
                  <a:ext uri="{FF2B5EF4-FFF2-40B4-BE49-F238E27FC236}">
                    <a16:creationId xmlns:a16="http://schemas.microsoft.com/office/drawing/2014/main" id="{621D26E9-2517-1442-36AF-37BC9F2ED40F}"/>
                  </a:ext>
                </a:extLst>
              </p14:cNvPr>
              <p14:cNvContentPartPr/>
              <p14:nvPr/>
            </p14:nvContentPartPr>
            <p14:xfrm>
              <a:off x="825720" y="5375182"/>
              <a:ext cx="1884600" cy="360"/>
            </p14:xfrm>
          </p:contentPart>
        </mc:Choice>
        <mc:Fallback xmlns="">
          <p:pic>
            <p:nvPicPr>
              <p:cNvPr id="8" name="Tinta 7">
                <a:extLst>
                  <a:ext uri="{FF2B5EF4-FFF2-40B4-BE49-F238E27FC236}">
                    <a16:creationId xmlns:a16="http://schemas.microsoft.com/office/drawing/2014/main" id="{621D26E9-2517-1442-36AF-37BC9F2ED40F}"/>
                  </a:ext>
                </a:extLst>
              </p:cNvPr>
              <p:cNvPicPr/>
              <p:nvPr/>
            </p:nvPicPr>
            <p:blipFill>
              <a:blip r:embed="rId8"/>
              <a:stretch>
                <a:fillRect/>
              </a:stretch>
            </p:blipFill>
            <p:spPr>
              <a:xfrm>
                <a:off x="819600" y="5369062"/>
                <a:ext cx="1896840" cy="12600"/>
              </a:xfrm>
              <a:prstGeom prst="rect">
                <a:avLst/>
              </a:prstGeom>
            </p:spPr>
          </p:pic>
        </mc:Fallback>
      </mc:AlternateContent>
    </p:spTree>
    <p:extLst>
      <p:ext uri="{BB962C8B-B14F-4D97-AF65-F5344CB8AC3E}">
        <p14:creationId xmlns:p14="http://schemas.microsoft.com/office/powerpoint/2010/main" val="1081642003"/>
      </p:ext>
    </p:extLst>
  </p:cSld>
  <p:clrMapOvr>
    <a:masterClrMapping/>
  </p:clrMapOvr>
  <p:transition spd="slow">
    <p:strips dir="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30278F-9439-4AC1-87FD-6AFC85E7ECD5}"/>
              </a:ext>
            </a:extLst>
          </p:cNvPr>
          <p:cNvSpPr>
            <a:spLocks noGrp="1"/>
          </p:cNvSpPr>
          <p:nvPr>
            <p:ph type="title"/>
          </p:nvPr>
        </p:nvSpPr>
        <p:spPr>
          <a:xfrm>
            <a:off x="89756" y="240455"/>
            <a:ext cx="8964488" cy="1143000"/>
          </a:xfrm>
        </p:spPr>
        <p:txBody>
          <a:bodyPr/>
          <a:lstStyle/>
          <a:p>
            <a:r>
              <a:rPr lang="pt-PT" sz="2800" dirty="0"/>
              <a:t>Dúvidas?</a:t>
            </a:r>
            <a:br>
              <a:rPr lang="pt-PT" sz="2800" dirty="0"/>
            </a:br>
            <a:r>
              <a:rPr lang="pt-PT" sz="2800" dirty="0"/>
              <a:t>Necessidade de intervenção legislativa para as clarificar?</a:t>
            </a:r>
          </a:p>
        </p:txBody>
      </p:sp>
      <p:sp>
        <p:nvSpPr>
          <p:cNvPr id="3" name="Marcador de Posição de Conteúdo 2">
            <a:extLst>
              <a:ext uri="{FF2B5EF4-FFF2-40B4-BE49-F238E27FC236}">
                <a16:creationId xmlns:a16="http://schemas.microsoft.com/office/drawing/2014/main" id="{1F9BBFCF-3AA3-44AB-77E7-ACAA552632E3}"/>
              </a:ext>
            </a:extLst>
          </p:cNvPr>
          <p:cNvSpPr>
            <a:spLocks noGrp="1"/>
          </p:cNvSpPr>
          <p:nvPr>
            <p:ph idx="1"/>
          </p:nvPr>
        </p:nvSpPr>
        <p:spPr>
          <a:xfrm>
            <a:off x="395536" y="1752600"/>
            <a:ext cx="8712968" cy="4772744"/>
          </a:xfrm>
        </p:spPr>
        <p:txBody>
          <a:bodyPr/>
          <a:lstStyle/>
          <a:p>
            <a:pPr marL="0" indent="0">
              <a:buNone/>
            </a:pPr>
            <a:r>
              <a:rPr lang="pt-PT" sz="1800" kern="0" dirty="0">
                <a:effectLst/>
                <a:latin typeface="Times New Roman" panose="02020603050405020304" pitchFamily="18" charset="0"/>
                <a:ea typeface="Cambria" panose="02040503050406030204" pitchFamily="18" charset="0"/>
              </a:rPr>
              <a:t>- </a:t>
            </a:r>
            <a:r>
              <a:rPr lang="pt-PT" sz="1800" u="sng" dirty="0"/>
              <a:t>O cúmulo jurídico das medidas de internamento </a:t>
            </a:r>
            <a:r>
              <a:rPr lang="pt-PT" sz="1800" dirty="0"/>
              <a:t>(</a:t>
            </a:r>
            <a:r>
              <a:rPr lang="pt-PT" sz="1800" dirty="0" err="1"/>
              <a:t>art</a:t>
            </a:r>
            <a:r>
              <a:rPr lang="pt-PT" sz="1800" dirty="0"/>
              <a:t>. 8º, nº 4, n.º 7)</a:t>
            </a:r>
          </a:p>
          <a:p>
            <a:pPr marL="0" indent="0">
              <a:buNone/>
            </a:pPr>
            <a:r>
              <a:rPr lang="pt-PT" sz="1800" kern="0" dirty="0">
                <a:effectLst/>
                <a:latin typeface="Times New Roman" panose="02020603050405020304" pitchFamily="18" charset="0"/>
                <a:ea typeface="Cambria" panose="02040503050406030204" pitchFamily="18" charset="0"/>
              </a:rPr>
              <a:t> </a:t>
            </a:r>
            <a:endParaRPr lang="pt-PT" dirty="0"/>
          </a:p>
        </p:txBody>
      </p:sp>
      <p:sp>
        <p:nvSpPr>
          <p:cNvPr id="16" name="CaixaDeTexto 15">
            <a:extLst>
              <a:ext uri="{FF2B5EF4-FFF2-40B4-BE49-F238E27FC236}">
                <a16:creationId xmlns:a16="http://schemas.microsoft.com/office/drawing/2014/main" id="{1F4582B5-C8CC-775E-6A94-DDC79112E9E7}"/>
              </a:ext>
            </a:extLst>
          </p:cNvPr>
          <p:cNvSpPr txBox="1"/>
          <p:nvPr/>
        </p:nvSpPr>
        <p:spPr>
          <a:xfrm>
            <a:off x="35496" y="2290848"/>
            <a:ext cx="8765599" cy="5122043"/>
          </a:xfrm>
          <a:prstGeom prst="rect">
            <a:avLst/>
          </a:prstGeom>
          <a:noFill/>
          <a:ln w="76200">
            <a:solidFill>
              <a:srgbClr val="FFFF00"/>
            </a:solidFill>
          </a:ln>
        </p:spPr>
        <p:txBody>
          <a:bodyPr wrap="square">
            <a:spAutoFit/>
          </a:bodyPr>
          <a:lstStyle/>
          <a:p>
            <a:pPr indent="457200" algn="just">
              <a:lnSpc>
                <a:spcPct val="150000"/>
              </a:lnSpc>
              <a:spcAft>
                <a:spcPts val="1000"/>
              </a:spcAft>
            </a:pPr>
            <a:r>
              <a:rPr lang="pt-PT" sz="1200" b="1" dirty="0">
                <a:effectLst/>
                <a:latin typeface="+mn-lt"/>
                <a:ea typeface="Cambria" panose="02040503050406030204" pitchFamily="18" charset="0"/>
                <a:cs typeface="Aptos" panose="020B0004020202020204" pitchFamily="34" charset="0"/>
              </a:rPr>
              <a:t>Qual o tribunal competente para a realização do cúmulo? O cúmulo será realizado pelo juiz singular ou terá que ser convocado o </a:t>
            </a:r>
            <a:r>
              <a:rPr lang="pt-PT" sz="1200" b="1" dirty="0">
                <a:effectLst/>
                <a:highlight>
                  <a:srgbClr val="00FF00"/>
                </a:highlight>
                <a:latin typeface="+mn-lt"/>
                <a:ea typeface="Cambria" panose="02040503050406030204" pitchFamily="18" charset="0"/>
                <a:cs typeface="Aptos" panose="020B0004020202020204" pitchFamily="34" charset="0"/>
              </a:rPr>
              <a:t>tribunal misto</a:t>
            </a:r>
            <a:r>
              <a:rPr lang="pt-PT" sz="1200" b="1" dirty="0">
                <a:effectLst/>
                <a:latin typeface="+mn-lt"/>
                <a:ea typeface="Cambria" panose="02040503050406030204" pitchFamily="18" charset="0"/>
                <a:cs typeface="Aptos" panose="020B0004020202020204" pitchFamily="34" charset="0"/>
              </a:rPr>
              <a:t>? - </a:t>
            </a:r>
            <a:r>
              <a:rPr lang="pt-PT" sz="1800" dirty="0" err="1">
                <a:solidFill>
                  <a:srgbClr val="FF0000"/>
                </a:solidFill>
                <a:effectLst/>
                <a:latin typeface="Calibri" panose="020F0502020204030204" pitchFamily="34" charset="0"/>
                <a:ea typeface="Calibri" panose="020F0502020204030204" pitchFamily="34" charset="0"/>
              </a:rPr>
              <a:t>art</a:t>
            </a:r>
            <a:r>
              <a:rPr lang="pt-PT" sz="1800" dirty="0">
                <a:solidFill>
                  <a:srgbClr val="FF0000"/>
                </a:solidFill>
                <a:effectLst/>
                <a:latin typeface="Calibri" panose="020F0502020204030204" pitchFamily="34" charset="0"/>
                <a:ea typeface="Calibri" panose="020F0502020204030204" pitchFamily="34" charset="0"/>
              </a:rPr>
              <a:t>. 30.º, n.º 2 da LTE </a:t>
            </a:r>
            <a:endParaRPr lang="pt-PT" sz="1200" b="1" dirty="0">
              <a:effectLst/>
              <a:latin typeface="+mn-lt"/>
              <a:ea typeface="Cambria" panose="02040503050406030204" pitchFamily="18" charset="0"/>
              <a:cs typeface="Aptos" panose="020B0004020202020204" pitchFamily="34" charset="0"/>
            </a:endParaRPr>
          </a:p>
          <a:p>
            <a:pPr indent="457200" algn="just">
              <a:lnSpc>
                <a:spcPct val="150000"/>
              </a:lnSpc>
              <a:spcAft>
                <a:spcPts val="1000"/>
              </a:spcAft>
            </a:pPr>
            <a:r>
              <a:rPr lang="pt-PT" sz="1200" b="1" dirty="0">
                <a:effectLst/>
                <a:latin typeface="+mn-lt"/>
                <a:ea typeface="Cambria" panose="02040503050406030204" pitchFamily="18" charset="0"/>
                <a:cs typeface="Aptos" panose="020B0004020202020204" pitchFamily="34" charset="0"/>
              </a:rPr>
              <a:t>O tribunal pode determinar a medida única de internamento resultante do cúmulo jurídico </a:t>
            </a:r>
            <a:r>
              <a:rPr lang="pt-PT" sz="1200" b="1" dirty="0">
                <a:effectLst/>
                <a:highlight>
                  <a:srgbClr val="00FF00"/>
                </a:highlight>
                <a:latin typeface="+mn-lt"/>
                <a:ea typeface="Cambria" panose="02040503050406030204" pitchFamily="18" charset="0"/>
                <a:cs typeface="Aptos" panose="020B0004020202020204" pitchFamily="34" charset="0"/>
              </a:rPr>
              <a:t>em regime mais restritivo </a:t>
            </a:r>
            <a:r>
              <a:rPr lang="pt-PT" sz="1200" b="1" dirty="0">
                <a:effectLst/>
                <a:latin typeface="+mn-lt"/>
                <a:ea typeface="Cambria" panose="02040503050406030204" pitchFamily="18" charset="0"/>
                <a:cs typeface="Aptos" panose="020B0004020202020204" pitchFamily="34" charset="0"/>
              </a:rPr>
              <a:t>do que o aplicado em quaisquer das medidas parcelares que o integrem?</a:t>
            </a:r>
          </a:p>
          <a:p>
            <a:pPr indent="457200" algn="just">
              <a:lnSpc>
                <a:spcPct val="150000"/>
              </a:lnSpc>
              <a:spcAft>
                <a:spcPts val="1000"/>
              </a:spcAft>
            </a:pPr>
            <a:endParaRPr lang="en-GB" sz="1200" b="1" dirty="0">
              <a:effectLst/>
              <a:latin typeface="+mn-lt"/>
              <a:ea typeface="Cambria" panose="02040503050406030204" pitchFamily="18" charset="0"/>
            </a:endParaRPr>
          </a:p>
          <a:p>
            <a:pPr indent="457200" algn="just">
              <a:lnSpc>
                <a:spcPct val="150000"/>
              </a:lnSpc>
              <a:spcAft>
                <a:spcPts val="1000"/>
              </a:spcAft>
            </a:pPr>
            <a:r>
              <a:rPr lang="pt-PT" sz="1800" b="1" u="sng" kern="0" dirty="0">
                <a:effectLst/>
                <a:latin typeface="+mn-lt"/>
                <a:ea typeface="Cambria" panose="02040503050406030204" pitchFamily="18" charset="0"/>
              </a:rPr>
              <a:t>outra dúvida emergente do artigo 8.º, n.º 4, consiste em saber se o cúmulo jurídico engloba apenas as medidas ainda por cumprir total ou parcialmente ou também as já cumpridas/extintas</a:t>
            </a:r>
            <a:r>
              <a:rPr lang="pt-PT" sz="1800" b="1" dirty="0">
                <a:effectLst/>
                <a:latin typeface="+mn-lt"/>
                <a:ea typeface="Cambria" panose="02040503050406030204" pitchFamily="18" charset="0"/>
                <a:cs typeface="Times New Roman" panose="02020603050405020304" pitchFamily="18" charset="0"/>
              </a:rPr>
              <a:t>?.</a:t>
            </a:r>
            <a:endParaRPr lang="en-GB" sz="1800" b="1" dirty="0">
              <a:latin typeface="+mn-lt"/>
              <a:ea typeface="Cambria" panose="02040503050406030204" pitchFamily="18" charset="0"/>
              <a:cs typeface="Times New Roman" panose="02020603050405020304" pitchFamily="18" charset="0"/>
            </a:endParaRPr>
          </a:p>
          <a:p>
            <a:pPr indent="457200" algn="just">
              <a:lnSpc>
                <a:spcPct val="150000"/>
              </a:lnSpc>
              <a:spcAft>
                <a:spcPts val="1000"/>
              </a:spcAft>
            </a:pPr>
            <a:r>
              <a:rPr lang="pt-PT" sz="1800" b="1" dirty="0">
                <a:effectLst/>
                <a:latin typeface="+mn-lt"/>
                <a:ea typeface="Cambria" panose="02040503050406030204" pitchFamily="18" charset="0"/>
                <a:cs typeface="Times New Roman" panose="02020603050405020304" pitchFamily="18" charset="0"/>
              </a:rPr>
              <a:t>O limite do artigo 18.º é aplicável também às situações de cúmulo jurídico ou só às medidas únicas?</a:t>
            </a:r>
          </a:p>
          <a:p>
            <a:pPr indent="457200" algn="just">
              <a:lnSpc>
                <a:spcPct val="150000"/>
              </a:lnSpc>
              <a:spcAft>
                <a:spcPts val="1000"/>
              </a:spcAft>
            </a:pPr>
            <a:endParaRPr lang="en-GB" sz="1800" dirty="0">
              <a:effectLst/>
              <a:latin typeface="Times New Roman" panose="02020603050405020304" pitchFamily="18" charset="0"/>
              <a:ea typeface="Cambria" panose="02040503050406030204" pitchFamily="18" charset="0"/>
            </a:endParaRPr>
          </a:p>
          <a:p>
            <a:pPr indent="457200" algn="just">
              <a:lnSpc>
                <a:spcPct val="150000"/>
              </a:lnSpc>
              <a:spcAft>
                <a:spcPts val="1000"/>
              </a:spcAft>
            </a:pPr>
            <a:endParaRPr lang="en-GB" sz="1200" dirty="0">
              <a:effectLs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7" name="Botão de ação: ajuda 16">
            <a:hlinkClick r:id="" action="ppaction://noaction" highlightClick="1"/>
            <a:extLst>
              <a:ext uri="{FF2B5EF4-FFF2-40B4-BE49-F238E27FC236}">
                <a16:creationId xmlns:a16="http://schemas.microsoft.com/office/drawing/2014/main" id="{10F5D34D-FEA2-632F-D384-04C88EDA4BF9}"/>
              </a:ext>
            </a:extLst>
          </p:cNvPr>
          <p:cNvSpPr/>
          <p:nvPr/>
        </p:nvSpPr>
        <p:spPr bwMode="auto">
          <a:xfrm>
            <a:off x="234893" y="2420888"/>
            <a:ext cx="216024" cy="207928"/>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
        <p:nvSpPr>
          <p:cNvPr id="18" name="Botão de ação: ajuda 17">
            <a:hlinkClick r:id="" action="ppaction://noaction" highlightClick="1"/>
            <a:extLst>
              <a:ext uri="{FF2B5EF4-FFF2-40B4-BE49-F238E27FC236}">
                <a16:creationId xmlns:a16="http://schemas.microsoft.com/office/drawing/2014/main" id="{95073EDF-D430-D35A-5402-A2F2CE7305D5}"/>
              </a:ext>
            </a:extLst>
          </p:cNvPr>
          <p:cNvSpPr/>
          <p:nvPr/>
        </p:nvSpPr>
        <p:spPr bwMode="auto">
          <a:xfrm>
            <a:off x="234893" y="5780442"/>
            <a:ext cx="216024" cy="207928"/>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
        <p:nvSpPr>
          <p:cNvPr id="19" name="Botão de ação: ajuda 18">
            <a:hlinkClick r:id="" action="ppaction://noaction" highlightClick="1"/>
            <a:extLst>
              <a:ext uri="{FF2B5EF4-FFF2-40B4-BE49-F238E27FC236}">
                <a16:creationId xmlns:a16="http://schemas.microsoft.com/office/drawing/2014/main" id="{5B6F9EBC-B51D-8509-FFEF-B443F113B862}"/>
              </a:ext>
            </a:extLst>
          </p:cNvPr>
          <p:cNvSpPr/>
          <p:nvPr/>
        </p:nvSpPr>
        <p:spPr bwMode="auto">
          <a:xfrm>
            <a:off x="287524" y="3272069"/>
            <a:ext cx="216024" cy="207928"/>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
        <p:nvSpPr>
          <p:cNvPr id="6" name="Botão de ação: ajuda 5">
            <a:hlinkClick r:id="" action="ppaction://noaction" highlightClick="1"/>
            <a:extLst>
              <a:ext uri="{FF2B5EF4-FFF2-40B4-BE49-F238E27FC236}">
                <a16:creationId xmlns:a16="http://schemas.microsoft.com/office/drawing/2014/main" id="{9D31D1D5-3A1D-F044-B813-69D81E8E456B}"/>
              </a:ext>
            </a:extLst>
          </p:cNvPr>
          <p:cNvSpPr/>
          <p:nvPr/>
        </p:nvSpPr>
        <p:spPr bwMode="auto">
          <a:xfrm>
            <a:off x="311685" y="4355922"/>
            <a:ext cx="216024" cy="207928"/>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80053306"/>
      </p:ext>
    </p:extLst>
  </p:cSld>
  <p:clrMapOvr>
    <a:masterClrMapping/>
  </p:clrMapOvr>
  <p:transition spd="slow">
    <p:strips dir="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ítulo 1"/>
          <p:cNvSpPr>
            <a:spLocks noGrp="1"/>
          </p:cNvSpPr>
          <p:nvPr>
            <p:ph type="title"/>
          </p:nvPr>
        </p:nvSpPr>
        <p:spPr/>
        <p:txBody>
          <a:bodyPr/>
          <a:lstStyle/>
          <a:p>
            <a:endParaRPr lang="pt-PT" altLang="pt-PT"/>
          </a:p>
        </p:txBody>
      </p:sp>
      <p:sp>
        <p:nvSpPr>
          <p:cNvPr id="64515" name="Marcador de Posição de Conteúdo 2"/>
          <p:cNvSpPr>
            <a:spLocks noGrp="1"/>
          </p:cNvSpPr>
          <p:nvPr>
            <p:ph idx="1"/>
          </p:nvPr>
        </p:nvSpPr>
        <p:spPr/>
        <p:txBody>
          <a:bodyPr/>
          <a:lstStyle/>
          <a:p>
            <a:pPr marL="0" indent="0">
              <a:buFontTx/>
              <a:buNone/>
            </a:pPr>
            <a:r>
              <a:rPr lang="pt-PT" altLang="pt-PT" b="1" dirty="0"/>
              <a:t>Melhor seria existir uma intervenção legislativa que contemple uma regulação autónoma para esta matéria, apoiada no </a:t>
            </a:r>
            <a:r>
              <a:rPr lang="pt-PT" altLang="pt-PT" b="1" i="1" dirty="0"/>
              <a:t>cúmulo jurídico</a:t>
            </a:r>
            <a:r>
              <a:rPr lang="pt-PT" altLang="pt-PT" b="1" dirty="0"/>
              <a:t>, mas com a inserção de regras específicas</a:t>
            </a:r>
            <a:br>
              <a:rPr lang="pt-PT" altLang="pt-PT" b="1" dirty="0"/>
            </a:br>
            <a:endParaRPr lang="pt-PT" altLang="pt-PT" dirty="0"/>
          </a:p>
        </p:txBody>
      </p:sp>
      <p:sp>
        <p:nvSpPr>
          <p:cNvPr id="20484" name="Marcador de Posição do Rodapé 3"/>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a:p>
        </p:txBody>
      </p:sp>
    </p:spTree>
    <p:extLst>
      <p:ext uri="{BB962C8B-B14F-4D97-AF65-F5344CB8AC3E}">
        <p14:creationId xmlns:p14="http://schemas.microsoft.com/office/powerpoint/2010/main" val="4087172351"/>
      </p:ext>
    </p:extLst>
  </p:cSld>
  <p:clrMapOvr>
    <a:masterClrMapping/>
  </p:clrMapOvr>
  <p:transition spd="slow">
    <p:strips dir="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8AB8BE-B3FE-5809-591B-754129363995}"/>
              </a:ext>
            </a:extLst>
          </p:cNvPr>
          <p:cNvSpPr>
            <a:spLocks noGrp="1"/>
          </p:cNvSpPr>
          <p:nvPr>
            <p:ph type="title"/>
          </p:nvPr>
        </p:nvSpPr>
        <p:spPr>
          <a:xfrm>
            <a:off x="539552" y="609600"/>
            <a:ext cx="7918648" cy="730088"/>
          </a:xfrm>
        </p:spPr>
        <p:txBody>
          <a:bodyPr/>
          <a:lstStyle/>
          <a:p>
            <a:r>
              <a:rPr lang="en-GB" sz="1600" b="1" dirty="0"/>
              <a:t>Recommendation CM/Rec(2018)8 of the Committee of Ministers to member States concerning restorative justice in criminal matters</a:t>
            </a: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Tinta 3">
                <a:extLst>
                  <a:ext uri="{FF2B5EF4-FFF2-40B4-BE49-F238E27FC236}">
                    <a16:creationId xmlns:a16="http://schemas.microsoft.com/office/drawing/2014/main" id="{0EA74112-8521-1F6E-BA74-81FB4417C90D}"/>
                  </a:ext>
                </a:extLst>
              </p14:cNvPr>
              <p14:cNvContentPartPr/>
              <p14:nvPr/>
            </p14:nvContentPartPr>
            <p14:xfrm>
              <a:off x="1072988" y="2931652"/>
              <a:ext cx="360" cy="360"/>
            </p14:xfrm>
          </p:contentPart>
        </mc:Choice>
        <mc:Fallback xmlns="">
          <p:pic>
            <p:nvPicPr>
              <p:cNvPr id="4" name="Tinta 3">
                <a:extLst>
                  <a:ext uri="{FF2B5EF4-FFF2-40B4-BE49-F238E27FC236}">
                    <a16:creationId xmlns:a16="http://schemas.microsoft.com/office/drawing/2014/main" id="{0EA74112-8521-1F6E-BA74-81FB4417C90D}"/>
                  </a:ext>
                </a:extLst>
              </p:cNvPr>
              <p:cNvPicPr/>
              <p:nvPr/>
            </p:nvPicPr>
            <p:blipFill>
              <a:blip r:embed="rId4"/>
              <a:stretch>
                <a:fillRect/>
              </a:stretch>
            </p:blipFill>
            <p:spPr>
              <a:xfrm>
                <a:off x="1054988" y="2914012"/>
                <a:ext cx="36000" cy="36000"/>
              </a:xfrm>
              <a:prstGeom prst="rect">
                <a:avLst/>
              </a:prstGeom>
            </p:spPr>
          </p:pic>
        </mc:Fallback>
      </mc:AlternateContent>
      <p:pic>
        <p:nvPicPr>
          <p:cNvPr id="7" name="Marcador de Posição de Conteúdo 6">
            <a:extLst>
              <a:ext uri="{FF2B5EF4-FFF2-40B4-BE49-F238E27FC236}">
                <a16:creationId xmlns:a16="http://schemas.microsoft.com/office/drawing/2014/main" id="{49C7DE45-2796-D22E-F590-B380964507DD}"/>
              </a:ext>
            </a:extLst>
          </p:cNvPr>
          <p:cNvPicPr>
            <a:picLocks noGrp="1" noChangeAspect="1"/>
          </p:cNvPicPr>
          <p:nvPr>
            <p:ph idx="1"/>
          </p:nvPr>
        </p:nvPicPr>
        <p:blipFill>
          <a:blip r:embed="rId5"/>
          <a:stretch>
            <a:fillRect/>
          </a:stretch>
        </p:blipFill>
        <p:spPr>
          <a:xfrm>
            <a:off x="683568" y="2132856"/>
            <a:ext cx="8060638" cy="1392614"/>
          </a:xfrm>
        </p:spPr>
      </p:pic>
      <p:grpSp>
        <p:nvGrpSpPr>
          <p:cNvPr id="13" name="Agrupar 12">
            <a:extLst>
              <a:ext uri="{FF2B5EF4-FFF2-40B4-BE49-F238E27FC236}">
                <a16:creationId xmlns:a16="http://schemas.microsoft.com/office/drawing/2014/main" id="{7F4148B1-76AC-53FF-5D99-431DC0502164}"/>
              </a:ext>
            </a:extLst>
          </p:cNvPr>
          <p:cNvGrpSpPr/>
          <p:nvPr/>
        </p:nvGrpSpPr>
        <p:grpSpPr>
          <a:xfrm>
            <a:off x="3739106" y="2403578"/>
            <a:ext cx="1986120" cy="534960"/>
            <a:chOff x="3739106" y="2403578"/>
            <a:chExt cx="1986120" cy="53496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8" name="Tinta 7">
                  <a:extLst>
                    <a:ext uri="{FF2B5EF4-FFF2-40B4-BE49-F238E27FC236}">
                      <a16:creationId xmlns:a16="http://schemas.microsoft.com/office/drawing/2014/main" id="{8ABF02F9-2B0F-D5B8-34E7-324F113D361B}"/>
                    </a:ext>
                  </a:extLst>
                </p14:cNvPr>
                <p14:cNvContentPartPr/>
                <p14:nvPr/>
              </p14:nvContentPartPr>
              <p14:xfrm>
                <a:off x="3739106" y="2403578"/>
                <a:ext cx="745920" cy="534960"/>
              </p14:xfrm>
            </p:contentPart>
          </mc:Choice>
          <mc:Fallback xmlns="">
            <p:pic>
              <p:nvPicPr>
                <p:cNvPr id="8" name="Tinta 7">
                  <a:extLst>
                    <a:ext uri="{FF2B5EF4-FFF2-40B4-BE49-F238E27FC236}">
                      <a16:creationId xmlns:a16="http://schemas.microsoft.com/office/drawing/2014/main" id="{8ABF02F9-2B0F-D5B8-34E7-324F113D361B}"/>
                    </a:ext>
                  </a:extLst>
                </p:cNvPr>
                <p:cNvPicPr/>
                <p:nvPr/>
              </p:nvPicPr>
              <p:blipFill>
                <a:blip r:embed="rId7"/>
                <a:stretch>
                  <a:fillRect/>
                </a:stretch>
              </p:blipFill>
              <p:spPr>
                <a:xfrm>
                  <a:off x="3732986" y="2397458"/>
                  <a:ext cx="758160" cy="547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Tinta 8">
                  <a:extLst>
                    <a:ext uri="{FF2B5EF4-FFF2-40B4-BE49-F238E27FC236}">
                      <a16:creationId xmlns:a16="http://schemas.microsoft.com/office/drawing/2014/main" id="{107B9E99-93A3-773F-8DE7-EEB7A03D4A11}"/>
                    </a:ext>
                  </a:extLst>
                </p14:cNvPr>
                <p14:cNvContentPartPr/>
                <p14:nvPr/>
              </p14:nvContentPartPr>
              <p14:xfrm>
                <a:off x="5286026" y="2825138"/>
                <a:ext cx="439200" cy="18000"/>
              </p14:xfrm>
            </p:contentPart>
          </mc:Choice>
          <mc:Fallback xmlns="">
            <p:pic>
              <p:nvPicPr>
                <p:cNvPr id="9" name="Tinta 8">
                  <a:extLst>
                    <a:ext uri="{FF2B5EF4-FFF2-40B4-BE49-F238E27FC236}">
                      <a16:creationId xmlns:a16="http://schemas.microsoft.com/office/drawing/2014/main" id="{107B9E99-93A3-773F-8DE7-EEB7A03D4A11}"/>
                    </a:ext>
                  </a:extLst>
                </p:cNvPr>
                <p:cNvPicPr/>
                <p:nvPr/>
              </p:nvPicPr>
              <p:blipFill>
                <a:blip r:embed="rId9"/>
                <a:stretch>
                  <a:fillRect/>
                </a:stretch>
              </p:blipFill>
              <p:spPr>
                <a:xfrm>
                  <a:off x="5279906" y="2819018"/>
                  <a:ext cx="451440" cy="3024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1" name="Tinta 10">
                <a:extLst>
                  <a:ext uri="{FF2B5EF4-FFF2-40B4-BE49-F238E27FC236}">
                    <a16:creationId xmlns:a16="http://schemas.microsoft.com/office/drawing/2014/main" id="{0B44E53C-0FF4-856B-1E0F-2BA84CCE5B59}"/>
                  </a:ext>
                </a:extLst>
              </p14:cNvPr>
              <p14:cNvContentPartPr/>
              <p14:nvPr/>
            </p14:nvContentPartPr>
            <p14:xfrm>
              <a:off x="6189986" y="2824778"/>
              <a:ext cx="606600" cy="720"/>
            </p14:xfrm>
          </p:contentPart>
        </mc:Choice>
        <mc:Fallback xmlns="">
          <p:pic>
            <p:nvPicPr>
              <p:cNvPr id="11" name="Tinta 10">
                <a:extLst>
                  <a:ext uri="{FF2B5EF4-FFF2-40B4-BE49-F238E27FC236}">
                    <a16:creationId xmlns:a16="http://schemas.microsoft.com/office/drawing/2014/main" id="{0B44E53C-0FF4-856B-1E0F-2BA84CCE5B59}"/>
                  </a:ext>
                </a:extLst>
              </p:cNvPr>
              <p:cNvPicPr/>
              <p:nvPr/>
            </p:nvPicPr>
            <p:blipFill>
              <a:blip r:embed="rId11"/>
              <a:stretch>
                <a:fillRect/>
              </a:stretch>
            </p:blipFill>
            <p:spPr>
              <a:xfrm>
                <a:off x="6183866" y="2812538"/>
                <a:ext cx="618840" cy="25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2" name="Tinta 11">
                <a:extLst>
                  <a:ext uri="{FF2B5EF4-FFF2-40B4-BE49-F238E27FC236}">
                    <a16:creationId xmlns:a16="http://schemas.microsoft.com/office/drawing/2014/main" id="{15804C36-D65B-2D0F-6026-F1792FE4F769}"/>
                  </a:ext>
                </a:extLst>
              </p14:cNvPr>
              <p14:cNvContentPartPr/>
              <p14:nvPr/>
            </p14:nvContentPartPr>
            <p14:xfrm>
              <a:off x="1849106" y="3389978"/>
              <a:ext cx="1289160" cy="62640"/>
            </p14:xfrm>
          </p:contentPart>
        </mc:Choice>
        <mc:Fallback xmlns="">
          <p:pic>
            <p:nvPicPr>
              <p:cNvPr id="12" name="Tinta 11">
                <a:extLst>
                  <a:ext uri="{FF2B5EF4-FFF2-40B4-BE49-F238E27FC236}">
                    <a16:creationId xmlns:a16="http://schemas.microsoft.com/office/drawing/2014/main" id="{15804C36-D65B-2D0F-6026-F1792FE4F769}"/>
                  </a:ext>
                </a:extLst>
              </p:cNvPr>
              <p:cNvPicPr/>
              <p:nvPr/>
            </p:nvPicPr>
            <p:blipFill>
              <a:blip r:embed="rId13"/>
              <a:stretch>
                <a:fillRect/>
              </a:stretch>
            </p:blipFill>
            <p:spPr>
              <a:xfrm>
                <a:off x="1842986" y="3383858"/>
                <a:ext cx="1301400" cy="7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5" name="Tinta 14">
                <a:extLst>
                  <a:ext uri="{FF2B5EF4-FFF2-40B4-BE49-F238E27FC236}">
                    <a16:creationId xmlns:a16="http://schemas.microsoft.com/office/drawing/2014/main" id="{44A0760D-BB26-56EF-69FC-E53F2FDB7C48}"/>
                  </a:ext>
                </a:extLst>
              </p14:cNvPr>
              <p14:cNvContentPartPr/>
              <p14:nvPr/>
            </p14:nvContentPartPr>
            <p14:xfrm>
              <a:off x="2229266" y="3173978"/>
              <a:ext cx="3704400" cy="15840"/>
            </p14:xfrm>
          </p:contentPart>
        </mc:Choice>
        <mc:Fallback xmlns="">
          <p:pic>
            <p:nvPicPr>
              <p:cNvPr id="15" name="Tinta 14">
                <a:extLst>
                  <a:ext uri="{FF2B5EF4-FFF2-40B4-BE49-F238E27FC236}">
                    <a16:creationId xmlns:a16="http://schemas.microsoft.com/office/drawing/2014/main" id="{44A0760D-BB26-56EF-69FC-E53F2FDB7C48}"/>
                  </a:ext>
                </a:extLst>
              </p:cNvPr>
              <p:cNvPicPr/>
              <p:nvPr/>
            </p:nvPicPr>
            <p:blipFill>
              <a:blip r:embed="rId15"/>
              <a:stretch>
                <a:fillRect/>
              </a:stretch>
            </p:blipFill>
            <p:spPr>
              <a:xfrm>
                <a:off x="2223146" y="3167858"/>
                <a:ext cx="3716640" cy="2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6" name="Tinta 15">
                <a:extLst>
                  <a:ext uri="{FF2B5EF4-FFF2-40B4-BE49-F238E27FC236}">
                    <a16:creationId xmlns:a16="http://schemas.microsoft.com/office/drawing/2014/main" id="{3D544F92-6A70-4CD6-4B52-328BDD816FBE}"/>
                  </a:ext>
                </a:extLst>
              </p14:cNvPr>
              <p14:cNvContentPartPr/>
              <p14:nvPr/>
            </p14:nvContentPartPr>
            <p14:xfrm>
              <a:off x="3538946" y="3353978"/>
              <a:ext cx="2790360" cy="175680"/>
            </p14:xfrm>
          </p:contentPart>
        </mc:Choice>
        <mc:Fallback xmlns="">
          <p:pic>
            <p:nvPicPr>
              <p:cNvPr id="16" name="Tinta 15">
                <a:extLst>
                  <a:ext uri="{FF2B5EF4-FFF2-40B4-BE49-F238E27FC236}">
                    <a16:creationId xmlns:a16="http://schemas.microsoft.com/office/drawing/2014/main" id="{3D544F92-6A70-4CD6-4B52-328BDD816FBE}"/>
                  </a:ext>
                </a:extLst>
              </p:cNvPr>
              <p:cNvPicPr/>
              <p:nvPr/>
            </p:nvPicPr>
            <p:blipFill>
              <a:blip r:embed="rId17"/>
              <a:stretch>
                <a:fillRect/>
              </a:stretch>
            </p:blipFill>
            <p:spPr>
              <a:xfrm>
                <a:off x="3532826" y="3347858"/>
                <a:ext cx="2802600" cy="187920"/>
              </a:xfrm>
              <a:prstGeom prst="rect">
                <a:avLst/>
              </a:prstGeom>
            </p:spPr>
          </p:pic>
        </mc:Fallback>
      </mc:AlternateContent>
    </p:spTree>
    <p:extLst>
      <p:ext uri="{BB962C8B-B14F-4D97-AF65-F5344CB8AC3E}">
        <p14:creationId xmlns:p14="http://schemas.microsoft.com/office/powerpoint/2010/main" val="1219652199"/>
      </p:ext>
    </p:extLst>
  </p:cSld>
  <p:clrMapOvr>
    <a:masterClrMapping/>
  </p:clrMapOvr>
  <p:transition spd="slow">
    <p:strips dir="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A8CB9-E687-30E7-1BE6-C9423356AD3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3153861-1F84-2C7F-51E3-44D212D1D657}"/>
              </a:ext>
            </a:extLst>
          </p:cNvPr>
          <p:cNvSpPr>
            <a:spLocks noGrp="1"/>
          </p:cNvSpPr>
          <p:nvPr>
            <p:ph type="title"/>
          </p:nvPr>
        </p:nvSpPr>
        <p:spPr>
          <a:xfrm>
            <a:off x="542792" y="549760"/>
            <a:ext cx="7915408" cy="789928"/>
          </a:xfrm>
        </p:spPr>
        <p:txBody>
          <a:bodyPr/>
          <a:lstStyle/>
          <a:p>
            <a:r>
              <a:rPr lang="en-GB" sz="1600" b="1" dirty="0"/>
              <a:t>Recommendation CM/Rec(2023)2 of the Committee of Ministers to member States on rights, services and support for victims of crime (Adopted by the Committee of Ministers on 15 March 2023)</a:t>
            </a:r>
            <a:br>
              <a:rPr lang="en-GB" sz="1600" b="1" dirty="0"/>
            </a:br>
            <a:endParaRPr lang="pt-PT" sz="1600" b="1" dirty="0"/>
          </a:p>
        </p:txBody>
      </p:sp>
      <p:pic>
        <p:nvPicPr>
          <p:cNvPr id="6" name="Marcador de Posição de Conteúdo 5" descr="Uma imagem com texto&#10;&#10;Descrição gerada automaticamente">
            <a:extLst>
              <a:ext uri="{FF2B5EF4-FFF2-40B4-BE49-F238E27FC236}">
                <a16:creationId xmlns:a16="http://schemas.microsoft.com/office/drawing/2014/main" id="{D3B6BDDA-F4CA-2FC2-1E02-FB9DB1796E85}"/>
              </a:ext>
            </a:extLst>
          </p:cNvPr>
          <p:cNvPicPr>
            <a:picLocks noGrp="1" noChangeAspect="1"/>
          </p:cNvPicPr>
          <p:nvPr>
            <p:ph idx="1"/>
          </p:nvPr>
        </p:nvPicPr>
        <p:blipFill>
          <a:blip r:embed="rId2"/>
          <a:stretch>
            <a:fillRect/>
          </a:stretch>
        </p:blipFill>
        <p:spPr>
          <a:xfrm>
            <a:off x="1779080" y="1600200"/>
            <a:ext cx="5585839" cy="4525963"/>
          </a:xfr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4" name="Tinta 3">
                <a:extLst>
                  <a:ext uri="{FF2B5EF4-FFF2-40B4-BE49-F238E27FC236}">
                    <a16:creationId xmlns:a16="http://schemas.microsoft.com/office/drawing/2014/main" id="{7F2428E7-E61F-4EEB-D1DF-1C6702BCC4A9}"/>
                  </a:ext>
                </a:extLst>
              </p14:cNvPr>
              <p14:cNvContentPartPr/>
              <p14:nvPr/>
            </p14:nvContentPartPr>
            <p14:xfrm>
              <a:off x="1072988" y="2931652"/>
              <a:ext cx="360" cy="360"/>
            </p14:xfrm>
          </p:contentPart>
        </mc:Choice>
        <mc:Fallback xmlns="">
          <p:pic>
            <p:nvPicPr>
              <p:cNvPr id="4" name="Tinta 3">
                <a:extLst>
                  <a:ext uri="{FF2B5EF4-FFF2-40B4-BE49-F238E27FC236}">
                    <a16:creationId xmlns:a16="http://schemas.microsoft.com/office/drawing/2014/main" id="{0EA74112-8521-1F6E-BA74-81FB4417C90D}"/>
                  </a:ext>
                </a:extLst>
              </p:cNvPr>
              <p:cNvPicPr/>
              <p:nvPr/>
            </p:nvPicPr>
            <p:blipFill>
              <a:blip r:embed="rId4"/>
              <a:stretch>
                <a:fillRect/>
              </a:stretch>
            </p:blipFill>
            <p:spPr>
              <a:xfrm>
                <a:off x="1054988" y="2914012"/>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3" name="Tinta 2">
                <a:extLst>
                  <a:ext uri="{FF2B5EF4-FFF2-40B4-BE49-F238E27FC236}">
                    <a16:creationId xmlns:a16="http://schemas.microsoft.com/office/drawing/2014/main" id="{C0A9AE99-5180-7F13-C66D-037435CE82F0}"/>
                  </a:ext>
                </a:extLst>
              </p14:cNvPr>
              <p14:cNvContentPartPr/>
              <p14:nvPr/>
            </p14:nvContentPartPr>
            <p14:xfrm>
              <a:off x="7573920" y="3334931"/>
              <a:ext cx="633240" cy="118800"/>
            </p14:xfrm>
          </p:contentPart>
        </mc:Choice>
        <mc:Fallback xmlns="">
          <p:pic>
            <p:nvPicPr>
              <p:cNvPr id="3" name="Tinta 2">
                <a:extLst>
                  <a:ext uri="{FF2B5EF4-FFF2-40B4-BE49-F238E27FC236}">
                    <a16:creationId xmlns:a16="http://schemas.microsoft.com/office/drawing/2014/main" id="{C0A9AE99-5180-7F13-C66D-037435CE82F0}"/>
                  </a:ext>
                </a:extLst>
              </p:cNvPr>
              <p:cNvPicPr/>
              <p:nvPr/>
            </p:nvPicPr>
            <p:blipFill>
              <a:blip r:embed="rId6"/>
              <a:stretch>
                <a:fillRect/>
              </a:stretch>
            </p:blipFill>
            <p:spPr>
              <a:xfrm>
                <a:off x="7555920" y="3317291"/>
                <a:ext cx="668880" cy="154440"/>
              </a:xfrm>
              <a:prstGeom prst="rect">
                <a:avLst/>
              </a:prstGeom>
            </p:spPr>
          </p:pic>
        </mc:Fallback>
      </mc:AlternateContent>
    </p:spTree>
    <p:extLst>
      <p:ext uri="{BB962C8B-B14F-4D97-AF65-F5344CB8AC3E}">
        <p14:creationId xmlns:p14="http://schemas.microsoft.com/office/powerpoint/2010/main" val="2248462199"/>
      </p:ext>
    </p:extLst>
  </p:cSld>
  <p:clrMapOvr>
    <a:masterClrMapping/>
  </p:clrMapOvr>
  <p:transition spd="slow">
    <p:strips dir="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B2878A-F286-C22F-DCC4-5CCEBF5CF64D}"/>
              </a:ext>
            </a:extLst>
          </p:cNvPr>
          <p:cNvSpPr>
            <a:spLocks noGrp="1"/>
          </p:cNvSpPr>
          <p:nvPr>
            <p:ph type="title"/>
          </p:nvPr>
        </p:nvSpPr>
        <p:spPr>
          <a:xfrm>
            <a:off x="467544" y="136251"/>
            <a:ext cx="7772400" cy="1143000"/>
          </a:xfrm>
        </p:spPr>
        <p:txBody>
          <a:bodyPr/>
          <a:lstStyle/>
          <a:p>
            <a:r>
              <a:rPr lang="pt-PT" sz="1600" dirty="0">
                <a:effectLst/>
                <a:highlight>
                  <a:srgbClr val="FFFFFF"/>
                </a:highlight>
                <a:ea typeface="Times New Roman" panose="02020603050405020304" pitchFamily="18" charset="0"/>
              </a:rPr>
              <a:t>Estratégia Nacional para os Direitos das Vítimas de Crime</a:t>
            </a:r>
            <a:r>
              <a:rPr lang="pt-PT" sz="1600" b="1" dirty="0">
                <a:effectLst/>
                <a:highlight>
                  <a:srgbClr val="FFFFFF"/>
                </a:highlight>
                <a:ea typeface="Times New Roman" panose="02020603050405020304" pitchFamily="18" charset="0"/>
              </a:rPr>
              <a:t>, </a:t>
            </a:r>
            <a:r>
              <a:rPr lang="pt-PT" sz="1600" dirty="0">
                <a:effectLst/>
                <a:highlight>
                  <a:srgbClr val="FFFFFF"/>
                </a:highlight>
                <a:ea typeface="Times New Roman" panose="02020603050405020304" pitchFamily="18" charset="0"/>
              </a:rPr>
              <a:t>para o período 2024-2028</a:t>
            </a:r>
            <a:r>
              <a:rPr lang="pt-PT" sz="1600" b="1" dirty="0">
                <a:effectLst/>
                <a:highlight>
                  <a:srgbClr val="FFFFFF"/>
                </a:highlight>
                <a:ea typeface="Times New Roman" panose="02020603050405020304" pitchFamily="18" charset="0"/>
              </a:rPr>
              <a:t> </a:t>
            </a:r>
            <a:r>
              <a:rPr lang="pt-PT" sz="1600" dirty="0">
                <a:effectLst/>
                <a:highlight>
                  <a:srgbClr val="FFFFFF"/>
                </a:highlight>
                <a:ea typeface="Times New Roman" panose="02020603050405020304" pitchFamily="18" charset="0"/>
              </a:rPr>
              <a:t>(ENDVC 2024-2028)</a:t>
            </a:r>
            <a:endParaRPr lang="pt-PT" sz="1600" dirty="0"/>
          </a:p>
        </p:txBody>
      </p:sp>
      <p:pic>
        <p:nvPicPr>
          <p:cNvPr id="6" name="Marcador de Posição de Conteúdo 5">
            <a:extLst>
              <a:ext uri="{FF2B5EF4-FFF2-40B4-BE49-F238E27FC236}">
                <a16:creationId xmlns:a16="http://schemas.microsoft.com/office/drawing/2014/main" id="{C377156A-D35D-7C8B-5837-F4336FFD5F12}"/>
              </a:ext>
            </a:extLst>
          </p:cNvPr>
          <p:cNvPicPr>
            <a:picLocks noGrp="1" noChangeAspect="1"/>
          </p:cNvPicPr>
          <p:nvPr>
            <p:ph idx="1"/>
          </p:nvPr>
        </p:nvPicPr>
        <p:blipFill>
          <a:blip r:embed="rId2"/>
          <a:stretch>
            <a:fillRect/>
          </a:stretch>
        </p:blipFill>
        <p:spPr>
          <a:xfrm>
            <a:off x="251520" y="1180816"/>
            <a:ext cx="5467631" cy="2114659"/>
          </a:xfrm>
        </p:spPr>
      </p:pic>
      <p:sp>
        <p:nvSpPr>
          <p:cNvPr id="4" name="Marcador de Posição do Rodapé 3">
            <a:extLst>
              <a:ext uri="{FF2B5EF4-FFF2-40B4-BE49-F238E27FC236}">
                <a16:creationId xmlns:a16="http://schemas.microsoft.com/office/drawing/2014/main" id="{0727373E-CAE9-7B40-30A2-466EBF758AAD}"/>
              </a:ext>
            </a:extLst>
          </p:cNvPr>
          <p:cNvSpPr>
            <a:spLocks noGrp="1"/>
          </p:cNvSpPr>
          <p:nvPr>
            <p:ph type="ftr" sz="quarter" idx="11"/>
          </p:nvPr>
        </p:nvSpPr>
        <p:spPr/>
        <p:txBody>
          <a:bodyPr/>
          <a:lstStyle/>
          <a:p>
            <a:pPr>
              <a:defRPr/>
            </a:pPr>
            <a:endParaRPr lang="pt-PT" altLang="pt-PT" dirty="0"/>
          </a:p>
        </p:txBody>
      </p:sp>
      <p:pic>
        <p:nvPicPr>
          <p:cNvPr id="8" name="Imagem 7">
            <a:extLst>
              <a:ext uri="{FF2B5EF4-FFF2-40B4-BE49-F238E27FC236}">
                <a16:creationId xmlns:a16="http://schemas.microsoft.com/office/drawing/2014/main" id="{66944D46-8213-5448-47A9-517E782F99B9}"/>
              </a:ext>
            </a:extLst>
          </p:cNvPr>
          <p:cNvPicPr>
            <a:picLocks noChangeAspect="1"/>
          </p:cNvPicPr>
          <p:nvPr/>
        </p:nvPicPr>
        <p:blipFill>
          <a:blip r:embed="rId3"/>
          <a:stretch>
            <a:fillRect/>
          </a:stretch>
        </p:blipFill>
        <p:spPr>
          <a:xfrm>
            <a:off x="3491880" y="3295475"/>
            <a:ext cx="4883401" cy="3410125"/>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1" name="Tinta 10">
                <a:extLst>
                  <a:ext uri="{FF2B5EF4-FFF2-40B4-BE49-F238E27FC236}">
                    <a16:creationId xmlns:a16="http://schemas.microsoft.com/office/drawing/2014/main" id="{98B0A5F0-FFCC-DAB9-868F-80F87963B63D}"/>
                  </a:ext>
                </a:extLst>
              </p14:cNvPr>
              <p14:cNvContentPartPr/>
              <p14:nvPr/>
            </p14:nvContentPartPr>
            <p14:xfrm>
              <a:off x="4591921" y="3235898"/>
              <a:ext cx="756000" cy="750600"/>
            </p14:xfrm>
          </p:contentPart>
        </mc:Choice>
        <mc:Fallback xmlns="">
          <p:pic>
            <p:nvPicPr>
              <p:cNvPr id="11" name="Tinta 10">
                <a:extLst>
                  <a:ext uri="{FF2B5EF4-FFF2-40B4-BE49-F238E27FC236}">
                    <a16:creationId xmlns:a16="http://schemas.microsoft.com/office/drawing/2014/main" id="{98B0A5F0-FFCC-DAB9-868F-80F87963B63D}"/>
                  </a:ext>
                </a:extLst>
              </p:cNvPr>
              <p:cNvPicPr/>
              <p:nvPr/>
            </p:nvPicPr>
            <p:blipFill>
              <a:blip r:embed="rId5"/>
              <a:stretch>
                <a:fillRect/>
              </a:stretch>
            </p:blipFill>
            <p:spPr>
              <a:xfrm>
                <a:off x="4585801" y="3229778"/>
                <a:ext cx="768240" cy="762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2" name="Tinta 11">
                <a:extLst>
                  <a:ext uri="{FF2B5EF4-FFF2-40B4-BE49-F238E27FC236}">
                    <a16:creationId xmlns:a16="http://schemas.microsoft.com/office/drawing/2014/main" id="{3166B6E9-67C6-1D32-CC70-1CE12949C15B}"/>
                  </a:ext>
                </a:extLst>
              </p14:cNvPr>
              <p14:cNvContentPartPr/>
              <p14:nvPr/>
            </p14:nvContentPartPr>
            <p14:xfrm>
              <a:off x="5393281" y="3487538"/>
              <a:ext cx="11160" cy="436320"/>
            </p14:xfrm>
          </p:contentPart>
        </mc:Choice>
        <mc:Fallback xmlns="">
          <p:pic>
            <p:nvPicPr>
              <p:cNvPr id="12" name="Tinta 11">
                <a:extLst>
                  <a:ext uri="{FF2B5EF4-FFF2-40B4-BE49-F238E27FC236}">
                    <a16:creationId xmlns:a16="http://schemas.microsoft.com/office/drawing/2014/main" id="{3166B6E9-67C6-1D32-CC70-1CE12949C15B}"/>
                  </a:ext>
                </a:extLst>
              </p:cNvPr>
              <p:cNvPicPr/>
              <p:nvPr/>
            </p:nvPicPr>
            <p:blipFill>
              <a:blip r:embed="rId7"/>
              <a:stretch>
                <a:fillRect/>
              </a:stretch>
            </p:blipFill>
            <p:spPr>
              <a:xfrm>
                <a:off x="5387161" y="3481418"/>
                <a:ext cx="23400" cy="448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3" name="Tinta 12">
                <a:extLst>
                  <a:ext uri="{FF2B5EF4-FFF2-40B4-BE49-F238E27FC236}">
                    <a16:creationId xmlns:a16="http://schemas.microsoft.com/office/drawing/2014/main" id="{EE7E52A5-CC38-2F4F-4155-87DE096DF014}"/>
                  </a:ext>
                </a:extLst>
              </p14:cNvPr>
              <p14:cNvContentPartPr/>
              <p14:nvPr/>
            </p14:nvContentPartPr>
            <p14:xfrm>
              <a:off x="6349081" y="3657098"/>
              <a:ext cx="263520" cy="303840"/>
            </p14:xfrm>
          </p:contentPart>
        </mc:Choice>
        <mc:Fallback xmlns="">
          <p:pic>
            <p:nvPicPr>
              <p:cNvPr id="13" name="Tinta 12">
                <a:extLst>
                  <a:ext uri="{FF2B5EF4-FFF2-40B4-BE49-F238E27FC236}">
                    <a16:creationId xmlns:a16="http://schemas.microsoft.com/office/drawing/2014/main" id="{EE7E52A5-CC38-2F4F-4155-87DE096DF014}"/>
                  </a:ext>
                </a:extLst>
              </p:cNvPr>
              <p:cNvPicPr/>
              <p:nvPr/>
            </p:nvPicPr>
            <p:blipFill>
              <a:blip r:embed="rId9"/>
              <a:stretch>
                <a:fillRect/>
              </a:stretch>
            </p:blipFill>
            <p:spPr>
              <a:xfrm>
                <a:off x="6342961" y="3650978"/>
                <a:ext cx="275760" cy="316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4" name="Tinta 13">
                <a:extLst>
                  <a:ext uri="{FF2B5EF4-FFF2-40B4-BE49-F238E27FC236}">
                    <a16:creationId xmlns:a16="http://schemas.microsoft.com/office/drawing/2014/main" id="{44787633-1449-7DA1-3FF5-86EC54E28130}"/>
                  </a:ext>
                </a:extLst>
              </p14:cNvPr>
              <p14:cNvContentPartPr/>
              <p14:nvPr/>
            </p14:nvContentPartPr>
            <p14:xfrm>
              <a:off x="5254681" y="5675978"/>
              <a:ext cx="925560" cy="827640"/>
            </p14:xfrm>
          </p:contentPart>
        </mc:Choice>
        <mc:Fallback xmlns="">
          <p:pic>
            <p:nvPicPr>
              <p:cNvPr id="14" name="Tinta 13">
                <a:extLst>
                  <a:ext uri="{FF2B5EF4-FFF2-40B4-BE49-F238E27FC236}">
                    <a16:creationId xmlns:a16="http://schemas.microsoft.com/office/drawing/2014/main" id="{44787633-1449-7DA1-3FF5-86EC54E28130}"/>
                  </a:ext>
                </a:extLst>
              </p:cNvPr>
              <p:cNvPicPr/>
              <p:nvPr/>
            </p:nvPicPr>
            <p:blipFill>
              <a:blip r:embed="rId11"/>
              <a:stretch>
                <a:fillRect/>
              </a:stretch>
            </p:blipFill>
            <p:spPr>
              <a:xfrm>
                <a:off x="5248561" y="5669858"/>
                <a:ext cx="937800" cy="839880"/>
              </a:xfrm>
              <a:prstGeom prst="rect">
                <a:avLst/>
              </a:prstGeom>
            </p:spPr>
          </p:pic>
        </mc:Fallback>
      </mc:AlternateContent>
    </p:spTree>
    <p:extLst>
      <p:ext uri="{BB962C8B-B14F-4D97-AF65-F5344CB8AC3E}">
        <p14:creationId xmlns:p14="http://schemas.microsoft.com/office/powerpoint/2010/main" val="1161113531"/>
      </p:ext>
    </p:extLst>
  </p:cSld>
  <p:clrMapOvr>
    <a:masterClrMapping/>
  </p:clrMapOvr>
  <p:transition spd="slow">
    <p:strips dir="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Rodapé 3">
            <a:extLst>
              <a:ext uri="{FF2B5EF4-FFF2-40B4-BE49-F238E27FC236}">
                <a16:creationId xmlns:a16="http://schemas.microsoft.com/office/drawing/2014/main" id="{06AFF029-2211-3E7A-5D2F-3DAD80A9BCE6}"/>
              </a:ext>
            </a:extLst>
          </p:cNvPr>
          <p:cNvSpPr>
            <a:spLocks noGrp="1"/>
          </p:cNvSpPr>
          <p:nvPr>
            <p:ph type="ftr" sz="quarter" idx="11"/>
          </p:nvPr>
        </p:nvSpPr>
        <p:spPr/>
        <p:txBody>
          <a:bodyPr/>
          <a:lstStyle/>
          <a:p>
            <a:pPr>
              <a:defRPr/>
            </a:pPr>
            <a:endParaRPr lang="pt-PT" altLang="pt-PT" dirty="0"/>
          </a:p>
        </p:txBody>
      </p:sp>
      <p:pic>
        <p:nvPicPr>
          <p:cNvPr id="6" name="Imagem 5">
            <a:extLst>
              <a:ext uri="{FF2B5EF4-FFF2-40B4-BE49-F238E27FC236}">
                <a16:creationId xmlns:a16="http://schemas.microsoft.com/office/drawing/2014/main" id="{85782459-C429-20D0-27D6-BC907A01D12F}"/>
              </a:ext>
            </a:extLst>
          </p:cNvPr>
          <p:cNvPicPr>
            <a:picLocks noChangeAspect="1"/>
          </p:cNvPicPr>
          <p:nvPr/>
        </p:nvPicPr>
        <p:blipFill>
          <a:blip r:embed="rId2"/>
          <a:stretch>
            <a:fillRect/>
          </a:stretch>
        </p:blipFill>
        <p:spPr>
          <a:xfrm>
            <a:off x="251520" y="327155"/>
            <a:ext cx="8049826" cy="6203689"/>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Tinta 6">
                <a:extLst>
                  <a:ext uri="{FF2B5EF4-FFF2-40B4-BE49-F238E27FC236}">
                    <a16:creationId xmlns:a16="http://schemas.microsoft.com/office/drawing/2014/main" id="{567C2C93-F86B-B4A4-8BFB-69A14B41744B}"/>
                  </a:ext>
                </a:extLst>
              </p14:cNvPr>
              <p14:cNvContentPartPr/>
              <p14:nvPr/>
            </p14:nvContentPartPr>
            <p14:xfrm>
              <a:off x="3143641" y="924338"/>
              <a:ext cx="196560" cy="834840"/>
            </p14:xfrm>
          </p:contentPart>
        </mc:Choice>
        <mc:Fallback xmlns="">
          <p:pic>
            <p:nvPicPr>
              <p:cNvPr id="7" name="Tinta 6">
                <a:extLst>
                  <a:ext uri="{FF2B5EF4-FFF2-40B4-BE49-F238E27FC236}">
                    <a16:creationId xmlns:a16="http://schemas.microsoft.com/office/drawing/2014/main" id="{567C2C93-F86B-B4A4-8BFB-69A14B41744B}"/>
                  </a:ext>
                </a:extLst>
              </p:cNvPr>
              <p:cNvPicPr/>
              <p:nvPr/>
            </p:nvPicPr>
            <p:blipFill>
              <a:blip r:embed="rId4"/>
              <a:stretch>
                <a:fillRect/>
              </a:stretch>
            </p:blipFill>
            <p:spPr>
              <a:xfrm>
                <a:off x="3137521" y="918218"/>
                <a:ext cx="208800" cy="847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8" name="Tinta 7">
                <a:extLst>
                  <a:ext uri="{FF2B5EF4-FFF2-40B4-BE49-F238E27FC236}">
                    <a16:creationId xmlns:a16="http://schemas.microsoft.com/office/drawing/2014/main" id="{0F266E9C-1A15-2D69-AC65-071881B29E5B}"/>
                  </a:ext>
                </a:extLst>
              </p14:cNvPr>
              <p14:cNvContentPartPr/>
              <p14:nvPr/>
            </p14:nvContentPartPr>
            <p14:xfrm>
              <a:off x="2588881" y="1242578"/>
              <a:ext cx="441000" cy="214560"/>
            </p14:xfrm>
          </p:contentPart>
        </mc:Choice>
        <mc:Fallback xmlns="">
          <p:pic>
            <p:nvPicPr>
              <p:cNvPr id="8" name="Tinta 7">
                <a:extLst>
                  <a:ext uri="{FF2B5EF4-FFF2-40B4-BE49-F238E27FC236}">
                    <a16:creationId xmlns:a16="http://schemas.microsoft.com/office/drawing/2014/main" id="{0F266E9C-1A15-2D69-AC65-071881B29E5B}"/>
                  </a:ext>
                </a:extLst>
              </p:cNvPr>
              <p:cNvPicPr/>
              <p:nvPr/>
            </p:nvPicPr>
            <p:blipFill>
              <a:blip r:embed="rId6"/>
              <a:stretch>
                <a:fillRect/>
              </a:stretch>
            </p:blipFill>
            <p:spPr>
              <a:xfrm>
                <a:off x="2582761" y="1236458"/>
                <a:ext cx="453240" cy="226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9" name="Tinta 8">
                <a:extLst>
                  <a:ext uri="{FF2B5EF4-FFF2-40B4-BE49-F238E27FC236}">
                    <a16:creationId xmlns:a16="http://schemas.microsoft.com/office/drawing/2014/main" id="{A950D926-EB52-5257-57A3-E196DF6AF53E}"/>
                  </a:ext>
                </a:extLst>
              </p14:cNvPr>
              <p14:cNvContentPartPr/>
              <p14:nvPr/>
            </p14:nvContentPartPr>
            <p14:xfrm>
              <a:off x="4304641" y="1417178"/>
              <a:ext cx="768240" cy="51840"/>
            </p14:xfrm>
          </p:contentPart>
        </mc:Choice>
        <mc:Fallback xmlns="">
          <p:pic>
            <p:nvPicPr>
              <p:cNvPr id="9" name="Tinta 8">
                <a:extLst>
                  <a:ext uri="{FF2B5EF4-FFF2-40B4-BE49-F238E27FC236}">
                    <a16:creationId xmlns:a16="http://schemas.microsoft.com/office/drawing/2014/main" id="{A950D926-EB52-5257-57A3-E196DF6AF53E}"/>
                  </a:ext>
                </a:extLst>
              </p:cNvPr>
              <p:cNvPicPr/>
              <p:nvPr/>
            </p:nvPicPr>
            <p:blipFill>
              <a:blip r:embed="rId8"/>
              <a:stretch>
                <a:fillRect/>
              </a:stretch>
            </p:blipFill>
            <p:spPr>
              <a:xfrm>
                <a:off x="4298521" y="1411058"/>
                <a:ext cx="780480" cy="64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1" name="Tinta 10">
                <a:extLst>
                  <a:ext uri="{FF2B5EF4-FFF2-40B4-BE49-F238E27FC236}">
                    <a16:creationId xmlns:a16="http://schemas.microsoft.com/office/drawing/2014/main" id="{AE5E5B67-AC72-E110-D696-DA10F52A70B9}"/>
                  </a:ext>
                </a:extLst>
              </p14:cNvPr>
              <p14:cNvContentPartPr/>
              <p14:nvPr/>
            </p14:nvContentPartPr>
            <p14:xfrm>
              <a:off x="3374761" y="1587098"/>
              <a:ext cx="1228320" cy="20880"/>
            </p14:xfrm>
          </p:contentPart>
        </mc:Choice>
        <mc:Fallback xmlns="">
          <p:pic>
            <p:nvPicPr>
              <p:cNvPr id="11" name="Tinta 10">
                <a:extLst>
                  <a:ext uri="{FF2B5EF4-FFF2-40B4-BE49-F238E27FC236}">
                    <a16:creationId xmlns:a16="http://schemas.microsoft.com/office/drawing/2014/main" id="{AE5E5B67-AC72-E110-D696-DA10F52A70B9}"/>
                  </a:ext>
                </a:extLst>
              </p:cNvPr>
              <p:cNvPicPr/>
              <p:nvPr/>
            </p:nvPicPr>
            <p:blipFill>
              <a:blip r:embed="rId10"/>
              <a:stretch>
                <a:fillRect/>
              </a:stretch>
            </p:blipFill>
            <p:spPr>
              <a:xfrm>
                <a:off x="3368641" y="1580978"/>
                <a:ext cx="1240560" cy="3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2" name="Tinta 11">
                <a:extLst>
                  <a:ext uri="{FF2B5EF4-FFF2-40B4-BE49-F238E27FC236}">
                    <a16:creationId xmlns:a16="http://schemas.microsoft.com/office/drawing/2014/main" id="{73217ACA-BAFD-234C-9035-925E2C921F92}"/>
                  </a:ext>
                </a:extLst>
              </p14:cNvPr>
              <p14:cNvContentPartPr/>
              <p14:nvPr/>
            </p14:nvContentPartPr>
            <p14:xfrm>
              <a:off x="4196783" y="2033858"/>
              <a:ext cx="775440" cy="31320"/>
            </p14:xfrm>
          </p:contentPart>
        </mc:Choice>
        <mc:Fallback xmlns="">
          <p:pic>
            <p:nvPicPr>
              <p:cNvPr id="12" name="Tinta 11">
                <a:extLst>
                  <a:ext uri="{FF2B5EF4-FFF2-40B4-BE49-F238E27FC236}">
                    <a16:creationId xmlns:a16="http://schemas.microsoft.com/office/drawing/2014/main" id="{73217ACA-BAFD-234C-9035-925E2C921F92}"/>
                  </a:ext>
                </a:extLst>
              </p:cNvPr>
              <p:cNvPicPr/>
              <p:nvPr/>
            </p:nvPicPr>
            <p:blipFill>
              <a:blip r:embed="rId12"/>
              <a:stretch>
                <a:fillRect/>
              </a:stretch>
            </p:blipFill>
            <p:spPr>
              <a:xfrm>
                <a:off x="4190663" y="2027738"/>
                <a:ext cx="78768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20" name="Tinta 19">
                <a:extLst>
                  <a:ext uri="{FF2B5EF4-FFF2-40B4-BE49-F238E27FC236}">
                    <a16:creationId xmlns:a16="http://schemas.microsoft.com/office/drawing/2014/main" id="{B9CFD179-C78A-1E79-B82C-EB079ED3822C}"/>
                  </a:ext>
                </a:extLst>
              </p14:cNvPr>
              <p14:cNvContentPartPr/>
              <p14:nvPr/>
            </p14:nvContentPartPr>
            <p14:xfrm>
              <a:off x="3019943" y="2891378"/>
              <a:ext cx="2091600" cy="673920"/>
            </p14:xfrm>
          </p:contentPart>
        </mc:Choice>
        <mc:Fallback xmlns="">
          <p:pic>
            <p:nvPicPr>
              <p:cNvPr id="20" name="Tinta 19">
                <a:extLst>
                  <a:ext uri="{FF2B5EF4-FFF2-40B4-BE49-F238E27FC236}">
                    <a16:creationId xmlns:a16="http://schemas.microsoft.com/office/drawing/2014/main" id="{B9CFD179-C78A-1E79-B82C-EB079ED3822C}"/>
                  </a:ext>
                </a:extLst>
              </p:cNvPr>
              <p:cNvPicPr/>
              <p:nvPr/>
            </p:nvPicPr>
            <p:blipFill>
              <a:blip r:embed="rId14"/>
              <a:stretch>
                <a:fillRect/>
              </a:stretch>
            </p:blipFill>
            <p:spPr>
              <a:xfrm>
                <a:off x="3013823" y="2885258"/>
                <a:ext cx="2103840" cy="68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21" name="Tinta 20">
                <a:extLst>
                  <a:ext uri="{FF2B5EF4-FFF2-40B4-BE49-F238E27FC236}">
                    <a16:creationId xmlns:a16="http://schemas.microsoft.com/office/drawing/2014/main" id="{2D9382B6-C716-ECB9-3C6D-369D8C4E0A18}"/>
                  </a:ext>
                </a:extLst>
              </p14:cNvPr>
              <p14:cNvContentPartPr/>
              <p14:nvPr/>
            </p14:nvContentPartPr>
            <p14:xfrm>
              <a:off x="2013383" y="3143378"/>
              <a:ext cx="601560" cy="440640"/>
            </p14:xfrm>
          </p:contentPart>
        </mc:Choice>
        <mc:Fallback xmlns="">
          <p:pic>
            <p:nvPicPr>
              <p:cNvPr id="21" name="Tinta 20">
                <a:extLst>
                  <a:ext uri="{FF2B5EF4-FFF2-40B4-BE49-F238E27FC236}">
                    <a16:creationId xmlns:a16="http://schemas.microsoft.com/office/drawing/2014/main" id="{2D9382B6-C716-ECB9-3C6D-369D8C4E0A18}"/>
                  </a:ext>
                </a:extLst>
              </p:cNvPr>
              <p:cNvPicPr/>
              <p:nvPr/>
            </p:nvPicPr>
            <p:blipFill>
              <a:blip r:embed="rId16"/>
              <a:stretch>
                <a:fillRect/>
              </a:stretch>
            </p:blipFill>
            <p:spPr>
              <a:xfrm>
                <a:off x="2007263" y="3137258"/>
                <a:ext cx="613800" cy="452880"/>
              </a:xfrm>
              <a:prstGeom prst="rect">
                <a:avLst/>
              </a:prstGeom>
            </p:spPr>
          </p:pic>
        </mc:Fallback>
      </mc:AlternateContent>
      <p:grpSp>
        <p:nvGrpSpPr>
          <p:cNvPr id="23" name="Agrupar 22">
            <a:extLst>
              <a:ext uri="{FF2B5EF4-FFF2-40B4-BE49-F238E27FC236}">
                <a16:creationId xmlns:a16="http://schemas.microsoft.com/office/drawing/2014/main" id="{305D5BFB-A857-6B36-5EB1-1F822D1BFAA4}"/>
              </a:ext>
            </a:extLst>
          </p:cNvPr>
          <p:cNvGrpSpPr/>
          <p:nvPr/>
        </p:nvGrpSpPr>
        <p:grpSpPr>
          <a:xfrm>
            <a:off x="2003303" y="2172818"/>
            <a:ext cx="3064320" cy="545040"/>
            <a:chOff x="2003303" y="2172818"/>
            <a:chExt cx="3064320" cy="545040"/>
          </a:xfrm>
        </p:grpSpPr>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3" name="Tinta 12">
                  <a:extLst>
                    <a:ext uri="{FF2B5EF4-FFF2-40B4-BE49-F238E27FC236}">
                      <a16:creationId xmlns:a16="http://schemas.microsoft.com/office/drawing/2014/main" id="{2333DEBF-71AA-26F9-3E68-1197344D9AC0}"/>
                    </a:ext>
                  </a:extLst>
                </p14:cNvPr>
                <p14:cNvContentPartPr/>
                <p14:nvPr/>
              </p14:nvContentPartPr>
              <p14:xfrm>
                <a:off x="3410903" y="2172818"/>
                <a:ext cx="1607760" cy="36360"/>
              </p14:xfrm>
            </p:contentPart>
          </mc:Choice>
          <mc:Fallback xmlns="">
            <p:pic>
              <p:nvPicPr>
                <p:cNvPr id="13" name="Tinta 12">
                  <a:extLst>
                    <a:ext uri="{FF2B5EF4-FFF2-40B4-BE49-F238E27FC236}">
                      <a16:creationId xmlns:a16="http://schemas.microsoft.com/office/drawing/2014/main" id="{2333DEBF-71AA-26F9-3E68-1197344D9AC0}"/>
                    </a:ext>
                  </a:extLst>
                </p:cNvPr>
                <p:cNvPicPr/>
                <p:nvPr/>
              </p:nvPicPr>
              <p:blipFill>
                <a:blip r:embed="rId18"/>
                <a:stretch>
                  <a:fillRect/>
                </a:stretch>
              </p:blipFill>
              <p:spPr>
                <a:xfrm>
                  <a:off x="3404783" y="2166698"/>
                  <a:ext cx="1620000" cy="48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4" name="Tinta 13">
                  <a:extLst>
                    <a:ext uri="{FF2B5EF4-FFF2-40B4-BE49-F238E27FC236}">
                      <a16:creationId xmlns:a16="http://schemas.microsoft.com/office/drawing/2014/main" id="{A376256D-A291-E72B-ED8D-FC8DF03541B6}"/>
                    </a:ext>
                  </a:extLst>
                </p14:cNvPr>
                <p14:cNvContentPartPr/>
                <p14:nvPr/>
              </p14:nvContentPartPr>
              <p14:xfrm>
                <a:off x="3369863" y="2314298"/>
                <a:ext cx="1697760" cy="38520"/>
              </p14:xfrm>
            </p:contentPart>
          </mc:Choice>
          <mc:Fallback xmlns="">
            <p:pic>
              <p:nvPicPr>
                <p:cNvPr id="14" name="Tinta 13">
                  <a:extLst>
                    <a:ext uri="{FF2B5EF4-FFF2-40B4-BE49-F238E27FC236}">
                      <a16:creationId xmlns:a16="http://schemas.microsoft.com/office/drawing/2014/main" id="{A376256D-A291-E72B-ED8D-FC8DF03541B6}"/>
                    </a:ext>
                  </a:extLst>
                </p:cNvPr>
                <p:cNvPicPr/>
                <p:nvPr/>
              </p:nvPicPr>
              <p:blipFill>
                <a:blip r:embed="rId20"/>
                <a:stretch>
                  <a:fillRect/>
                </a:stretch>
              </p:blipFill>
              <p:spPr>
                <a:xfrm>
                  <a:off x="3363743" y="2308178"/>
                  <a:ext cx="171000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6" name="Tinta 15">
                  <a:extLst>
                    <a:ext uri="{FF2B5EF4-FFF2-40B4-BE49-F238E27FC236}">
                      <a16:creationId xmlns:a16="http://schemas.microsoft.com/office/drawing/2014/main" id="{7E4D8B04-9D0A-6D01-26E2-C0F5114B6A46}"/>
                    </a:ext>
                  </a:extLst>
                </p14:cNvPr>
                <p14:cNvContentPartPr/>
                <p14:nvPr/>
              </p14:nvContentPartPr>
              <p14:xfrm>
                <a:off x="3400463" y="2465138"/>
                <a:ext cx="1643400" cy="57240"/>
              </p14:xfrm>
            </p:contentPart>
          </mc:Choice>
          <mc:Fallback xmlns="">
            <p:pic>
              <p:nvPicPr>
                <p:cNvPr id="16" name="Tinta 15">
                  <a:extLst>
                    <a:ext uri="{FF2B5EF4-FFF2-40B4-BE49-F238E27FC236}">
                      <a16:creationId xmlns:a16="http://schemas.microsoft.com/office/drawing/2014/main" id="{7E4D8B04-9D0A-6D01-26E2-C0F5114B6A46}"/>
                    </a:ext>
                  </a:extLst>
                </p:cNvPr>
                <p:cNvPicPr/>
                <p:nvPr/>
              </p:nvPicPr>
              <p:blipFill>
                <a:blip r:embed="rId22"/>
                <a:stretch>
                  <a:fillRect/>
                </a:stretch>
              </p:blipFill>
              <p:spPr>
                <a:xfrm>
                  <a:off x="3394343" y="2459018"/>
                  <a:ext cx="1655640" cy="69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18" name="Tinta 17">
                  <a:extLst>
                    <a:ext uri="{FF2B5EF4-FFF2-40B4-BE49-F238E27FC236}">
                      <a16:creationId xmlns:a16="http://schemas.microsoft.com/office/drawing/2014/main" id="{D75729E0-8C1E-8519-C378-B1785AB5499B}"/>
                    </a:ext>
                  </a:extLst>
                </p14:cNvPr>
                <p14:cNvContentPartPr/>
                <p14:nvPr/>
              </p14:nvContentPartPr>
              <p14:xfrm>
                <a:off x="3395423" y="2604098"/>
                <a:ext cx="533880" cy="36360"/>
              </p14:xfrm>
            </p:contentPart>
          </mc:Choice>
          <mc:Fallback xmlns="">
            <p:pic>
              <p:nvPicPr>
                <p:cNvPr id="18" name="Tinta 17">
                  <a:extLst>
                    <a:ext uri="{FF2B5EF4-FFF2-40B4-BE49-F238E27FC236}">
                      <a16:creationId xmlns:a16="http://schemas.microsoft.com/office/drawing/2014/main" id="{D75729E0-8C1E-8519-C378-B1785AB5499B}"/>
                    </a:ext>
                  </a:extLst>
                </p:cNvPr>
                <p:cNvPicPr/>
                <p:nvPr/>
              </p:nvPicPr>
              <p:blipFill>
                <a:blip r:embed="rId24"/>
                <a:stretch>
                  <a:fillRect/>
                </a:stretch>
              </p:blipFill>
              <p:spPr>
                <a:xfrm>
                  <a:off x="3389303" y="2597978"/>
                  <a:ext cx="546120" cy="48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2" name="Tinta 21">
                  <a:extLst>
                    <a:ext uri="{FF2B5EF4-FFF2-40B4-BE49-F238E27FC236}">
                      <a16:creationId xmlns:a16="http://schemas.microsoft.com/office/drawing/2014/main" id="{51D906CD-C277-7C82-6A81-0C216349DB4E}"/>
                    </a:ext>
                  </a:extLst>
                </p14:cNvPr>
                <p14:cNvContentPartPr/>
                <p14:nvPr/>
              </p14:nvContentPartPr>
              <p14:xfrm>
                <a:off x="2003303" y="2300978"/>
                <a:ext cx="1031760" cy="416880"/>
              </p14:xfrm>
            </p:contentPart>
          </mc:Choice>
          <mc:Fallback xmlns="">
            <p:pic>
              <p:nvPicPr>
                <p:cNvPr id="22" name="Tinta 21">
                  <a:extLst>
                    <a:ext uri="{FF2B5EF4-FFF2-40B4-BE49-F238E27FC236}">
                      <a16:creationId xmlns:a16="http://schemas.microsoft.com/office/drawing/2014/main" id="{51D906CD-C277-7C82-6A81-0C216349DB4E}"/>
                    </a:ext>
                  </a:extLst>
                </p:cNvPr>
                <p:cNvPicPr/>
                <p:nvPr/>
              </p:nvPicPr>
              <p:blipFill>
                <a:blip r:embed="rId26"/>
                <a:stretch>
                  <a:fillRect/>
                </a:stretch>
              </p:blipFill>
              <p:spPr>
                <a:xfrm>
                  <a:off x="1997183" y="2294858"/>
                  <a:ext cx="1044000" cy="429120"/>
                </a:xfrm>
                <a:prstGeom prst="rect">
                  <a:avLst/>
                </a:prstGeom>
              </p:spPr>
            </p:pic>
          </mc:Fallback>
        </mc:AlternateContent>
      </p:grpSp>
    </p:spTree>
    <p:extLst>
      <p:ext uri="{BB962C8B-B14F-4D97-AF65-F5344CB8AC3E}">
        <p14:creationId xmlns:p14="http://schemas.microsoft.com/office/powerpoint/2010/main" val="3724148678"/>
      </p:ext>
    </p:extLst>
  </p:cSld>
  <p:clrMapOvr>
    <a:masterClrMapping/>
  </p:clrMapOvr>
  <p:transition spd="slow">
    <p:strips dir="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99465-5805-ED74-0C27-D8BED4D0D3E2}"/>
            </a:ext>
          </a:extLst>
        </p:cNvPr>
        <p:cNvGrpSpPr/>
        <p:nvPr/>
      </p:nvGrpSpPr>
      <p:grpSpPr>
        <a:xfrm>
          <a:off x="0" y="0"/>
          <a:ext cx="0" cy="0"/>
          <a:chOff x="0" y="0"/>
          <a:chExt cx="0" cy="0"/>
        </a:xfrm>
      </p:grpSpPr>
      <p:sp>
        <p:nvSpPr>
          <p:cNvPr id="4" name="Marcador de Posição do Rodapé 3">
            <a:extLst>
              <a:ext uri="{FF2B5EF4-FFF2-40B4-BE49-F238E27FC236}">
                <a16:creationId xmlns:a16="http://schemas.microsoft.com/office/drawing/2014/main" id="{9672710A-1CDA-1BC0-54A1-CA4A531FB6C1}"/>
              </a:ext>
            </a:extLst>
          </p:cNvPr>
          <p:cNvSpPr>
            <a:spLocks noGrp="1"/>
          </p:cNvSpPr>
          <p:nvPr>
            <p:ph type="ftr" sz="quarter" idx="11"/>
          </p:nvPr>
        </p:nvSpPr>
        <p:spPr/>
        <p:txBody>
          <a:bodyPr/>
          <a:lstStyle/>
          <a:p>
            <a:pPr>
              <a:defRPr/>
            </a:pPr>
            <a:endParaRPr lang="pt-PT" altLang="pt-PT" dirty="0"/>
          </a:p>
        </p:txBody>
      </p:sp>
      <p:pic>
        <p:nvPicPr>
          <p:cNvPr id="3" name="Imagem 2">
            <a:extLst>
              <a:ext uri="{FF2B5EF4-FFF2-40B4-BE49-F238E27FC236}">
                <a16:creationId xmlns:a16="http://schemas.microsoft.com/office/drawing/2014/main" id="{6086EDD5-B47B-7ACF-1927-F09F8744F638}"/>
              </a:ext>
            </a:extLst>
          </p:cNvPr>
          <p:cNvPicPr>
            <a:picLocks noChangeAspect="1"/>
          </p:cNvPicPr>
          <p:nvPr/>
        </p:nvPicPr>
        <p:blipFill>
          <a:blip r:embed="rId2"/>
          <a:stretch>
            <a:fillRect/>
          </a:stretch>
        </p:blipFill>
        <p:spPr>
          <a:xfrm>
            <a:off x="172954" y="0"/>
            <a:ext cx="8798092" cy="6858000"/>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Tinta 4">
                <a:extLst>
                  <a:ext uri="{FF2B5EF4-FFF2-40B4-BE49-F238E27FC236}">
                    <a16:creationId xmlns:a16="http://schemas.microsoft.com/office/drawing/2014/main" id="{894AAFDB-1227-703F-A3A0-A479ECD999A8}"/>
                  </a:ext>
                </a:extLst>
              </p14:cNvPr>
              <p14:cNvContentPartPr/>
              <p14:nvPr/>
            </p14:nvContentPartPr>
            <p14:xfrm>
              <a:off x="1073063" y="4504538"/>
              <a:ext cx="1490760" cy="1367280"/>
            </p14:xfrm>
          </p:contentPart>
        </mc:Choice>
        <mc:Fallback xmlns="">
          <p:pic>
            <p:nvPicPr>
              <p:cNvPr id="5" name="Tinta 4">
                <a:extLst>
                  <a:ext uri="{FF2B5EF4-FFF2-40B4-BE49-F238E27FC236}">
                    <a16:creationId xmlns:a16="http://schemas.microsoft.com/office/drawing/2014/main" id="{894AAFDB-1227-703F-A3A0-A479ECD999A8}"/>
                  </a:ext>
                </a:extLst>
              </p:cNvPr>
              <p:cNvPicPr/>
              <p:nvPr/>
            </p:nvPicPr>
            <p:blipFill>
              <a:blip r:embed="rId4"/>
              <a:stretch>
                <a:fillRect/>
              </a:stretch>
            </p:blipFill>
            <p:spPr>
              <a:xfrm>
                <a:off x="1066943" y="4498418"/>
                <a:ext cx="1503000" cy="1379520"/>
              </a:xfrm>
              <a:prstGeom prst="rect">
                <a:avLst/>
              </a:prstGeom>
            </p:spPr>
          </p:pic>
        </mc:Fallback>
      </mc:AlternateContent>
      <p:grpSp>
        <p:nvGrpSpPr>
          <p:cNvPr id="9" name="Agrupar 8">
            <a:extLst>
              <a:ext uri="{FF2B5EF4-FFF2-40B4-BE49-F238E27FC236}">
                <a16:creationId xmlns:a16="http://schemas.microsoft.com/office/drawing/2014/main" id="{9B2A02AC-7386-5DCB-E250-C16590B22416}"/>
              </a:ext>
            </a:extLst>
          </p:cNvPr>
          <p:cNvGrpSpPr/>
          <p:nvPr/>
        </p:nvGrpSpPr>
        <p:grpSpPr>
          <a:xfrm>
            <a:off x="2578583" y="4987658"/>
            <a:ext cx="780480" cy="216360"/>
            <a:chOff x="2578583" y="4987658"/>
            <a:chExt cx="780480" cy="21636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Tinta 6">
                  <a:extLst>
                    <a:ext uri="{FF2B5EF4-FFF2-40B4-BE49-F238E27FC236}">
                      <a16:creationId xmlns:a16="http://schemas.microsoft.com/office/drawing/2014/main" id="{0C0626FE-3150-C748-4C97-D7F025EF1A59}"/>
                    </a:ext>
                  </a:extLst>
                </p14:cNvPr>
                <p14:cNvContentPartPr/>
                <p14:nvPr/>
              </p14:nvContentPartPr>
              <p14:xfrm>
                <a:off x="2578583" y="5170538"/>
                <a:ext cx="408600" cy="33480"/>
              </p14:xfrm>
            </p:contentPart>
          </mc:Choice>
          <mc:Fallback xmlns="">
            <p:pic>
              <p:nvPicPr>
                <p:cNvPr id="7" name="Tinta 6">
                  <a:extLst>
                    <a:ext uri="{FF2B5EF4-FFF2-40B4-BE49-F238E27FC236}">
                      <a16:creationId xmlns:a16="http://schemas.microsoft.com/office/drawing/2014/main" id="{0C0626FE-3150-C748-4C97-D7F025EF1A59}"/>
                    </a:ext>
                  </a:extLst>
                </p:cNvPr>
                <p:cNvPicPr/>
                <p:nvPr/>
              </p:nvPicPr>
              <p:blipFill>
                <a:blip r:embed="rId6"/>
                <a:stretch>
                  <a:fillRect/>
                </a:stretch>
              </p:blipFill>
              <p:spPr>
                <a:xfrm>
                  <a:off x="2572463" y="5164418"/>
                  <a:ext cx="420840" cy="45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Tinta 7">
                  <a:extLst>
                    <a:ext uri="{FF2B5EF4-FFF2-40B4-BE49-F238E27FC236}">
                      <a16:creationId xmlns:a16="http://schemas.microsoft.com/office/drawing/2014/main" id="{AB821356-F601-1BF9-B59E-46ACEA5F1581}"/>
                    </a:ext>
                  </a:extLst>
                </p14:cNvPr>
                <p14:cNvContentPartPr/>
                <p14:nvPr/>
              </p14:nvContentPartPr>
              <p14:xfrm>
                <a:off x="2732663" y="4987658"/>
                <a:ext cx="626400" cy="15840"/>
              </p14:xfrm>
            </p:contentPart>
          </mc:Choice>
          <mc:Fallback xmlns="">
            <p:pic>
              <p:nvPicPr>
                <p:cNvPr id="8" name="Tinta 7">
                  <a:extLst>
                    <a:ext uri="{FF2B5EF4-FFF2-40B4-BE49-F238E27FC236}">
                      <a16:creationId xmlns:a16="http://schemas.microsoft.com/office/drawing/2014/main" id="{AB821356-F601-1BF9-B59E-46ACEA5F1581}"/>
                    </a:ext>
                  </a:extLst>
                </p:cNvPr>
                <p:cNvPicPr/>
                <p:nvPr/>
              </p:nvPicPr>
              <p:blipFill>
                <a:blip r:embed="rId8"/>
                <a:stretch>
                  <a:fillRect/>
                </a:stretch>
              </p:blipFill>
              <p:spPr>
                <a:xfrm>
                  <a:off x="2726543" y="4981538"/>
                  <a:ext cx="638640" cy="28080"/>
                </a:xfrm>
                <a:prstGeom prst="rect">
                  <a:avLst/>
                </a:prstGeom>
              </p:spPr>
            </p:pic>
          </mc:Fallback>
        </mc:AlternateContent>
      </p:grpSp>
      <p:grpSp>
        <p:nvGrpSpPr>
          <p:cNvPr id="12" name="Agrupar 11">
            <a:extLst>
              <a:ext uri="{FF2B5EF4-FFF2-40B4-BE49-F238E27FC236}">
                <a16:creationId xmlns:a16="http://schemas.microsoft.com/office/drawing/2014/main" id="{4D8C2697-A3A7-CDCB-D287-0AA6467D5973}"/>
              </a:ext>
            </a:extLst>
          </p:cNvPr>
          <p:cNvGrpSpPr/>
          <p:nvPr/>
        </p:nvGrpSpPr>
        <p:grpSpPr>
          <a:xfrm>
            <a:off x="2542583" y="5969018"/>
            <a:ext cx="867960" cy="236880"/>
            <a:chOff x="2542583" y="5969018"/>
            <a:chExt cx="867960" cy="236880"/>
          </a:xfrm>
        </p:grpSpPr>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0" name="Tinta 9">
                  <a:extLst>
                    <a:ext uri="{FF2B5EF4-FFF2-40B4-BE49-F238E27FC236}">
                      <a16:creationId xmlns:a16="http://schemas.microsoft.com/office/drawing/2014/main" id="{659C1658-433B-1FEE-F846-8DCCF58E3DAC}"/>
                    </a:ext>
                  </a:extLst>
                </p14:cNvPr>
                <p14:cNvContentPartPr/>
                <p14:nvPr/>
              </p14:nvContentPartPr>
              <p14:xfrm>
                <a:off x="2732663" y="5969018"/>
                <a:ext cx="613440" cy="43920"/>
              </p14:xfrm>
            </p:contentPart>
          </mc:Choice>
          <mc:Fallback xmlns="">
            <p:pic>
              <p:nvPicPr>
                <p:cNvPr id="10" name="Tinta 9">
                  <a:extLst>
                    <a:ext uri="{FF2B5EF4-FFF2-40B4-BE49-F238E27FC236}">
                      <a16:creationId xmlns:a16="http://schemas.microsoft.com/office/drawing/2014/main" id="{659C1658-433B-1FEE-F846-8DCCF58E3DAC}"/>
                    </a:ext>
                  </a:extLst>
                </p:cNvPr>
                <p:cNvPicPr/>
                <p:nvPr/>
              </p:nvPicPr>
              <p:blipFill>
                <a:blip r:embed="rId10"/>
                <a:stretch>
                  <a:fillRect/>
                </a:stretch>
              </p:blipFill>
              <p:spPr>
                <a:xfrm>
                  <a:off x="2726543" y="5962898"/>
                  <a:ext cx="62568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1" name="Tinta 10">
                  <a:extLst>
                    <a:ext uri="{FF2B5EF4-FFF2-40B4-BE49-F238E27FC236}">
                      <a16:creationId xmlns:a16="http://schemas.microsoft.com/office/drawing/2014/main" id="{711046D3-2C9B-88F6-BC66-98908005374A}"/>
                    </a:ext>
                  </a:extLst>
                </p14:cNvPr>
                <p14:cNvContentPartPr/>
                <p14:nvPr/>
              </p14:nvContentPartPr>
              <p14:xfrm>
                <a:off x="2542583" y="6174578"/>
                <a:ext cx="867960" cy="31320"/>
              </p14:xfrm>
            </p:contentPart>
          </mc:Choice>
          <mc:Fallback xmlns="">
            <p:pic>
              <p:nvPicPr>
                <p:cNvPr id="11" name="Tinta 10">
                  <a:extLst>
                    <a:ext uri="{FF2B5EF4-FFF2-40B4-BE49-F238E27FC236}">
                      <a16:creationId xmlns:a16="http://schemas.microsoft.com/office/drawing/2014/main" id="{711046D3-2C9B-88F6-BC66-98908005374A}"/>
                    </a:ext>
                  </a:extLst>
                </p:cNvPr>
                <p:cNvPicPr/>
                <p:nvPr/>
              </p:nvPicPr>
              <p:blipFill>
                <a:blip r:embed="rId12"/>
                <a:stretch>
                  <a:fillRect/>
                </a:stretch>
              </p:blipFill>
              <p:spPr>
                <a:xfrm>
                  <a:off x="2536463" y="6168458"/>
                  <a:ext cx="880200" cy="43560"/>
                </a:xfrm>
                <a:prstGeom prst="rect">
                  <a:avLst/>
                </a:prstGeom>
              </p:spPr>
            </p:pic>
          </mc:Fallback>
        </mc:AlternateContent>
      </p:grpSp>
      <p:grpSp>
        <p:nvGrpSpPr>
          <p:cNvPr id="15" name="Agrupar 14">
            <a:extLst>
              <a:ext uri="{FF2B5EF4-FFF2-40B4-BE49-F238E27FC236}">
                <a16:creationId xmlns:a16="http://schemas.microsoft.com/office/drawing/2014/main" id="{7D95DF5E-15E4-7A40-93E6-46E7EC3CC2E5}"/>
              </a:ext>
            </a:extLst>
          </p:cNvPr>
          <p:cNvGrpSpPr/>
          <p:nvPr/>
        </p:nvGrpSpPr>
        <p:grpSpPr>
          <a:xfrm>
            <a:off x="2527103" y="6354218"/>
            <a:ext cx="883080" cy="190440"/>
            <a:chOff x="2527103" y="6354218"/>
            <a:chExt cx="883080" cy="190440"/>
          </a:xfrm>
        </p:grpSpPr>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3" name="Tinta 12">
                  <a:extLst>
                    <a:ext uri="{FF2B5EF4-FFF2-40B4-BE49-F238E27FC236}">
                      <a16:creationId xmlns:a16="http://schemas.microsoft.com/office/drawing/2014/main" id="{CBB12052-C921-16B8-B98B-995F2F10F5E7}"/>
                    </a:ext>
                  </a:extLst>
                </p14:cNvPr>
                <p14:cNvContentPartPr/>
                <p14:nvPr/>
              </p14:nvContentPartPr>
              <p14:xfrm>
                <a:off x="2527103" y="6354218"/>
                <a:ext cx="826920" cy="26280"/>
              </p14:xfrm>
            </p:contentPart>
          </mc:Choice>
          <mc:Fallback xmlns="">
            <p:pic>
              <p:nvPicPr>
                <p:cNvPr id="13" name="Tinta 12">
                  <a:extLst>
                    <a:ext uri="{FF2B5EF4-FFF2-40B4-BE49-F238E27FC236}">
                      <a16:creationId xmlns:a16="http://schemas.microsoft.com/office/drawing/2014/main" id="{CBB12052-C921-16B8-B98B-995F2F10F5E7}"/>
                    </a:ext>
                  </a:extLst>
                </p:cNvPr>
                <p:cNvPicPr/>
                <p:nvPr/>
              </p:nvPicPr>
              <p:blipFill>
                <a:blip r:embed="rId14"/>
                <a:stretch>
                  <a:fillRect/>
                </a:stretch>
              </p:blipFill>
              <p:spPr>
                <a:xfrm>
                  <a:off x="2520983" y="6348098"/>
                  <a:ext cx="839160" cy="3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4" name="Tinta 13">
                  <a:extLst>
                    <a:ext uri="{FF2B5EF4-FFF2-40B4-BE49-F238E27FC236}">
                      <a16:creationId xmlns:a16="http://schemas.microsoft.com/office/drawing/2014/main" id="{64281C48-31F4-FDB1-5B22-173195E40B56}"/>
                    </a:ext>
                  </a:extLst>
                </p14:cNvPr>
                <p14:cNvContentPartPr/>
                <p14:nvPr/>
              </p14:nvContentPartPr>
              <p14:xfrm>
                <a:off x="2552663" y="6523418"/>
                <a:ext cx="857520" cy="21240"/>
              </p14:xfrm>
            </p:contentPart>
          </mc:Choice>
          <mc:Fallback xmlns="">
            <p:pic>
              <p:nvPicPr>
                <p:cNvPr id="14" name="Tinta 13">
                  <a:extLst>
                    <a:ext uri="{FF2B5EF4-FFF2-40B4-BE49-F238E27FC236}">
                      <a16:creationId xmlns:a16="http://schemas.microsoft.com/office/drawing/2014/main" id="{64281C48-31F4-FDB1-5B22-173195E40B56}"/>
                    </a:ext>
                  </a:extLst>
                </p:cNvPr>
                <p:cNvPicPr/>
                <p:nvPr/>
              </p:nvPicPr>
              <p:blipFill>
                <a:blip r:embed="rId16"/>
                <a:stretch>
                  <a:fillRect/>
                </a:stretch>
              </p:blipFill>
              <p:spPr>
                <a:xfrm>
                  <a:off x="2546543" y="6517298"/>
                  <a:ext cx="869760" cy="334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7">
            <p14:nvContentPartPr>
              <p14:cNvPr id="16" name="Tinta 15">
                <a:extLst>
                  <a:ext uri="{FF2B5EF4-FFF2-40B4-BE49-F238E27FC236}">
                    <a16:creationId xmlns:a16="http://schemas.microsoft.com/office/drawing/2014/main" id="{E501727F-B7FA-B94E-0FE6-50E6CEB9A39F}"/>
                  </a:ext>
                </a:extLst>
              </p14:cNvPr>
              <p14:cNvContentPartPr/>
              <p14:nvPr/>
            </p14:nvContentPartPr>
            <p14:xfrm>
              <a:off x="1447103" y="4966418"/>
              <a:ext cx="905760" cy="653760"/>
            </p14:xfrm>
          </p:contentPart>
        </mc:Choice>
        <mc:Fallback xmlns="">
          <p:pic>
            <p:nvPicPr>
              <p:cNvPr id="16" name="Tinta 15">
                <a:extLst>
                  <a:ext uri="{FF2B5EF4-FFF2-40B4-BE49-F238E27FC236}">
                    <a16:creationId xmlns:a16="http://schemas.microsoft.com/office/drawing/2014/main" id="{E501727F-B7FA-B94E-0FE6-50E6CEB9A39F}"/>
                  </a:ext>
                </a:extLst>
              </p:cNvPr>
              <p:cNvPicPr/>
              <p:nvPr/>
            </p:nvPicPr>
            <p:blipFill>
              <a:blip r:embed="rId18"/>
              <a:stretch>
                <a:fillRect/>
              </a:stretch>
            </p:blipFill>
            <p:spPr>
              <a:xfrm>
                <a:off x="1393103" y="4858778"/>
                <a:ext cx="1013400" cy="8694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7" name="Tinta 16">
                <a:extLst>
                  <a:ext uri="{FF2B5EF4-FFF2-40B4-BE49-F238E27FC236}">
                    <a16:creationId xmlns:a16="http://schemas.microsoft.com/office/drawing/2014/main" id="{DBB0D7E5-0539-E9FF-7242-0A6AC8F28043}"/>
                  </a:ext>
                </a:extLst>
              </p14:cNvPr>
              <p14:cNvContentPartPr/>
              <p14:nvPr/>
            </p14:nvContentPartPr>
            <p14:xfrm>
              <a:off x="2794223" y="4936538"/>
              <a:ext cx="441720" cy="20880"/>
            </p14:xfrm>
          </p:contentPart>
        </mc:Choice>
        <mc:Fallback xmlns="">
          <p:pic>
            <p:nvPicPr>
              <p:cNvPr id="17" name="Tinta 16">
                <a:extLst>
                  <a:ext uri="{FF2B5EF4-FFF2-40B4-BE49-F238E27FC236}">
                    <a16:creationId xmlns:a16="http://schemas.microsoft.com/office/drawing/2014/main" id="{DBB0D7E5-0539-E9FF-7242-0A6AC8F28043}"/>
                  </a:ext>
                </a:extLst>
              </p:cNvPr>
              <p:cNvPicPr/>
              <p:nvPr/>
            </p:nvPicPr>
            <p:blipFill>
              <a:blip r:embed="rId20"/>
              <a:stretch>
                <a:fillRect/>
              </a:stretch>
            </p:blipFill>
            <p:spPr>
              <a:xfrm>
                <a:off x="2740583" y="4828538"/>
                <a:ext cx="54936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8" name="Tinta 17">
                <a:extLst>
                  <a:ext uri="{FF2B5EF4-FFF2-40B4-BE49-F238E27FC236}">
                    <a16:creationId xmlns:a16="http://schemas.microsoft.com/office/drawing/2014/main" id="{AD797813-BABF-D7F8-3E56-5BE8910FA354}"/>
                  </a:ext>
                </a:extLst>
              </p14:cNvPr>
              <p14:cNvContentPartPr/>
              <p14:nvPr/>
            </p14:nvContentPartPr>
            <p14:xfrm>
              <a:off x="2573543" y="5085218"/>
              <a:ext cx="333720" cy="10800"/>
            </p14:xfrm>
          </p:contentPart>
        </mc:Choice>
        <mc:Fallback xmlns="">
          <p:pic>
            <p:nvPicPr>
              <p:cNvPr id="18" name="Tinta 17">
                <a:extLst>
                  <a:ext uri="{FF2B5EF4-FFF2-40B4-BE49-F238E27FC236}">
                    <a16:creationId xmlns:a16="http://schemas.microsoft.com/office/drawing/2014/main" id="{AD797813-BABF-D7F8-3E56-5BE8910FA354}"/>
                  </a:ext>
                </a:extLst>
              </p:cNvPr>
              <p:cNvPicPr/>
              <p:nvPr/>
            </p:nvPicPr>
            <p:blipFill>
              <a:blip r:embed="rId22"/>
              <a:stretch>
                <a:fillRect/>
              </a:stretch>
            </p:blipFill>
            <p:spPr>
              <a:xfrm>
                <a:off x="2519543" y="4977578"/>
                <a:ext cx="44136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9" name="Tinta 18">
                <a:extLst>
                  <a:ext uri="{FF2B5EF4-FFF2-40B4-BE49-F238E27FC236}">
                    <a16:creationId xmlns:a16="http://schemas.microsoft.com/office/drawing/2014/main" id="{78E17A83-0A7F-051C-A511-BDBFD73EFED7}"/>
                  </a:ext>
                </a:extLst>
              </p14:cNvPr>
              <p14:cNvContentPartPr/>
              <p14:nvPr/>
            </p14:nvContentPartPr>
            <p14:xfrm>
              <a:off x="2464823" y="5968298"/>
              <a:ext cx="1041120" cy="860040"/>
            </p14:xfrm>
          </p:contentPart>
        </mc:Choice>
        <mc:Fallback xmlns="">
          <p:pic>
            <p:nvPicPr>
              <p:cNvPr id="19" name="Tinta 18">
                <a:extLst>
                  <a:ext uri="{FF2B5EF4-FFF2-40B4-BE49-F238E27FC236}">
                    <a16:creationId xmlns:a16="http://schemas.microsoft.com/office/drawing/2014/main" id="{78E17A83-0A7F-051C-A511-BDBFD73EFED7}"/>
                  </a:ext>
                </a:extLst>
              </p:cNvPr>
              <p:cNvPicPr/>
              <p:nvPr/>
            </p:nvPicPr>
            <p:blipFill>
              <a:blip r:embed="rId24"/>
              <a:stretch>
                <a:fillRect/>
              </a:stretch>
            </p:blipFill>
            <p:spPr>
              <a:xfrm>
                <a:off x="2410823" y="5860658"/>
                <a:ext cx="1148760" cy="107568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0" name="Tinta 19">
                <a:extLst>
                  <a:ext uri="{FF2B5EF4-FFF2-40B4-BE49-F238E27FC236}">
                    <a16:creationId xmlns:a16="http://schemas.microsoft.com/office/drawing/2014/main" id="{7F4D7858-B6B4-E82F-4A72-D229EC3595A3}"/>
                  </a:ext>
                </a:extLst>
              </p14:cNvPr>
              <p14:cNvContentPartPr/>
              <p14:nvPr/>
            </p14:nvContentPartPr>
            <p14:xfrm>
              <a:off x="5588903" y="4956824"/>
              <a:ext cx="1027080" cy="160200"/>
            </p14:xfrm>
          </p:contentPart>
        </mc:Choice>
        <mc:Fallback xmlns="">
          <p:pic>
            <p:nvPicPr>
              <p:cNvPr id="20" name="Tinta 19">
                <a:extLst>
                  <a:ext uri="{FF2B5EF4-FFF2-40B4-BE49-F238E27FC236}">
                    <a16:creationId xmlns:a16="http://schemas.microsoft.com/office/drawing/2014/main" id="{7F4D7858-B6B4-E82F-4A72-D229EC3595A3}"/>
                  </a:ext>
                </a:extLst>
              </p:cNvPr>
              <p:cNvPicPr/>
              <p:nvPr/>
            </p:nvPicPr>
            <p:blipFill>
              <a:blip r:embed="rId26"/>
              <a:stretch>
                <a:fillRect/>
              </a:stretch>
            </p:blipFill>
            <p:spPr>
              <a:xfrm>
                <a:off x="5535263" y="4848824"/>
                <a:ext cx="1134720" cy="3758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2" name="Tinta 21">
                <a:extLst>
                  <a:ext uri="{FF2B5EF4-FFF2-40B4-BE49-F238E27FC236}">
                    <a16:creationId xmlns:a16="http://schemas.microsoft.com/office/drawing/2014/main" id="{2DDA6601-599C-3F22-4599-C8BA8A5AD554}"/>
                  </a:ext>
                </a:extLst>
              </p14:cNvPr>
              <p14:cNvContentPartPr/>
              <p14:nvPr/>
            </p14:nvContentPartPr>
            <p14:xfrm>
              <a:off x="4401983" y="4915784"/>
              <a:ext cx="1079280" cy="720"/>
            </p14:xfrm>
          </p:contentPart>
        </mc:Choice>
        <mc:Fallback xmlns="">
          <p:pic>
            <p:nvPicPr>
              <p:cNvPr id="22" name="Tinta 21">
                <a:extLst>
                  <a:ext uri="{FF2B5EF4-FFF2-40B4-BE49-F238E27FC236}">
                    <a16:creationId xmlns:a16="http://schemas.microsoft.com/office/drawing/2014/main" id="{2DDA6601-599C-3F22-4599-C8BA8A5AD554}"/>
                  </a:ext>
                </a:extLst>
              </p:cNvPr>
              <p:cNvPicPr/>
              <p:nvPr/>
            </p:nvPicPr>
            <p:blipFill>
              <a:blip r:embed="rId28"/>
              <a:stretch>
                <a:fillRect/>
              </a:stretch>
            </p:blipFill>
            <p:spPr>
              <a:xfrm>
                <a:off x="4348343" y="4699784"/>
                <a:ext cx="11869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3" name="Tinta 22">
                <a:extLst>
                  <a:ext uri="{FF2B5EF4-FFF2-40B4-BE49-F238E27FC236}">
                    <a16:creationId xmlns:a16="http://schemas.microsoft.com/office/drawing/2014/main" id="{3246F65B-102E-A400-0F05-6ADD07C381DA}"/>
                  </a:ext>
                </a:extLst>
              </p14:cNvPr>
              <p14:cNvContentPartPr/>
              <p14:nvPr/>
            </p14:nvContentPartPr>
            <p14:xfrm>
              <a:off x="3667583" y="5095424"/>
              <a:ext cx="831960" cy="66960"/>
            </p14:xfrm>
          </p:contentPart>
        </mc:Choice>
        <mc:Fallback xmlns="">
          <p:pic>
            <p:nvPicPr>
              <p:cNvPr id="23" name="Tinta 22">
                <a:extLst>
                  <a:ext uri="{FF2B5EF4-FFF2-40B4-BE49-F238E27FC236}">
                    <a16:creationId xmlns:a16="http://schemas.microsoft.com/office/drawing/2014/main" id="{3246F65B-102E-A400-0F05-6ADD07C381DA}"/>
                  </a:ext>
                </a:extLst>
              </p:cNvPr>
              <p:cNvPicPr/>
              <p:nvPr/>
            </p:nvPicPr>
            <p:blipFill>
              <a:blip r:embed="rId30"/>
              <a:stretch>
                <a:fillRect/>
              </a:stretch>
            </p:blipFill>
            <p:spPr>
              <a:xfrm>
                <a:off x="3613943" y="4987784"/>
                <a:ext cx="939600" cy="282600"/>
              </a:xfrm>
              <a:prstGeom prst="rect">
                <a:avLst/>
              </a:prstGeom>
            </p:spPr>
          </p:pic>
        </mc:Fallback>
      </mc:AlternateContent>
    </p:spTree>
    <p:extLst>
      <p:ext uri="{BB962C8B-B14F-4D97-AF65-F5344CB8AC3E}">
        <p14:creationId xmlns:p14="http://schemas.microsoft.com/office/powerpoint/2010/main" val="2250274054"/>
      </p:ext>
    </p:extLst>
  </p:cSld>
  <p:clrMapOvr>
    <a:masterClrMapping/>
  </p:clrMapOvr>
  <p:transition spd="slow">
    <p:strips dir="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7F744-B9CD-A103-D59B-230D064FDF3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1EBB9C9-E2E9-590D-7432-AF50439D6B52}"/>
              </a:ext>
            </a:extLst>
          </p:cNvPr>
          <p:cNvSpPr>
            <a:spLocks noGrp="1"/>
          </p:cNvSpPr>
          <p:nvPr>
            <p:ph type="title"/>
          </p:nvPr>
        </p:nvSpPr>
        <p:spPr>
          <a:xfrm>
            <a:off x="685800" y="548680"/>
            <a:ext cx="7772400" cy="720080"/>
          </a:xfrm>
        </p:spPr>
        <p:txBody>
          <a:bodyPr/>
          <a:lstStyle/>
          <a:p>
            <a:r>
              <a:rPr lang="pt-PT" sz="1600" dirty="0"/>
              <a:t>Dentro dos desafios - A necessidade de reforçar a justiça restaurativa e a mediação na Lei Tutelar Educativa (Maria João Leote de Carvalho, Vera Duarte, Margarida Santos, “</a:t>
            </a:r>
            <a:r>
              <a:rPr lang="pt-PT" sz="1200" b="1" dirty="0" err="1">
                <a:effectLst/>
                <a:latin typeface="Times New Roman" panose="02020603050405020304" pitchFamily="18" charset="0"/>
                <a:ea typeface="Times New Roman" panose="02020603050405020304" pitchFamily="18" charset="0"/>
              </a:rPr>
              <a:t>Child</a:t>
            </a:r>
            <a:r>
              <a:rPr lang="pt-PT" sz="1200" b="1" dirty="0">
                <a:effectLst/>
                <a:latin typeface="Times New Roman" panose="02020603050405020304" pitchFamily="18" charset="0"/>
                <a:ea typeface="Times New Roman" panose="02020603050405020304" pitchFamily="18" charset="0"/>
              </a:rPr>
              <a:t> Justice in Portugal”, </a:t>
            </a:r>
            <a:r>
              <a:rPr lang="pt-PT" sz="1200" b="1" dirty="0" err="1">
                <a:effectLst/>
                <a:latin typeface="Times New Roman" panose="02020603050405020304" pitchFamily="18" charset="0"/>
                <a:ea typeface="Times New Roman" panose="02020603050405020304" pitchFamily="18" charset="0"/>
              </a:rPr>
              <a:t>Handbook</a:t>
            </a:r>
            <a:r>
              <a:rPr lang="pt-PT" sz="1200" b="1" dirty="0">
                <a:effectLst/>
                <a:latin typeface="Times New Roman" panose="02020603050405020304" pitchFamily="18" charset="0"/>
                <a:ea typeface="Times New Roman" panose="02020603050405020304" pitchFamily="18" charset="0"/>
              </a:rPr>
              <a:t> </a:t>
            </a:r>
            <a:r>
              <a:rPr lang="pt-PT" sz="1200" b="1" dirty="0" err="1">
                <a:effectLst/>
                <a:latin typeface="Times New Roman" panose="02020603050405020304" pitchFamily="18" charset="0"/>
                <a:ea typeface="Times New Roman" panose="02020603050405020304" pitchFamily="18" charset="0"/>
              </a:rPr>
              <a:t>Child</a:t>
            </a:r>
            <a:r>
              <a:rPr lang="pt-PT" sz="1200" b="1" dirty="0">
                <a:effectLst/>
                <a:latin typeface="Times New Roman" panose="02020603050405020304" pitchFamily="18" charset="0"/>
                <a:ea typeface="Times New Roman" panose="02020603050405020304" pitchFamily="18" charset="0"/>
              </a:rPr>
              <a:t> Justice, no prelo)</a:t>
            </a:r>
            <a:br>
              <a:rPr lang="en-GB" sz="1800" dirty="0">
                <a:effectLst/>
                <a:latin typeface="Arial" panose="020B0604020202020204" pitchFamily="34" charset="0"/>
                <a:ea typeface="Arial" panose="020B0604020202020204" pitchFamily="34" charset="0"/>
              </a:rPr>
            </a:br>
            <a:endParaRPr lang="pt-PT" sz="1600" dirty="0"/>
          </a:p>
        </p:txBody>
      </p:sp>
      <p:sp>
        <p:nvSpPr>
          <p:cNvPr id="3" name="Marcador de Posição de Conteúdo 2">
            <a:extLst>
              <a:ext uri="{FF2B5EF4-FFF2-40B4-BE49-F238E27FC236}">
                <a16:creationId xmlns:a16="http://schemas.microsoft.com/office/drawing/2014/main" id="{E694D4E9-A806-925D-EE85-A9844DA74BE6}"/>
              </a:ext>
            </a:extLst>
          </p:cNvPr>
          <p:cNvSpPr>
            <a:spLocks noGrp="1"/>
          </p:cNvSpPr>
          <p:nvPr>
            <p:ph idx="1"/>
          </p:nvPr>
        </p:nvSpPr>
        <p:spPr>
          <a:xfrm>
            <a:off x="323528" y="1466742"/>
            <a:ext cx="8352928" cy="4986594"/>
          </a:xfrm>
        </p:spPr>
        <p:txBody>
          <a:bodyPr/>
          <a:lstStyle/>
          <a:p>
            <a:r>
              <a:rPr lang="pt-PT" sz="1600" dirty="0"/>
              <a:t>Apesar da sua inclusão no quadro original da LTE (nomeadamente no artigo 42.º), a mediação tem-se mantido em grande medida inoperante na prática. </a:t>
            </a:r>
          </a:p>
          <a:p>
            <a:r>
              <a:rPr lang="pt-PT" sz="1600" dirty="0">
                <a:highlight>
                  <a:srgbClr val="FFFF00"/>
                </a:highlight>
              </a:rPr>
              <a:t>Esta situação contrasta fortemente com a de outros sistemas, como o espanhol</a:t>
            </a:r>
            <a:r>
              <a:rPr lang="pt-PT" sz="1600" dirty="0"/>
              <a:t>, em que a justiça restaurativa desempenha um papel significativo (</a:t>
            </a:r>
            <a:r>
              <a:rPr lang="pt-PT" sz="1600" dirty="0" err="1"/>
              <a:t>González</a:t>
            </a:r>
            <a:r>
              <a:rPr lang="pt-PT" sz="1600" dirty="0"/>
              <a:t> Fernández, 2022). </a:t>
            </a:r>
          </a:p>
          <a:p>
            <a:endParaRPr lang="pt-PT" sz="1600" dirty="0"/>
          </a:p>
          <a:p>
            <a:r>
              <a:rPr lang="pt-PT" sz="1600" dirty="0"/>
              <a:t>Nos casos em que os jovens infratores e as vítimas - muitas vezes os próprios menores - podem envolver-se num diálogo estruturado, </a:t>
            </a:r>
            <a:r>
              <a:rPr lang="pt-PT" sz="1600" dirty="0">
                <a:highlight>
                  <a:srgbClr val="FFFF00"/>
                </a:highlight>
              </a:rPr>
              <a:t>a mediação oferece uma oportunidade valiosa de responsabilização, aprendizagem e prevenção de conflitos </a:t>
            </a:r>
            <a:r>
              <a:rPr lang="pt-PT" sz="1600" dirty="0"/>
              <a:t>(Medina Rodríguez, 2018).</a:t>
            </a:r>
          </a:p>
          <a:p>
            <a:r>
              <a:rPr lang="pt-PT" sz="1600" dirty="0">
                <a:highlight>
                  <a:srgbClr val="FFFF00"/>
                </a:highlight>
              </a:rPr>
              <a:t>Para além de reconhecerem as suas ações, os jovens devem ser orientados para respostas construtivas que abordem os danos causados e promovam mudanças comportamentais a longo prazo. </a:t>
            </a:r>
            <a:r>
              <a:rPr lang="pt-PT" sz="1600" dirty="0"/>
              <a:t>A mediação também pode equipá-los com </a:t>
            </a:r>
            <a:r>
              <a:rPr lang="pt-PT" sz="1600" dirty="0">
                <a:highlight>
                  <a:srgbClr val="FFFF00"/>
                </a:highlight>
              </a:rPr>
              <a:t>habilidades essenciais de comunicação e resolução de conflitos, reduzindo a probabilidade de futuras infrações e promovendo a reintegração social. </a:t>
            </a:r>
          </a:p>
          <a:p>
            <a:r>
              <a:rPr lang="pt-PT" sz="1600" dirty="0"/>
              <a:t>A integração de um quadro robusto de mediação no sistema de tutelar educativo reforçaria a sua missão de reeducação, assegurando que as intervenções não só responsabilizam, mas também </a:t>
            </a:r>
            <a:r>
              <a:rPr lang="pt-PT" sz="1600" dirty="0">
                <a:highlight>
                  <a:srgbClr val="FFFF00"/>
                </a:highlight>
              </a:rPr>
              <a:t>educam e restauram, promovendo um sistema de justiça que é simultaneamente eficaz e mais solidário</a:t>
            </a:r>
            <a:r>
              <a:rPr lang="pt-PT" sz="1600" dirty="0"/>
              <a:t>.</a:t>
            </a:r>
          </a:p>
        </p:txBody>
      </p:sp>
      <p:sp>
        <p:nvSpPr>
          <p:cNvPr id="4" name="Marcador de Posição do Rodapé 3">
            <a:extLst>
              <a:ext uri="{FF2B5EF4-FFF2-40B4-BE49-F238E27FC236}">
                <a16:creationId xmlns:a16="http://schemas.microsoft.com/office/drawing/2014/main" id="{303F81E1-B726-CDC2-6B53-02FF6C2BE06A}"/>
              </a:ext>
            </a:extLst>
          </p:cNvPr>
          <p:cNvSpPr>
            <a:spLocks noGrp="1"/>
          </p:cNvSpPr>
          <p:nvPr>
            <p:ph type="ftr" sz="quarter" idx="11"/>
          </p:nvPr>
        </p:nvSpPr>
        <p:spPr/>
        <p:txBody>
          <a:bodyPr/>
          <a:lstStyle/>
          <a:p>
            <a:pPr>
              <a:defRPr/>
            </a:pPr>
            <a:endParaRPr lang="pt-PT" altLang="pt-PT" dirty="0"/>
          </a:p>
        </p:txBody>
      </p:sp>
      <p:grpSp>
        <p:nvGrpSpPr>
          <p:cNvPr id="11" name="Agrupar 10">
            <a:extLst>
              <a:ext uri="{FF2B5EF4-FFF2-40B4-BE49-F238E27FC236}">
                <a16:creationId xmlns:a16="http://schemas.microsoft.com/office/drawing/2014/main" id="{E186727E-E89D-0867-071D-A80ADB7DC4E8}"/>
              </a:ext>
            </a:extLst>
          </p:cNvPr>
          <p:cNvGrpSpPr/>
          <p:nvPr/>
        </p:nvGrpSpPr>
        <p:grpSpPr>
          <a:xfrm>
            <a:off x="2705640" y="627731"/>
            <a:ext cx="5879160" cy="120600"/>
            <a:chOff x="2705640" y="627731"/>
            <a:chExt cx="5879160" cy="120600"/>
          </a:xfrm>
        </p:grpSpPr>
        <mc:AlternateContent xmlns:mc="http://schemas.openxmlformats.org/markup-compatibility/2006" xmlns:p14="http://schemas.microsoft.com/office/powerpoint/2010/main" xmlns:aink="http://schemas.microsoft.com/office/drawing/2016/ink">
          <mc:Choice Requires="p14 aink">
            <p:contentPart p14:bwMode="auto" r:id="rId2">
              <p14:nvContentPartPr>
                <p14:cNvPr id="8" name="Tinta 7">
                  <a:extLst>
                    <a:ext uri="{FF2B5EF4-FFF2-40B4-BE49-F238E27FC236}">
                      <a16:creationId xmlns:a16="http://schemas.microsoft.com/office/drawing/2014/main" id="{04B5B163-C816-74AB-D426-2C13FEF69389}"/>
                    </a:ext>
                  </a:extLst>
                </p14:cNvPr>
                <p14:cNvContentPartPr/>
                <p14:nvPr/>
              </p14:nvContentPartPr>
              <p14:xfrm>
                <a:off x="2705640" y="636731"/>
                <a:ext cx="4596840" cy="111600"/>
              </p14:xfrm>
            </p:contentPart>
          </mc:Choice>
          <mc:Fallback xmlns="">
            <p:pic>
              <p:nvPicPr>
                <p:cNvPr id="8" name="Tinta 7">
                  <a:extLst>
                    <a:ext uri="{FF2B5EF4-FFF2-40B4-BE49-F238E27FC236}">
                      <a16:creationId xmlns:a16="http://schemas.microsoft.com/office/drawing/2014/main" id="{04B5B163-C816-74AB-D426-2C13FEF69389}"/>
                    </a:ext>
                  </a:extLst>
                </p:cNvPr>
                <p:cNvPicPr/>
                <p:nvPr/>
              </p:nvPicPr>
              <p:blipFill>
                <a:blip r:embed="rId3"/>
                <a:stretch>
                  <a:fillRect/>
                </a:stretch>
              </p:blipFill>
              <p:spPr>
                <a:xfrm>
                  <a:off x="2699520" y="630611"/>
                  <a:ext cx="4609080" cy="123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10" name="Tinta 9">
                  <a:extLst>
                    <a:ext uri="{FF2B5EF4-FFF2-40B4-BE49-F238E27FC236}">
                      <a16:creationId xmlns:a16="http://schemas.microsoft.com/office/drawing/2014/main" id="{0CFCC5ED-7C9A-B741-6EBC-1C1F86C8CBB8}"/>
                    </a:ext>
                  </a:extLst>
                </p14:cNvPr>
                <p14:cNvContentPartPr/>
                <p14:nvPr/>
              </p14:nvContentPartPr>
              <p14:xfrm>
                <a:off x="7329480" y="627731"/>
                <a:ext cx="1255320" cy="79560"/>
              </p14:xfrm>
            </p:contentPart>
          </mc:Choice>
          <mc:Fallback xmlns="">
            <p:pic>
              <p:nvPicPr>
                <p:cNvPr id="10" name="Tinta 9">
                  <a:extLst>
                    <a:ext uri="{FF2B5EF4-FFF2-40B4-BE49-F238E27FC236}">
                      <a16:creationId xmlns:a16="http://schemas.microsoft.com/office/drawing/2014/main" id="{0CFCC5ED-7C9A-B741-6EBC-1C1F86C8CBB8}"/>
                    </a:ext>
                  </a:extLst>
                </p:cNvPr>
                <p:cNvPicPr/>
                <p:nvPr/>
              </p:nvPicPr>
              <p:blipFill>
                <a:blip r:embed="rId5"/>
                <a:stretch>
                  <a:fillRect/>
                </a:stretch>
              </p:blipFill>
              <p:spPr>
                <a:xfrm>
                  <a:off x="7323360" y="621611"/>
                  <a:ext cx="1267560" cy="91800"/>
                </a:xfrm>
                <a:prstGeom prst="rect">
                  <a:avLst/>
                </a:prstGeom>
              </p:spPr>
            </p:pic>
          </mc:Fallback>
        </mc:AlternateContent>
      </p:grpSp>
      <p:grpSp>
        <p:nvGrpSpPr>
          <p:cNvPr id="13" name="Agrupar 12">
            <a:extLst>
              <a:ext uri="{FF2B5EF4-FFF2-40B4-BE49-F238E27FC236}">
                <a16:creationId xmlns:a16="http://schemas.microsoft.com/office/drawing/2014/main" id="{4D155383-11CC-BB1B-C970-1DFF31AD0719}"/>
              </a:ext>
            </a:extLst>
          </p:cNvPr>
          <p:cNvGrpSpPr/>
          <p:nvPr/>
        </p:nvGrpSpPr>
        <p:grpSpPr>
          <a:xfrm>
            <a:off x="534840" y="161531"/>
            <a:ext cx="2041200" cy="1562400"/>
            <a:chOff x="534840" y="161531"/>
            <a:chExt cx="2041200" cy="156240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 name="Tinta 4">
                  <a:extLst>
                    <a:ext uri="{FF2B5EF4-FFF2-40B4-BE49-F238E27FC236}">
                      <a16:creationId xmlns:a16="http://schemas.microsoft.com/office/drawing/2014/main" id="{92F3ABB0-8853-DAD6-6EEA-E7D39B93CB11}"/>
                    </a:ext>
                  </a:extLst>
                </p14:cNvPr>
                <p14:cNvContentPartPr/>
                <p14:nvPr/>
              </p14:nvContentPartPr>
              <p14:xfrm>
                <a:off x="727800" y="161531"/>
                <a:ext cx="66600" cy="1562400"/>
              </p14:xfrm>
            </p:contentPart>
          </mc:Choice>
          <mc:Fallback xmlns="">
            <p:pic>
              <p:nvPicPr>
                <p:cNvPr id="5" name="Tinta 4">
                  <a:extLst>
                    <a:ext uri="{FF2B5EF4-FFF2-40B4-BE49-F238E27FC236}">
                      <a16:creationId xmlns:a16="http://schemas.microsoft.com/office/drawing/2014/main" id="{92F3ABB0-8853-DAD6-6EEA-E7D39B93CB11}"/>
                    </a:ext>
                  </a:extLst>
                </p:cNvPr>
                <p:cNvPicPr/>
                <p:nvPr/>
              </p:nvPicPr>
              <p:blipFill>
                <a:blip r:embed="rId7"/>
                <a:stretch>
                  <a:fillRect/>
                </a:stretch>
              </p:blipFill>
              <p:spPr>
                <a:xfrm>
                  <a:off x="721680" y="155411"/>
                  <a:ext cx="78840" cy="1574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6" name="Tinta 5">
                  <a:extLst>
                    <a:ext uri="{FF2B5EF4-FFF2-40B4-BE49-F238E27FC236}">
                      <a16:creationId xmlns:a16="http://schemas.microsoft.com/office/drawing/2014/main" id="{690FBD7A-E1AA-7011-1BB5-861AEF02CDAB}"/>
                    </a:ext>
                  </a:extLst>
                </p14:cNvPr>
                <p14:cNvContentPartPr/>
                <p14:nvPr/>
              </p14:nvContentPartPr>
              <p14:xfrm>
                <a:off x="534840" y="164771"/>
                <a:ext cx="122760" cy="1222920"/>
              </p14:xfrm>
            </p:contentPart>
          </mc:Choice>
          <mc:Fallback xmlns="">
            <p:pic>
              <p:nvPicPr>
                <p:cNvPr id="6" name="Tinta 5">
                  <a:extLst>
                    <a:ext uri="{FF2B5EF4-FFF2-40B4-BE49-F238E27FC236}">
                      <a16:creationId xmlns:a16="http://schemas.microsoft.com/office/drawing/2014/main" id="{690FBD7A-E1AA-7011-1BB5-861AEF02CDAB}"/>
                    </a:ext>
                  </a:extLst>
                </p:cNvPr>
                <p:cNvPicPr/>
                <p:nvPr/>
              </p:nvPicPr>
              <p:blipFill>
                <a:blip r:embed="rId9"/>
                <a:stretch>
                  <a:fillRect/>
                </a:stretch>
              </p:blipFill>
              <p:spPr>
                <a:xfrm>
                  <a:off x="528720" y="158651"/>
                  <a:ext cx="135000" cy="1235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2" name="Tinta 11">
                  <a:extLst>
                    <a:ext uri="{FF2B5EF4-FFF2-40B4-BE49-F238E27FC236}">
                      <a16:creationId xmlns:a16="http://schemas.microsoft.com/office/drawing/2014/main" id="{C5E966F4-F233-7C6B-2084-50D069534569}"/>
                    </a:ext>
                  </a:extLst>
                </p14:cNvPr>
                <p14:cNvContentPartPr/>
                <p14:nvPr/>
              </p14:nvContentPartPr>
              <p14:xfrm>
                <a:off x="948840" y="1047131"/>
                <a:ext cx="1627200" cy="208440"/>
              </p14:xfrm>
            </p:contentPart>
          </mc:Choice>
          <mc:Fallback xmlns="">
            <p:pic>
              <p:nvPicPr>
                <p:cNvPr id="12" name="Tinta 11">
                  <a:extLst>
                    <a:ext uri="{FF2B5EF4-FFF2-40B4-BE49-F238E27FC236}">
                      <a16:creationId xmlns:a16="http://schemas.microsoft.com/office/drawing/2014/main" id="{C5E966F4-F233-7C6B-2084-50D069534569}"/>
                    </a:ext>
                  </a:extLst>
                </p:cNvPr>
                <p:cNvPicPr/>
                <p:nvPr/>
              </p:nvPicPr>
              <p:blipFill>
                <a:blip r:embed="rId11"/>
                <a:stretch>
                  <a:fillRect/>
                </a:stretch>
              </p:blipFill>
              <p:spPr>
                <a:xfrm>
                  <a:off x="942720" y="1041011"/>
                  <a:ext cx="1639440" cy="220680"/>
                </a:xfrm>
                <a:prstGeom prst="rect">
                  <a:avLst/>
                </a:prstGeom>
              </p:spPr>
            </p:pic>
          </mc:Fallback>
        </mc:AlternateContent>
      </p:grpSp>
    </p:spTree>
    <p:extLst>
      <p:ext uri="{BB962C8B-B14F-4D97-AF65-F5344CB8AC3E}">
        <p14:creationId xmlns:p14="http://schemas.microsoft.com/office/powerpoint/2010/main" val="3601870766"/>
      </p:ext>
    </p:extLst>
  </p:cSld>
  <p:clrMapOvr>
    <a:masterClrMapping/>
  </p:clrMapOvr>
  <p:transition spd="slow">
    <p:strips dir="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Posição do Rodapé 2"/>
          <p:cNvSpPr>
            <a:spLocks noGrp="1"/>
          </p:cNvSpPr>
          <p:nvPr>
            <p:ph type="ftr" sz="quarter" idx="11"/>
          </p:nvPr>
        </p:nvSpPr>
        <p:spPr/>
        <p:txBody>
          <a:bodyPr/>
          <a:lstStyle>
            <a:lvl1pPr eaLnBrk="0" hangingPunct="0">
              <a:spcBef>
                <a:spcPct val="20000"/>
              </a:spcBef>
              <a:buChar char="•"/>
              <a:defRPr sz="2400">
                <a:solidFill>
                  <a:schemeClr val="tx1"/>
                </a:solidFill>
                <a:latin typeface="Times New Roman" pitchFamily="18" charset="0"/>
              </a:defRPr>
            </a:lvl1pPr>
            <a:lvl2pPr marL="557213" indent="-214313" eaLnBrk="0" hangingPunct="0">
              <a:spcBef>
                <a:spcPct val="20000"/>
              </a:spcBef>
              <a:buChar char="–"/>
              <a:defRPr sz="2100">
                <a:solidFill>
                  <a:schemeClr val="tx1"/>
                </a:solidFill>
                <a:latin typeface="Times New Roman" pitchFamily="18" charset="0"/>
              </a:defRPr>
            </a:lvl2pPr>
            <a:lvl3pPr marL="857250" indent="-171450" eaLnBrk="0" hangingPunct="0">
              <a:spcBef>
                <a:spcPct val="20000"/>
              </a:spcBef>
              <a:buChar char="•"/>
              <a:defRPr sz="1800">
                <a:solidFill>
                  <a:schemeClr val="tx1"/>
                </a:solidFill>
                <a:latin typeface="Times New Roman" pitchFamily="18" charset="0"/>
              </a:defRPr>
            </a:lvl3pPr>
            <a:lvl4pPr marL="1200150" indent="-171450" eaLnBrk="0" hangingPunct="0">
              <a:spcBef>
                <a:spcPct val="20000"/>
              </a:spcBef>
              <a:buChar char="–"/>
              <a:defRPr sz="1500">
                <a:solidFill>
                  <a:schemeClr val="tx1"/>
                </a:solidFill>
                <a:latin typeface="Times New Roman" pitchFamily="18" charset="0"/>
              </a:defRPr>
            </a:lvl4pPr>
            <a:lvl5pPr marL="1543050" indent="-171450" eaLnBrk="0" hangingPunct="0">
              <a:spcBef>
                <a:spcPct val="20000"/>
              </a:spcBef>
              <a:buChar char="»"/>
              <a:defRPr sz="1500">
                <a:solidFill>
                  <a:schemeClr val="tx1"/>
                </a:solidFill>
                <a:latin typeface="Times New Roman" pitchFamily="18" charset="0"/>
              </a:defRPr>
            </a:lvl5pPr>
            <a:lvl6pPr marL="1885950" indent="-171450" eaLnBrk="0" fontAlgn="base" hangingPunct="0">
              <a:spcBef>
                <a:spcPct val="20000"/>
              </a:spcBef>
              <a:spcAft>
                <a:spcPct val="0"/>
              </a:spcAft>
              <a:buChar char="»"/>
              <a:defRPr sz="1500">
                <a:solidFill>
                  <a:schemeClr val="tx1"/>
                </a:solidFill>
                <a:latin typeface="Times New Roman" pitchFamily="18" charset="0"/>
              </a:defRPr>
            </a:lvl6pPr>
            <a:lvl7pPr marL="2228850" indent="-171450" eaLnBrk="0" fontAlgn="base" hangingPunct="0">
              <a:spcBef>
                <a:spcPct val="20000"/>
              </a:spcBef>
              <a:spcAft>
                <a:spcPct val="0"/>
              </a:spcAft>
              <a:buChar char="»"/>
              <a:defRPr sz="1500">
                <a:solidFill>
                  <a:schemeClr val="tx1"/>
                </a:solidFill>
                <a:latin typeface="Times New Roman" pitchFamily="18" charset="0"/>
              </a:defRPr>
            </a:lvl7pPr>
            <a:lvl8pPr marL="2571750" indent="-171450" eaLnBrk="0" fontAlgn="base" hangingPunct="0">
              <a:spcBef>
                <a:spcPct val="20000"/>
              </a:spcBef>
              <a:spcAft>
                <a:spcPct val="0"/>
              </a:spcAft>
              <a:buChar char="»"/>
              <a:defRPr sz="1500">
                <a:solidFill>
                  <a:schemeClr val="tx1"/>
                </a:solidFill>
                <a:latin typeface="Times New Roman" pitchFamily="18" charset="0"/>
              </a:defRPr>
            </a:lvl8pPr>
            <a:lvl9pPr marL="2914650" indent="-171450" eaLnBrk="0" fontAlgn="base" hangingPunct="0">
              <a:spcBef>
                <a:spcPct val="20000"/>
              </a:spcBef>
              <a:spcAft>
                <a:spcPct val="0"/>
              </a:spcAft>
              <a:buChar char="»"/>
              <a:defRPr sz="1500">
                <a:solidFill>
                  <a:schemeClr val="tx1"/>
                </a:solidFill>
                <a:latin typeface="Times New Roman" pitchFamily="18" charset="0"/>
              </a:defRPr>
            </a:lvl9pPr>
          </a:lstStyle>
          <a:p>
            <a:pPr>
              <a:spcBef>
                <a:spcPct val="0"/>
              </a:spcBef>
              <a:buFontTx/>
              <a:buNone/>
              <a:defRPr/>
            </a:pPr>
            <a:endParaRPr lang="pt-PT" altLang="pt-PT" sz="1050"/>
          </a:p>
        </p:txBody>
      </p:sp>
      <p:sp>
        <p:nvSpPr>
          <p:cNvPr id="94212" name="Text Box 4"/>
          <p:cNvSpPr txBox="1">
            <a:spLocks noChangeArrowheads="1"/>
          </p:cNvSpPr>
          <p:nvPr/>
        </p:nvSpPr>
        <p:spPr bwMode="auto">
          <a:xfrm>
            <a:off x="57151" y="2781301"/>
            <a:ext cx="8885582" cy="3231654"/>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None/>
            </a:pPr>
            <a:r>
              <a:rPr lang="pt-PT" altLang="pt-PT" sz="2400" b="1" dirty="0"/>
              <a:t>Art.º 42.º, n.º1</a:t>
            </a:r>
            <a:r>
              <a:rPr lang="pt-PT" altLang="pt-PT" sz="2400" dirty="0"/>
              <a:t> – “Para realização </a:t>
            </a:r>
            <a:r>
              <a:rPr lang="pt-PT" altLang="pt-PT" sz="2400" dirty="0">
                <a:highlight>
                  <a:srgbClr val="FFFF00"/>
                </a:highlight>
              </a:rPr>
              <a:t>das finalidades do processo</a:t>
            </a:r>
            <a:r>
              <a:rPr lang="pt-PT" altLang="pt-PT" sz="2400" dirty="0"/>
              <a:t>, e com os efeitos previstos na presente lei, a </a:t>
            </a:r>
            <a:r>
              <a:rPr lang="pt-PT" altLang="pt-PT" sz="2400" dirty="0">
                <a:solidFill>
                  <a:srgbClr val="FF0000"/>
                </a:solidFill>
              </a:rPr>
              <a:t>autoridade judiciária pode determinar</a:t>
            </a:r>
            <a:r>
              <a:rPr lang="pt-PT" altLang="pt-PT" sz="2400" dirty="0"/>
              <a:t> a cooperação de entidades públicas ou privadas de </a:t>
            </a:r>
            <a:r>
              <a:rPr lang="pt-PT" altLang="pt-PT" sz="2400" b="1" dirty="0">
                <a:solidFill>
                  <a:srgbClr val="FF0000"/>
                </a:solidFill>
              </a:rPr>
              <a:t>mediação</a:t>
            </a:r>
            <a:r>
              <a:rPr lang="pt-PT" altLang="pt-PT" sz="2400" dirty="0"/>
              <a:t>. </a:t>
            </a:r>
          </a:p>
          <a:p>
            <a:pPr>
              <a:spcBef>
                <a:spcPct val="50000"/>
              </a:spcBef>
              <a:buNone/>
            </a:pPr>
            <a:br>
              <a:rPr lang="pt-PT" altLang="pt-PT" sz="2400" dirty="0"/>
            </a:br>
            <a:r>
              <a:rPr lang="pt-PT" altLang="pt-PT" sz="2400" b="1" dirty="0"/>
              <a:t>n.º 2 </a:t>
            </a:r>
            <a:r>
              <a:rPr lang="pt-PT" altLang="pt-PT" sz="2400" dirty="0"/>
              <a:t>- A </a:t>
            </a:r>
            <a:r>
              <a:rPr lang="pt-PT" altLang="pt-PT" sz="2400" b="1" dirty="0">
                <a:solidFill>
                  <a:srgbClr val="FF0000"/>
                </a:solidFill>
              </a:rPr>
              <a:t>mediação</a:t>
            </a:r>
            <a:r>
              <a:rPr lang="pt-PT" altLang="pt-PT" sz="2400" dirty="0"/>
              <a:t> tem lugar por </a:t>
            </a:r>
            <a:r>
              <a:rPr lang="pt-PT" altLang="pt-PT" sz="2400" dirty="0">
                <a:highlight>
                  <a:srgbClr val="FFFF00"/>
                </a:highlight>
              </a:rPr>
              <a:t>iniciativa da autoridade judiciária</a:t>
            </a:r>
            <a:r>
              <a:rPr lang="pt-PT" altLang="pt-PT" sz="2400" dirty="0"/>
              <a:t>, </a:t>
            </a:r>
            <a:r>
              <a:rPr lang="pt-PT" altLang="pt-PT" sz="2400" dirty="0">
                <a:highlight>
                  <a:srgbClr val="FFFF00"/>
                </a:highlight>
              </a:rPr>
              <a:t>do menor</a:t>
            </a:r>
            <a:r>
              <a:rPr lang="pt-PT" altLang="pt-PT" sz="2400" dirty="0"/>
              <a:t>, </a:t>
            </a:r>
            <a:r>
              <a:rPr lang="pt-PT" altLang="pt-PT" sz="2400" dirty="0">
                <a:highlight>
                  <a:srgbClr val="FFFF00"/>
                </a:highlight>
              </a:rPr>
              <a:t>seus pais</a:t>
            </a:r>
            <a:r>
              <a:rPr lang="pt-PT" altLang="pt-PT" sz="2400" dirty="0"/>
              <a:t>, </a:t>
            </a:r>
            <a:r>
              <a:rPr lang="pt-PT" altLang="pt-PT" sz="2400" dirty="0">
                <a:highlight>
                  <a:srgbClr val="FFFF00"/>
                </a:highlight>
              </a:rPr>
              <a:t>representante legal</a:t>
            </a:r>
            <a:r>
              <a:rPr lang="pt-PT" altLang="pt-PT" sz="2400" dirty="0"/>
              <a:t>, </a:t>
            </a:r>
            <a:r>
              <a:rPr lang="pt-PT" altLang="pt-PT" sz="2400" dirty="0">
                <a:highlight>
                  <a:srgbClr val="FFFF00"/>
                </a:highlight>
              </a:rPr>
              <a:t>pessoa que tenha a sua guarda de facto</a:t>
            </a:r>
            <a:r>
              <a:rPr lang="pt-PT" altLang="pt-PT" sz="2400" dirty="0"/>
              <a:t> ou </a:t>
            </a:r>
            <a:r>
              <a:rPr lang="pt-PT" altLang="pt-PT" sz="2400" dirty="0">
                <a:highlight>
                  <a:srgbClr val="FFFF00"/>
                </a:highlight>
              </a:rPr>
              <a:t>defensor</a:t>
            </a:r>
            <a:r>
              <a:rPr lang="pt-PT" altLang="pt-PT" sz="2400" dirty="0"/>
              <a:t>”.</a:t>
            </a:r>
            <a:endParaRPr lang="pt-PT" altLang="pt-PT" sz="2400" b="1" dirty="0"/>
          </a:p>
        </p:txBody>
      </p:sp>
      <p:sp>
        <p:nvSpPr>
          <p:cNvPr id="8" name="Text Box 3"/>
          <p:cNvSpPr txBox="1">
            <a:spLocks noChangeArrowheads="1"/>
          </p:cNvSpPr>
          <p:nvPr/>
        </p:nvSpPr>
        <p:spPr bwMode="auto">
          <a:xfrm>
            <a:off x="1470421" y="1116807"/>
            <a:ext cx="4644629" cy="1200329"/>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pt-PT" sz="1800" b="1" dirty="0">
                <a:solidFill>
                  <a:schemeClr val="accent1">
                    <a:lumMod val="60000"/>
                    <a:lumOff val="40000"/>
                  </a:schemeClr>
                </a:solidFill>
                <a:cs typeface="Arial" charset="0"/>
              </a:rPr>
              <a:t>Mediação  </a:t>
            </a:r>
          </a:p>
          <a:p>
            <a:pPr algn="ctr">
              <a:spcBef>
                <a:spcPct val="50000"/>
              </a:spcBef>
              <a:buFontTx/>
              <a:buNone/>
              <a:defRPr/>
            </a:pPr>
            <a:r>
              <a:rPr lang="pt-PT" altLang="pt-PT" sz="1800" b="1" dirty="0">
                <a:solidFill>
                  <a:schemeClr val="accent1">
                    <a:lumMod val="60000"/>
                    <a:lumOff val="40000"/>
                  </a:schemeClr>
                </a:solidFill>
                <a:cs typeface="Arial" charset="0"/>
              </a:rPr>
              <a:t>TITULO IV – DO PROCESSO TUTELAR</a:t>
            </a:r>
          </a:p>
          <a:p>
            <a:pPr algn="ctr">
              <a:spcBef>
                <a:spcPct val="50000"/>
              </a:spcBef>
              <a:buFontTx/>
              <a:buNone/>
              <a:defRPr/>
            </a:pPr>
            <a:r>
              <a:rPr lang="pt-PT" altLang="pt-PT" sz="1800" b="1" dirty="0">
                <a:solidFill>
                  <a:schemeClr val="accent1">
                    <a:lumMod val="60000"/>
                    <a:lumOff val="40000"/>
                  </a:schemeClr>
                </a:solidFill>
                <a:cs typeface="Arial" charset="0"/>
              </a:rPr>
              <a:t>CAPÍTULO I – PRINCÍPIOS GERAIS</a:t>
            </a:r>
            <a:endParaRPr lang="pt-PT" altLang="pt-PT" sz="1800" dirty="0">
              <a:solidFill>
                <a:schemeClr val="accent1">
                  <a:lumMod val="60000"/>
                  <a:lumOff val="40000"/>
                </a:schemeClr>
              </a:solidFill>
              <a:cs typeface="Arial" charset="0"/>
            </a:endParaRPr>
          </a:p>
        </p:txBody>
      </p:sp>
    </p:spTree>
    <p:extLst>
      <p:ext uri="{BB962C8B-B14F-4D97-AF65-F5344CB8AC3E}">
        <p14:creationId xmlns:p14="http://schemas.microsoft.com/office/powerpoint/2010/main" val="2673661637"/>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ppt_x"/>
                                          </p:val>
                                        </p:tav>
                                        <p:tav tm="100000">
                                          <p:val>
                                            <p:strVal val="#ppt_x"/>
                                          </p:val>
                                        </p:tav>
                                      </p:tavLst>
                                    </p:anim>
                                    <p:anim calcmode="lin" valueType="num">
                                      <p:cBhvr additive="base">
                                        <p:cTn id="8" dur="500" fill="hold"/>
                                        <p:tgtEl>
                                          <p:spTgt spid="942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100013"/>
            <a:ext cx="9036050" cy="6958013"/>
          </a:xfrm>
        </p:spPr>
        <p:txBody>
          <a:bodyPr/>
          <a:lstStyle/>
          <a:p>
            <a:pPr marL="0" indent="0">
              <a:buFontTx/>
              <a:buNone/>
              <a:defRPr/>
            </a:pPr>
            <a:r>
              <a:rPr lang="pt-PT" sz="2800" b="1" dirty="0"/>
              <a:t>Sumário:</a:t>
            </a:r>
          </a:p>
          <a:p>
            <a:pPr marL="514350" indent="-514350">
              <a:buAutoNum type="arabicPeriod"/>
              <a:defRPr/>
            </a:pPr>
            <a:r>
              <a:rPr lang="pt-PT" sz="2800" b="1" dirty="0"/>
              <a:t>Apontamentos iniciais</a:t>
            </a:r>
          </a:p>
          <a:p>
            <a:pPr marL="285750" indent="-285750" eaLnBrk="1" hangingPunct="1">
              <a:spcBef>
                <a:spcPct val="0"/>
              </a:spcBef>
              <a:buFontTx/>
              <a:buChar char="-"/>
              <a:defRPr/>
            </a:pPr>
            <a:r>
              <a:rPr lang="pt-PT" altLang="pt-PT" sz="1400" dirty="0"/>
              <a:t>Principais instrumentos jurídicos (algumas notas)</a:t>
            </a:r>
          </a:p>
          <a:p>
            <a:pPr marL="285750" indent="-285750" eaLnBrk="1" hangingPunct="1">
              <a:spcBef>
                <a:spcPct val="0"/>
              </a:spcBef>
              <a:buFontTx/>
              <a:buChar char="-"/>
              <a:defRPr/>
            </a:pPr>
            <a:r>
              <a:rPr lang="pt-PT" altLang="pt-PT" sz="1400" dirty="0"/>
              <a:t>Oportunidade de relançar a mediação (justiça restaurativa) – um dos desafios prementes</a:t>
            </a:r>
          </a:p>
          <a:p>
            <a:pPr marL="0" indent="0">
              <a:buNone/>
              <a:defRPr/>
            </a:pPr>
            <a:r>
              <a:rPr lang="pt-PT" sz="2800" b="1" dirty="0"/>
              <a:t>2. Caracterização do modelo tutelar educativo</a:t>
            </a:r>
          </a:p>
          <a:p>
            <a:pPr marL="0" indent="0">
              <a:buNone/>
              <a:defRPr/>
            </a:pPr>
            <a:r>
              <a:rPr lang="pt-PT" sz="2800" u="none" strike="noStrike" dirty="0">
                <a:effectLst/>
                <a:ea typeface="Times New Roman" panose="02020603050405020304" pitchFamily="18" charset="0"/>
              </a:rPr>
              <a:t>Problemáticas e desafios da intervenção tutelar educativa</a:t>
            </a:r>
            <a:endParaRPr lang="en-GB" sz="2800" u="none" strike="noStrike" dirty="0">
              <a:effectLst/>
              <a:ea typeface="Calibri" panose="020F0502020204030204" pitchFamily="34" charset="0"/>
            </a:endParaRPr>
          </a:p>
          <a:p>
            <a:pPr marL="0" indent="0">
              <a:buNone/>
              <a:defRPr/>
            </a:pPr>
            <a:r>
              <a:rPr lang="pt-PT" sz="2400" b="1" dirty="0"/>
              <a:t>3. A Lei Tutelar Educativa </a:t>
            </a:r>
          </a:p>
          <a:p>
            <a:pPr lvl="1">
              <a:defRPr/>
            </a:pPr>
            <a:r>
              <a:rPr lang="pt-PT" sz="2400" dirty="0">
                <a:ea typeface="+mn-ea"/>
                <a:cs typeface="+mn-cs"/>
              </a:rPr>
              <a:t>A</a:t>
            </a:r>
            <a:r>
              <a:rPr lang="pt-PT" sz="2400" b="1" dirty="0">
                <a:ea typeface="+mn-ea"/>
                <a:cs typeface="+mn-cs"/>
              </a:rPr>
              <a:t> </a:t>
            </a:r>
            <a:r>
              <a:rPr lang="pt-PT" sz="2400" dirty="0"/>
              <a:t>Lei n.º 166/99, de 14/09 e a sua primeira alteração - Lei n.º 4/2015, de 15/01) (a revisão em caso de incumprimento reiterado/grosseiro e seus limites; o cúmulo jurídico; o efeito devolutivo do recurso; …)</a:t>
            </a:r>
          </a:p>
          <a:p>
            <a:pPr lvl="1">
              <a:defRPr/>
            </a:pPr>
            <a:r>
              <a:rPr lang="pt-PT" sz="2400" dirty="0"/>
              <a:t>A caminho de uma nova alteração legislativa?</a:t>
            </a:r>
          </a:p>
          <a:p>
            <a:pPr marL="0" indent="0">
              <a:buNone/>
              <a:defRPr/>
            </a:pPr>
            <a:r>
              <a:rPr lang="pt-PT" sz="2400" b="1" dirty="0"/>
              <a:t>4. A LTE e alguns desafios na sua aplicação</a:t>
            </a:r>
          </a:p>
          <a:p>
            <a:pPr>
              <a:buFontTx/>
              <a:buChar char="-"/>
              <a:defRPr/>
            </a:pPr>
            <a:r>
              <a:rPr lang="pt-PT" sz="1800" dirty="0"/>
              <a:t>A subsidiariedade do CPP (meios de obtenção de prova; impedimento do juiz, …) - Que especificidades? Divergências e convergências</a:t>
            </a:r>
          </a:p>
          <a:p>
            <a:pPr>
              <a:buFontTx/>
              <a:buChar char="-"/>
              <a:defRPr/>
            </a:pPr>
            <a:r>
              <a:rPr lang="pt-PT" sz="1800" dirty="0"/>
              <a:t>A suspensão do processo</a:t>
            </a:r>
          </a:p>
          <a:p>
            <a:pPr>
              <a:buFontTx/>
              <a:buChar char="-"/>
              <a:defRPr/>
            </a:pPr>
            <a:r>
              <a:rPr lang="pt-PT" sz="1800" dirty="0"/>
              <a:t>A audição do jovem</a:t>
            </a:r>
          </a:p>
          <a:p>
            <a:pPr>
              <a:buFontTx/>
              <a:buChar char="-"/>
              <a:defRPr/>
            </a:pPr>
            <a:r>
              <a:rPr lang="pt-PT" sz="1800" dirty="0"/>
              <a:t>A apensação de inquéritos tutelares educativos em situações de coautoria</a:t>
            </a:r>
          </a:p>
          <a:p>
            <a:pPr>
              <a:buFontTx/>
              <a:buChar char="-"/>
              <a:defRPr/>
            </a:pPr>
            <a:endParaRPr lang="pt-PT" sz="1800" dirty="0"/>
          </a:p>
          <a:p>
            <a:pPr lvl="1">
              <a:defRPr/>
            </a:pPr>
            <a:endParaRPr lang="pt-PT" sz="1800" dirty="0"/>
          </a:p>
          <a:p>
            <a:pPr lvl="1">
              <a:defRPr/>
            </a:pPr>
            <a:endParaRPr lang="pt-PT" sz="1800" dirty="0"/>
          </a:p>
          <a:p>
            <a:pPr lvl="1">
              <a:defRPr/>
            </a:pPr>
            <a:endParaRPr lang="pt-PT" sz="1800" dirty="0"/>
          </a:p>
          <a:p>
            <a:pPr lvl="1">
              <a:defRPr/>
            </a:pPr>
            <a:endParaRPr lang="pt-PT" sz="2400" dirty="0"/>
          </a:p>
        </p:txBody>
      </p:sp>
      <p:sp>
        <p:nvSpPr>
          <p:cNvPr id="3076" name="Marcador de Posição do Rodapé 3"/>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dirty="0"/>
          </a:p>
          <a:p>
            <a:pPr>
              <a:spcBef>
                <a:spcPct val="0"/>
              </a:spcBef>
              <a:buFontTx/>
              <a:buNone/>
              <a:defRPr/>
            </a:pPr>
            <a:endParaRPr lang="pt-PT" altLang="pt-PT" sz="1400" dirty="0"/>
          </a:p>
        </p:txBody>
      </p:sp>
    </p:spTree>
  </p:cSld>
  <p:clrMapOvr>
    <a:masterClrMapping/>
  </p:clrMapOvr>
  <p:transition spd="slow">
    <p:strips dir="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3796" y="1146672"/>
            <a:ext cx="8126792" cy="2426344"/>
          </a:xfrm>
        </p:spPr>
        <p:txBody>
          <a:bodyPr>
            <a:normAutofit fontScale="90000"/>
          </a:bodyPr>
          <a:lstStyle/>
          <a:p>
            <a:r>
              <a:rPr lang="pt-PT" sz="1800" b="1" dirty="0">
                <a:effectLst/>
                <a:latin typeface="Calibri" panose="020F0502020204030204" pitchFamily="34" charset="0"/>
                <a:ea typeface="Calibri" panose="020F0502020204030204" pitchFamily="34" charset="0"/>
                <a:cs typeface="Times New Roman" panose="02020603050405020304" pitchFamily="18" charset="0"/>
              </a:rPr>
              <a:t>Refletir sobre </a:t>
            </a:r>
            <a:br>
              <a:rPr lang="pt-PT" sz="1800" b="1" dirty="0">
                <a:effectLst/>
                <a:latin typeface="Calibri" panose="020F0502020204030204" pitchFamily="34" charset="0"/>
                <a:ea typeface="Calibri" panose="020F0502020204030204" pitchFamily="34" charset="0"/>
                <a:cs typeface="Times New Roman" panose="02020603050405020304" pitchFamily="18" charset="0"/>
              </a:rPr>
            </a:br>
            <a:br>
              <a:rPr lang="pt-PT" sz="1800" b="1" dirty="0">
                <a:effectLst/>
                <a:latin typeface="Calibri" panose="020F0502020204030204" pitchFamily="34" charset="0"/>
                <a:ea typeface="Calibri" panose="020F0502020204030204" pitchFamily="34" charset="0"/>
                <a:cs typeface="Times New Roman" panose="02020603050405020304" pitchFamily="18" charset="0"/>
              </a:rPr>
            </a:br>
            <a:r>
              <a:rPr lang="pt-PT" sz="1800" b="1" dirty="0">
                <a:effectLst/>
                <a:latin typeface="Calibri" panose="020F0502020204030204" pitchFamily="34" charset="0"/>
                <a:ea typeface="Calibri" panose="020F0502020204030204" pitchFamily="34" charset="0"/>
                <a:cs typeface="Times New Roman" panose="02020603050405020304" pitchFamily="18" charset="0"/>
              </a:rPr>
              <a:t>a “aparente amplitude com que se prevê o recurso à mediação prevista no artigo 42.º da LTE” e o espaço RESIDUAL que a mediação tem ocupado como instrumento de resposta a fenómenos de delinquência juvenil que a mediação</a:t>
            </a:r>
            <a:br>
              <a:rPr lang="pt-PT" sz="1800" b="1" dirty="0">
                <a:effectLst/>
                <a:latin typeface="Calibri" panose="020F0502020204030204" pitchFamily="34" charset="0"/>
                <a:ea typeface="Calibri" panose="020F0502020204030204" pitchFamily="34" charset="0"/>
                <a:cs typeface="Times New Roman" panose="02020603050405020304" pitchFamily="18" charset="0"/>
              </a:rPr>
            </a:br>
            <a:br>
              <a:rPr lang="pt-PT" sz="1800" b="1" dirty="0">
                <a:effectLst/>
                <a:latin typeface="Calibri" panose="020F0502020204030204" pitchFamily="34" charset="0"/>
                <a:ea typeface="Calibri" panose="020F0502020204030204" pitchFamily="34" charset="0"/>
                <a:cs typeface="Times New Roman" panose="02020603050405020304" pitchFamily="18" charset="0"/>
              </a:rPr>
            </a:br>
            <a:r>
              <a:rPr lang="pt-PT" sz="1800" b="1" dirty="0">
                <a:effectLst/>
                <a:latin typeface="Calibri" panose="020F0502020204030204" pitchFamily="34" charset="0"/>
                <a:ea typeface="Calibri" panose="020F0502020204030204" pitchFamily="34" charset="0"/>
                <a:cs typeface="Times New Roman" panose="02020603050405020304" pitchFamily="18" charset="0"/>
              </a:rPr>
              <a:t>Por que motivo existe uma posição  titubeante da LTE face à mediação?</a:t>
            </a:r>
            <a:br>
              <a:rPr lang="en-GB" sz="1800" dirty="0">
                <a:effectLst/>
                <a:latin typeface="Calibri" panose="020F0502020204030204" pitchFamily="34" charset="0"/>
                <a:ea typeface="Calibri" panose="020F0502020204030204" pitchFamily="34" charset="0"/>
                <a:cs typeface="Times New Roman" panose="02020603050405020304" pitchFamily="18" charset="0"/>
              </a:rPr>
            </a:br>
            <a:br>
              <a:rPr lang="pt-PT" sz="2100" dirty="0"/>
            </a:br>
            <a:br>
              <a:rPr lang="pt-PT" sz="2100" dirty="0"/>
            </a:br>
            <a:br>
              <a:rPr lang="pt-PT" sz="2100" dirty="0"/>
            </a:br>
            <a:endParaRPr lang="pt-PT" sz="2100" dirty="0"/>
          </a:p>
        </p:txBody>
      </p:sp>
      <p:sp>
        <p:nvSpPr>
          <p:cNvPr id="3" name="Marcador de Posição do Texto 2"/>
          <p:cNvSpPr>
            <a:spLocks noGrp="1"/>
          </p:cNvSpPr>
          <p:nvPr>
            <p:ph type="body" idx="1"/>
          </p:nvPr>
        </p:nvSpPr>
        <p:spPr>
          <a:xfrm>
            <a:off x="251520" y="3429000"/>
            <a:ext cx="8270808" cy="1643762"/>
          </a:xfrm>
        </p:spPr>
        <p:txBody>
          <a:bodyPr>
            <a:noAutofit/>
          </a:bodyPr>
          <a:lstStyle/>
          <a:p>
            <a:r>
              <a:rPr lang="pt-PT" sz="1400" dirty="0"/>
              <a:t>A titubeante posição da LTE face à mediação manifesta-se, paradoxalmente, na fraca expressão normativa de integração da mediação no processo tutelar educativo, que a reconhece como diversão (como meio de alcançar a suspensão do processo — artigo 84.º, n.º 3) ou como forma de obter um consenso quanto à medida tutelar a aplicar na audiência prévia (artigo 104.º, n.º 3, alínea b).</a:t>
            </a:r>
          </a:p>
          <a:p>
            <a:r>
              <a:rPr lang="pt-PT" sz="1400" dirty="0">
                <a:highlight>
                  <a:srgbClr val="FFFF00"/>
                </a:highlight>
              </a:rPr>
              <a:t>Aquela posição titubeante relativamente à mediação manifesta-se, ainda, no papel encontrado para a vítima no processo tutelar educativo. </a:t>
            </a:r>
          </a:p>
          <a:p>
            <a:r>
              <a:rPr lang="pt-PT" sz="1400" dirty="0"/>
              <a:t>O ator principal de todo o processo é o jovem infrator.</a:t>
            </a:r>
          </a:p>
        </p:txBody>
      </p:sp>
    </p:spTree>
    <p:extLst>
      <p:ext uri="{BB962C8B-B14F-4D97-AF65-F5344CB8AC3E}">
        <p14:creationId xmlns:p14="http://schemas.microsoft.com/office/powerpoint/2010/main" val="4052889281"/>
      </p:ext>
    </p:extLst>
  </p:cSld>
  <p:clrMapOvr>
    <a:masterClrMapping/>
  </p:clrMapOvr>
  <p:transition spd="slow">
    <p:strips dir="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8269711B-37C1-C5A5-58EE-73F1C5800344}"/>
              </a:ext>
            </a:extLst>
          </p:cNvPr>
          <p:cNvSpPr>
            <a:spLocks noGrp="1"/>
          </p:cNvSpPr>
          <p:nvPr>
            <p:ph type="title"/>
          </p:nvPr>
        </p:nvSpPr>
        <p:spPr>
          <a:xfrm>
            <a:off x="685800" y="609600"/>
            <a:ext cx="7772400" cy="1143000"/>
          </a:xfrm>
        </p:spPr>
        <p:txBody>
          <a:bodyPr/>
          <a:lstStyle/>
          <a:p>
            <a:endParaRPr lang="en-US" dirty="0"/>
          </a:p>
        </p:txBody>
      </p:sp>
      <p:pic>
        <p:nvPicPr>
          <p:cNvPr id="12" name="Marcador de Posição de Conteúdo 11">
            <a:extLst>
              <a:ext uri="{FF2B5EF4-FFF2-40B4-BE49-F238E27FC236}">
                <a16:creationId xmlns:a16="http://schemas.microsoft.com/office/drawing/2014/main" id="{28106786-9832-6D80-6818-2AD99008D971}"/>
              </a:ext>
            </a:extLst>
          </p:cNvPr>
          <p:cNvPicPr>
            <a:picLocks noGrp="1" noChangeAspect="1"/>
          </p:cNvPicPr>
          <p:nvPr>
            <p:ph sz="half" idx="2"/>
          </p:nvPr>
        </p:nvPicPr>
        <p:blipFill>
          <a:blip r:embed="rId2"/>
          <a:stretch>
            <a:fillRect/>
          </a:stretch>
        </p:blipFill>
        <p:spPr>
          <a:xfrm>
            <a:off x="4853237" y="45485"/>
            <a:ext cx="3238500" cy="1425166"/>
          </a:xfrm>
        </p:spPr>
      </p:pic>
      <p:sp>
        <p:nvSpPr>
          <p:cNvPr id="17" name="Footer Placeholder 4">
            <a:extLst>
              <a:ext uri="{FF2B5EF4-FFF2-40B4-BE49-F238E27FC236}">
                <a16:creationId xmlns:a16="http://schemas.microsoft.com/office/drawing/2014/main" id="{25131969-52B3-181C-CEC3-E73421BC05BD}"/>
              </a:ext>
            </a:extLst>
          </p:cNvPr>
          <p:cNvSpPr>
            <a:spLocks noGrp="1"/>
          </p:cNvSpPr>
          <p:nvPr>
            <p:ph type="ftr" sz="quarter" idx="11"/>
          </p:nvPr>
        </p:nvSpPr>
        <p:spPr>
          <a:xfrm>
            <a:off x="3124200" y="6248400"/>
            <a:ext cx="2895600" cy="457200"/>
          </a:xfrm>
        </p:spPr>
        <p:txBody>
          <a:bodyPr/>
          <a:lstStyle/>
          <a:p>
            <a:pPr>
              <a:spcAft>
                <a:spcPts val="600"/>
              </a:spcAft>
              <a:defRPr/>
            </a:pPr>
            <a:endParaRPr lang="pt-PT" altLang="pt-PT" dirty="0"/>
          </a:p>
        </p:txBody>
      </p:sp>
      <mc:AlternateContent xmlns:mc="http://schemas.openxmlformats.org/markup-compatibility/2006" xmlns:p14="http://schemas.microsoft.com/office/powerpoint/2010/main">
        <mc:Choice Requires="p14">
          <p:contentPart p14:bwMode="auto" r:id="rId3">
            <p14:nvContentPartPr>
              <p14:cNvPr id="5" name="Tinta 4">
                <a:extLst>
                  <a:ext uri="{FF2B5EF4-FFF2-40B4-BE49-F238E27FC236}">
                    <a16:creationId xmlns:a16="http://schemas.microsoft.com/office/drawing/2014/main" id="{FE99AC5D-9F09-CE2E-D334-8F942EC86F32}"/>
                  </a:ext>
                </a:extLst>
              </p14:cNvPr>
              <p14:cNvContentPartPr/>
              <p14:nvPr/>
            </p14:nvContentPartPr>
            <p14:xfrm>
              <a:off x="844166" y="1507914"/>
              <a:ext cx="360" cy="360"/>
            </p14:xfrm>
          </p:contentPart>
        </mc:Choice>
        <mc:Fallback xmlns="">
          <p:pic>
            <p:nvPicPr>
              <p:cNvPr id="5" name="Tinta 4">
                <a:extLst>
                  <a:ext uri="{FF2B5EF4-FFF2-40B4-BE49-F238E27FC236}">
                    <a16:creationId xmlns:a16="http://schemas.microsoft.com/office/drawing/2014/main" id="{FE99AC5D-9F09-CE2E-D334-8F942EC86F32}"/>
                  </a:ext>
                </a:extLst>
              </p:cNvPr>
              <p:cNvPicPr/>
              <p:nvPr/>
            </p:nvPicPr>
            <p:blipFill>
              <a:blip r:embed="rId4"/>
              <a:stretch>
                <a:fillRect/>
              </a:stretch>
            </p:blipFill>
            <p:spPr>
              <a:xfrm>
                <a:off x="838046" y="1501794"/>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5078B804-EF97-85E1-4965-7E20577C766E}"/>
                  </a:ext>
                </a:extLst>
              </p14:cNvPr>
              <p14:cNvContentPartPr/>
              <p14:nvPr/>
            </p14:nvContentPartPr>
            <p14:xfrm>
              <a:off x="3946646" y="6173514"/>
              <a:ext cx="360" cy="360"/>
            </p14:xfrm>
          </p:contentPart>
        </mc:Choice>
        <mc:Fallback xmlns="">
          <p:pic>
            <p:nvPicPr>
              <p:cNvPr id="6" name="Tinta 5">
                <a:extLst>
                  <a:ext uri="{FF2B5EF4-FFF2-40B4-BE49-F238E27FC236}">
                    <a16:creationId xmlns:a16="http://schemas.microsoft.com/office/drawing/2014/main" id="{5078B804-EF97-85E1-4965-7E20577C766E}"/>
                  </a:ext>
                </a:extLst>
              </p:cNvPr>
              <p:cNvPicPr/>
              <p:nvPr/>
            </p:nvPicPr>
            <p:blipFill>
              <a:blip r:embed="rId4"/>
              <a:stretch>
                <a:fillRect/>
              </a:stretch>
            </p:blipFill>
            <p:spPr>
              <a:xfrm>
                <a:off x="3940526" y="6167394"/>
                <a:ext cx="12600" cy="12600"/>
              </a:xfrm>
              <a:prstGeom prst="rect">
                <a:avLst/>
              </a:prstGeom>
            </p:spPr>
          </p:pic>
        </mc:Fallback>
      </mc:AlternateContent>
      <p:pic>
        <p:nvPicPr>
          <p:cNvPr id="10" name="Imagem 9">
            <a:extLst>
              <a:ext uri="{FF2B5EF4-FFF2-40B4-BE49-F238E27FC236}">
                <a16:creationId xmlns:a16="http://schemas.microsoft.com/office/drawing/2014/main" id="{F19D52B7-F68E-88DE-C9F8-B8DADC865E22}"/>
              </a:ext>
            </a:extLst>
          </p:cNvPr>
          <p:cNvPicPr>
            <a:picLocks noChangeAspect="1"/>
          </p:cNvPicPr>
          <p:nvPr/>
        </p:nvPicPr>
        <p:blipFill>
          <a:blip r:embed="rId6"/>
          <a:stretch>
            <a:fillRect/>
          </a:stretch>
        </p:blipFill>
        <p:spPr>
          <a:xfrm>
            <a:off x="251520" y="762000"/>
            <a:ext cx="4589571" cy="5589239"/>
          </a:xfrm>
          <a:prstGeom prst="rect">
            <a:avLst/>
          </a:prstGeom>
        </p:spPr>
      </p:pic>
      <p:pic>
        <p:nvPicPr>
          <p:cNvPr id="16" name="Imagem 15">
            <a:extLst>
              <a:ext uri="{FF2B5EF4-FFF2-40B4-BE49-F238E27FC236}">
                <a16:creationId xmlns:a16="http://schemas.microsoft.com/office/drawing/2014/main" id="{20B10232-9A91-DCDD-C2F7-853E30393DAA}"/>
              </a:ext>
            </a:extLst>
          </p:cNvPr>
          <p:cNvPicPr>
            <a:picLocks noChangeAspect="1"/>
          </p:cNvPicPr>
          <p:nvPr/>
        </p:nvPicPr>
        <p:blipFill>
          <a:blip r:embed="rId7"/>
          <a:stretch>
            <a:fillRect/>
          </a:stretch>
        </p:blipFill>
        <p:spPr>
          <a:xfrm>
            <a:off x="4539652" y="1291277"/>
            <a:ext cx="4511768" cy="5303040"/>
          </a:xfrm>
          <a:prstGeom prst="rect">
            <a:avLst/>
          </a:prstGeom>
        </p:spPr>
      </p:pic>
      <mc:AlternateContent xmlns:mc="http://schemas.openxmlformats.org/markup-compatibility/2006" xmlns:p14="http://schemas.microsoft.com/office/powerpoint/2010/main">
        <mc:Choice Requires="p14">
          <p:contentPart p14:bwMode="auto" r:id="rId8">
            <p14:nvContentPartPr>
              <p14:cNvPr id="18" name="Tinta 17">
                <a:extLst>
                  <a:ext uri="{FF2B5EF4-FFF2-40B4-BE49-F238E27FC236}">
                    <a16:creationId xmlns:a16="http://schemas.microsoft.com/office/drawing/2014/main" id="{A0CACF06-703B-AC62-60A1-A6A875EE65A1}"/>
                  </a:ext>
                </a:extLst>
              </p14:cNvPr>
              <p14:cNvContentPartPr/>
              <p14:nvPr/>
            </p14:nvContentPartPr>
            <p14:xfrm>
              <a:off x="4978523" y="1580994"/>
              <a:ext cx="3484800" cy="107280"/>
            </p14:xfrm>
          </p:contentPart>
        </mc:Choice>
        <mc:Fallback xmlns="">
          <p:pic>
            <p:nvPicPr>
              <p:cNvPr id="18" name="Tinta 17">
                <a:extLst>
                  <a:ext uri="{FF2B5EF4-FFF2-40B4-BE49-F238E27FC236}">
                    <a16:creationId xmlns:a16="http://schemas.microsoft.com/office/drawing/2014/main" id="{A0CACF06-703B-AC62-60A1-A6A875EE65A1}"/>
                  </a:ext>
                </a:extLst>
              </p:cNvPr>
              <p:cNvPicPr/>
              <p:nvPr/>
            </p:nvPicPr>
            <p:blipFill>
              <a:blip r:embed="rId9"/>
              <a:stretch>
                <a:fillRect/>
              </a:stretch>
            </p:blipFill>
            <p:spPr>
              <a:xfrm>
                <a:off x="4924523" y="1473354"/>
                <a:ext cx="3592440" cy="322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9" name="Tinta 18">
                <a:extLst>
                  <a:ext uri="{FF2B5EF4-FFF2-40B4-BE49-F238E27FC236}">
                    <a16:creationId xmlns:a16="http://schemas.microsoft.com/office/drawing/2014/main" id="{15973F16-B094-2EAC-4709-6B443361BC40}"/>
                  </a:ext>
                </a:extLst>
              </p14:cNvPr>
              <p14:cNvContentPartPr/>
              <p14:nvPr/>
            </p14:nvContentPartPr>
            <p14:xfrm>
              <a:off x="4986083" y="1797354"/>
              <a:ext cx="254160" cy="3240"/>
            </p14:xfrm>
          </p:contentPart>
        </mc:Choice>
        <mc:Fallback xmlns="">
          <p:pic>
            <p:nvPicPr>
              <p:cNvPr id="19" name="Tinta 18">
                <a:extLst>
                  <a:ext uri="{FF2B5EF4-FFF2-40B4-BE49-F238E27FC236}">
                    <a16:creationId xmlns:a16="http://schemas.microsoft.com/office/drawing/2014/main" id="{15973F16-B094-2EAC-4709-6B443361BC40}"/>
                  </a:ext>
                </a:extLst>
              </p:cNvPr>
              <p:cNvPicPr/>
              <p:nvPr/>
            </p:nvPicPr>
            <p:blipFill>
              <a:blip r:embed="rId11"/>
              <a:stretch>
                <a:fillRect/>
              </a:stretch>
            </p:blipFill>
            <p:spPr>
              <a:xfrm>
                <a:off x="4932083" y="1689354"/>
                <a:ext cx="361800" cy="2188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0" name="Tinta 19">
                <a:extLst>
                  <a:ext uri="{FF2B5EF4-FFF2-40B4-BE49-F238E27FC236}">
                    <a16:creationId xmlns:a16="http://schemas.microsoft.com/office/drawing/2014/main" id="{52D88B28-DE74-9699-D2E6-563FBB537334}"/>
                  </a:ext>
                </a:extLst>
              </p14:cNvPr>
              <p14:cNvContentPartPr/>
              <p14:nvPr/>
            </p14:nvContentPartPr>
            <p14:xfrm>
              <a:off x="5032883" y="2735514"/>
              <a:ext cx="3517200" cy="63000"/>
            </p14:xfrm>
          </p:contentPart>
        </mc:Choice>
        <mc:Fallback xmlns="">
          <p:pic>
            <p:nvPicPr>
              <p:cNvPr id="20" name="Tinta 19">
                <a:extLst>
                  <a:ext uri="{FF2B5EF4-FFF2-40B4-BE49-F238E27FC236}">
                    <a16:creationId xmlns:a16="http://schemas.microsoft.com/office/drawing/2014/main" id="{52D88B28-DE74-9699-D2E6-563FBB537334}"/>
                  </a:ext>
                </a:extLst>
              </p:cNvPr>
              <p:cNvPicPr/>
              <p:nvPr/>
            </p:nvPicPr>
            <p:blipFill>
              <a:blip r:embed="rId13"/>
              <a:stretch>
                <a:fillRect/>
              </a:stretch>
            </p:blipFill>
            <p:spPr>
              <a:xfrm>
                <a:off x="4979243" y="2627874"/>
                <a:ext cx="3624840" cy="278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1" name="Tinta 20">
                <a:extLst>
                  <a:ext uri="{FF2B5EF4-FFF2-40B4-BE49-F238E27FC236}">
                    <a16:creationId xmlns:a16="http://schemas.microsoft.com/office/drawing/2014/main" id="{1446C271-1D98-6E24-0A2A-17DA054E6753}"/>
                  </a:ext>
                </a:extLst>
              </p14:cNvPr>
              <p14:cNvContentPartPr/>
              <p14:nvPr/>
            </p14:nvContentPartPr>
            <p14:xfrm>
              <a:off x="5001923" y="2859714"/>
              <a:ext cx="3488040" cy="189000"/>
            </p14:xfrm>
          </p:contentPart>
        </mc:Choice>
        <mc:Fallback xmlns="">
          <p:pic>
            <p:nvPicPr>
              <p:cNvPr id="21" name="Tinta 20">
                <a:extLst>
                  <a:ext uri="{FF2B5EF4-FFF2-40B4-BE49-F238E27FC236}">
                    <a16:creationId xmlns:a16="http://schemas.microsoft.com/office/drawing/2014/main" id="{1446C271-1D98-6E24-0A2A-17DA054E6753}"/>
                  </a:ext>
                </a:extLst>
              </p:cNvPr>
              <p:cNvPicPr/>
              <p:nvPr/>
            </p:nvPicPr>
            <p:blipFill>
              <a:blip r:embed="rId15"/>
              <a:stretch>
                <a:fillRect/>
              </a:stretch>
            </p:blipFill>
            <p:spPr>
              <a:xfrm>
                <a:off x="4948283" y="2752074"/>
                <a:ext cx="3595680" cy="404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2" name="Tinta 21">
                <a:extLst>
                  <a:ext uri="{FF2B5EF4-FFF2-40B4-BE49-F238E27FC236}">
                    <a16:creationId xmlns:a16="http://schemas.microsoft.com/office/drawing/2014/main" id="{4DD718F8-5F76-BD76-9FEE-E42F88955380}"/>
                  </a:ext>
                </a:extLst>
              </p14:cNvPr>
              <p14:cNvContentPartPr/>
              <p14:nvPr/>
            </p14:nvContentPartPr>
            <p14:xfrm>
              <a:off x="5572163" y="3078954"/>
              <a:ext cx="3016080" cy="109800"/>
            </p14:xfrm>
          </p:contentPart>
        </mc:Choice>
        <mc:Fallback xmlns="">
          <p:pic>
            <p:nvPicPr>
              <p:cNvPr id="22" name="Tinta 21">
                <a:extLst>
                  <a:ext uri="{FF2B5EF4-FFF2-40B4-BE49-F238E27FC236}">
                    <a16:creationId xmlns:a16="http://schemas.microsoft.com/office/drawing/2014/main" id="{4DD718F8-5F76-BD76-9FEE-E42F88955380}"/>
                  </a:ext>
                </a:extLst>
              </p:cNvPr>
              <p:cNvPicPr/>
              <p:nvPr/>
            </p:nvPicPr>
            <p:blipFill>
              <a:blip r:embed="rId17"/>
              <a:stretch>
                <a:fillRect/>
              </a:stretch>
            </p:blipFill>
            <p:spPr>
              <a:xfrm>
                <a:off x="5518523" y="2971314"/>
                <a:ext cx="312372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4" name="Tinta 23">
                <a:extLst>
                  <a:ext uri="{FF2B5EF4-FFF2-40B4-BE49-F238E27FC236}">
                    <a16:creationId xmlns:a16="http://schemas.microsoft.com/office/drawing/2014/main" id="{4F65F966-C35A-F998-C798-1C0145B8BB42}"/>
                  </a:ext>
                </a:extLst>
              </p14:cNvPr>
              <p14:cNvContentPartPr/>
              <p14:nvPr/>
            </p14:nvContentPartPr>
            <p14:xfrm>
              <a:off x="4915883" y="3258594"/>
              <a:ext cx="2204280" cy="23760"/>
            </p14:xfrm>
          </p:contentPart>
        </mc:Choice>
        <mc:Fallback xmlns="">
          <p:pic>
            <p:nvPicPr>
              <p:cNvPr id="24" name="Tinta 23">
                <a:extLst>
                  <a:ext uri="{FF2B5EF4-FFF2-40B4-BE49-F238E27FC236}">
                    <a16:creationId xmlns:a16="http://schemas.microsoft.com/office/drawing/2014/main" id="{4F65F966-C35A-F998-C798-1C0145B8BB42}"/>
                  </a:ext>
                </a:extLst>
              </p:cNvPr>
              <p:cNvPicPr/>
              <p:nvPr/>
            </p:nvPicPr>
            <p:blipFill>
              <a:blip r:embed="rId19"/>
              <a:stretch>
                <a:fillRect/>
              </a:stretch>
            </p:blipFill>
            <p:spPr>
              <a:xfrm>
                <a:off x="4861883" y="3150594"/>
                <a:ext cx="231192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6" name="Tinta 25">
                <a:extLst>
                  <a:ext uri="{FF2B5EF4-FFF2-40B4-BE49-F238E27FC236}">
                    <a16:creationId xmlns:a16="http://schemas.microsoft.com/office/drawing/2014/main" id="{46016D6A-52AF-6134-1FBD-1A8C3D3786C9}"/>
                  </a:ext>
                </a:extLst>
              </p14:cNvPr>
              <p14:cNvContentPartPr/>
              <p14:nvPr/>
            </p14:nvContentPartPr>
            <p14:xfrm>
              <a:off x="8315246" y="5540994"/>
              <a:ext cx="289800" cy="15840"/>
            </p14:xfrm>
          </p:contentPart>
        </mc:Choice>
        <mc:Fallback xmlns="">
          <p:pic>
            <p:nvPicPr>
              <p:cNvPr id="26" name="Tinta 25">
                <a:extLst>
                  <a:ext uri="{FF2B5EF4-FFF2-40B4-BE49-F238E27FC236}">
                    <a16:creationId xmlns:a16="http://schemas.microsoft.com/office/drawing/2014/main" id="{46016D6A-52AF-6134-1FBD-1A8C3D3786C9}"/>
                  </a:ext>
                </a:extLst>
              </p:cNvPr>
              <p:cNvPicPr/>
              <p:nvPr/>
            </p:nvPicPr>
            <p:blipFill>
              <a:blip r:embed="rId21"/>
              <a:stretch>
                <a:fillRect/>
              </a:stretch>
            </p:blipFill>
            <p:spPr>
              <a:xfrm>
                <a:off x="8261246" y="5432994"/>
                <a:ext cx="3974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8" name="Tinta 27">
                <a:extLst>
                  <a:ext uri="{FF2B5EF4-FFF2-40B4-BE49-F238E27FC236}">
                    <a16:creationId xmlns:a16="http://schemas.microsoft.com/office/drawing/2014/main" id="{0DA24C64-801A-7A75-A641-886DE06FBD53}"/>
                  </a:ext>
                </a:extLst>
              </p14:cNvPr>
              <p14:cNvContentPartPr/>
              <p14:nvPr/>
            </p14:nvContentPartPr>
            <p14:xfrm>
              <a:off x="4962566" y="5650434"/>
              <a:ext cx="3619080" cy="54720"/>
            </p14:xfrm>
          </p:contentPart>
        </mc:Choice>
        <mc:Fallback xmlns="">
          <p:pic>
            <p:nvPicPr>
              <p:cNvPr id="28" name="Tinta 27">
                <a:extLst>
                  <a:ext uri="{FF2B5EF4-FFF2-40B4-BE49-F238E27FC236}">
                    <a16:creationId xmlns:a16="http://schemas.microsoft.com/office/drawing/2014/main" id="{0DA24C64-801A-7A75-A641-886DE06FBD53}"/>
                  </a:ext>
                </a:extLst>
              </p:cNvPr>
              <p:cNvPicPr/>
              <p:nvPr/>
            </p:nvPicPr>
            <p:blipFill>
              <a:blip r:embed="rId23"/>
              <a:stretch>
                <a:fillRect/>
              </a:stretch>
            </p:blipFill>
            <p:spPr>
              <a:xfrm>
                <a:off x="4908566" y="5542434"/>
                <a:ext cx="3726720" cy="2703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0" name="Tinta 29">
                <a:extLst>
                  <a:ext uri="{FF2B5EF4-FFF2-40B4-BE49-F238E27FC236}">
                    <a16:creationId xmlns:a16="http://schemas.microsoft.com/office/drawing/2014/main" id="{EC0EDBBF-013C-BFD5-54C9-4B3DB426CA90}"/>
                  </a:ext>
                </a:extLst>
              </p14:cNvPr>
              <p14:cNvContentPartPr/>
              <p14:nvPr/>
            </p14:nvContentPartPr>
            <p14:xfrm>
              <a:off x="5001446" y="5861034"/>
              <a:ext cx="3525480" cy="8640"/>
            </p14:xfrm>
          </p:contentPart>
        </mc:Choice>
        <mc:Fallback xmlns="">
          <p:pic>
            <p:nvPicPr>
              <p:cNvPr id="30" name="Tinta 29">
                <a:extLst>
                  <a:ext uri="{FF2B5EF4-FFF2-40B4-BE49-F238E27FC236}">
                    <a16:creationId xmlns:a16="http://schemas.microsoft.com/office/drawing/2014/main" id="{EC0EDBBF-013C-BFD5-54C9-4B3DB426CA90}"/>
                  </a:ext>
                </a:extLst>
              </p:cNvPr>
              <p:cNvPicPr/>
              <p:nvPr/>
            </p:nvPicPr>
            <p:blipFill>
              <a:blip r:embed="rId25"/>
              <a:stretch>
                <a:fillRect/>
              </a:stretch>
            </p:blipFill>
            <p:spPr>
              <a:xfrm>
                <a:off x="4947446" y="5753034"/>
                <a:ext cx="3633120" cy="2242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2" name="Tinta 31">
                <a:extLst>
                  <a:ext uri="{FF2B5EF4-FFF2-40B4-BE49-F238E27FC236}">
                    <a16:creationId xmlns:a16="http://schemas.microsoft.com/office/drawing/2014/main" id="{E17B7922-5E7E-9A3F-155B-D06F55901262}"/>
                  </a:ext>
                </a:extLst>
              </p14:cNvPr>
              <p14:cNvContentPartPr/>
              <p14:nvPr/>
            </p14:nvContentPartPr>
            <p14:xfrm>
              <a:off x="4970486" y="6251994"/>
              <a:ext cx="3619440" cy="720"/>
            </p14:xfrm>
          </p:contentPart>
        </mc:Choice>
        <mc:Fallback xmlns="">
          <p:pic>
            <p:nvPicPr>
              <p:cNvPr id="32" name="Tinta 31">
                <a:extLst>
                  <a:ext uri="{FF2B5EF4-FFF2-40B4-BE49-F238E27FC236}">
                    <a16:creationId xmlns:a16="http://schemas.microsoft.com/office/drawing/2014/main" id="{E17B7922-5E7E-9A3F-155B-D06F55901262}"/>
                  </a:ext>
                </a:extLst>
              </p:cNvPr>
              <p:cNvPicPr/>
              <p:nvPr/>
            </p:nvPicPr>
            <p:blipFill>
              <a:blip r:embed="rId27"/>
              <a:stretch>
                <a:fillRect/>
              </a:stretch>
            </p:blipFill>
            <p:spPr>
              <a:xfrm>
                <a:off x="4916486" y="6035994"/>
                <a:ext cx="37270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3" name="Tinta 32">
                <a:extLst>
                  <a:ext uri="{FF2B5EF4-FFF2-40B4-BE49-F238E27FC236}">
                    <a16:creationId xmlns:a16="http://schemas.microsoft.com/office/drawing/2014/main" id="{4BF35876-28E8-18BB-9459-171D6A2B8023}"/>
                  </a:ext>
                </a:extLst>
              </p14:cNvPr>
              <p14:cNvContentPartPr/>
              <p14:nvPr/>
            </p14:nvContentPartPr>
            <p14:xfrm>
              <a:off x="4970486" y="6361074"/>
              <a:ext cx="3610080" cy="26280"/>
            </p14:xfrm>
          </p:contentPart>
        </mc:Choice>
        <mc:Fallback xmlns="">
          <p:pic>
            <p:nvPicPr>
              <p:cNvPr id="33" name="Tinta 32">
                <a:extLst>
                  <a:ext uri="{FF2B5EF4-FFF2-40B4-BE49-F238E27FC236}">
                    <a16:creationId xmlns:a16="http://schemas.microsoft.com/office/drawing/2014/main" id="{4BF35876-28E8-18BB-9459-171D6A2B8023}"/>
                  </a:ext>
                </a:extLst>
              </p:cNvPr>
              <p:cNvPicPr/>
              <p:nvPr/>
            </p:nvPicPr>
            <p:blipFill>
              <a:blip r:embed="rId29"/>
              <a:stretch>
                <a:fillRect/>
              </a:stretch>
            </p:blipFill>
            <p:spPr>
              <a:xfrm>
                <a:off x="4916846" y="6253434"/>
                <a:ext cx="371772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5" name="Tinta 34">
                <a:extLst>
                  <a:ext uri="{FF2B5EF4-FFF2-40B4-BE49-F238E27FC236}">
                    <a16:creationId xmlns:a16="http://schemas.microsoft.com/office/drawing/2014/main" id="{C34083A7-3336-8368-55F3-CAE2289BDEB1}"/>
                  </a:ext>
                </a:extLst>
              </p14:cNvPr>
              <p14:cNvContentPartPr/>
              <p14:nvPr/>
            </p14:nvContentPartPr>
            <p14:xfrm>
              <a:off x="4931606" y="6517674"/>
              <a:ext cx="2954520" cy="720"/>
            </p14:xfrm>
          </p:contentPart>
        </mc:Choice>
        <mc:Fallback xmlns="">
          <p:pic>
            <p:nvPicPr>
              <p:cNvPr id="35" name="Tinta 34">
                <a:extLst>
                  <a:ext uri="{FF2B5EF4-FFF2-40B4-BE49-F238E27FC236}">
                    <a16:creationId xmlns:a16="http://schemas.microsoft.com/office/drawing/2014/main" id="{C34083A7-3336-8368-55F3-CAE2289BDEB1}"/>
                  </a:ext>
                </a:extLst>
              </p:cNvPr>
              <p:cNvPicPr/>
              <p:nvPr/>
            </p:nvPicPr>
            <p:blipFill>
              <a:blip r:embed="rId31"/>
              <a:stretch>
                <a:fillRect/>
              </a:stretch>
            </p:blipFill>
            <p:spPr>
              <a:xfrm>
                <a:off x="4877606" y="6301674"/>
                <a:ext cx="3062160" cy="43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 name="Tinta 1">
                <a:extLst>
                  <a:ext uri="{FF2B5EF4-FFF2-40B4-BE49-F238E27FC236}">
                    <a16:creationId xmlns:a16="http://schemas.microsoft.com/office/drawing/2014/main" id="{5A32A08E-F922-DEE0-8982-FEF076787B3A}"/>
                  </a:ext>
                </a:extLst>
              </p14:cNvPr>
              <p14:cNvContentPartPr/>
              <p14:nvPr/>
            </p14:nvContentPartPr>
            <p14:xfrm>
              <a:off x="4530240" y="5705154"/>
              <a:ext cx="4613760" cy="1056240"/>
            </p14:xfrm>
          </p:contentPart>
        </mc:Choice>
        <mc:Fallback xmlns="">
          <p:pic>
            <p:nvPicPr>
              <p:cNvPr id="2" name="Tinta 1">
                <a:extLst>
                  <a:ext uri="{FF2B5EF4-FFF2-40B4-BE49-F238E27FC236}">
                    <a16:creationId xmlns:a16="http://schemas.microsoft.com/office/drawing/2014/main" id="{5A32A08E-F922-DEE0-8982-FEF076787B3A}"/>
                  </a:ext>
                </a:extLst>
              </p:cNvPr>
              <p:cNvPicPr/>
              <p:nvPr/>
            </p:nvPicPr>
            <p:blipFill>
              <a:blip r:embed="rId33"/>
              <a:stretch>
                <a:fillRect/>
              </a:stretch>
            </p:blipFill>
            <p:spPr>
              <a:xfrm>
                <a:off x="4524120" y="5699034"/>
                <a:ext cx="4626001" cy="1068480"/>
              </a:xfrm>
              <a:prstGeom prst="rect">
                <a:avLst/>
              </a:prstGeom>
            </p:spPr>
          </p:pic>
        </mc:Fallback>
      </mc:AlternateContent>
    </p:spTree>
    <p:extLst>
      <p:ext uri="{BB962C8B-B14F-4D97-AF65-F5344CB8AC3E}">
        <p14:creationId xmlns:p14="http://schemas.microsoft.com/office/powerpoint/2010/main" val="1952400342"/>
      </p:ext>
    </p:extLst>
  </p:cSld>
  <p:clrMapOvr>
    <a:masterClrMapping/>
  </p:clrMapOvr>
  <p:transition spd="slow">
    <p:strips dir="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Marcador de Posição do Rodapé 2"/>
          <p:cNvSpPr>
            <a:spLocks noGrp="1"/>
          </p:cNvSpPr>
          <p:nvPr>
            <p:ph type="ftr" sz="quarter" idx="11"/>
          </p:nvPr>
        </p:nvSpPr>
        <p:spPr/>
        <p:txBody>
          <a:bodyPr/>
          <a:lstStyle>
            <a:lvl1pPr eaLnBrk="0" hangingPunct="0">
              <a:spcBef>
                <a:spcPct val="20000"/>
              </a:spcBef>
              <a:buChar char="•"/>
              <a:defRPr sz="2400">
                <a:solidFill>
                  <a:schemeClr val="tx1"/>
                </a:solidFill>
                <a:latin typeface="Times New Roman" pitchFamily="18" charset="0"/>
              </a:defRPr>
            </a:lvl1pPr>
            <a:lvl2pPr marL="557213" indent="-214313" eaLnBrk="0" hangingPunct="0">
              <a:spcBef>
                <a:spcPct val="20000"/>
              </a:spcBef>
              <a:buChar char="–"/>
              <a:defRPr sz="2100">
                <a:solidFill>
                  <a:schemeClr val="tx1"/>
                </a:solidFill>
                <a:latin typeface="Times New Roman" pitchFamily="18" charset="0"/>
              </a:defRPr>
            </a:lvl2pPr>
            <a:lvl3pPr marL="857250" indent="-171450" eaLnBrk="0" hangingPunct="0">
              <a:spcBef>
                <a:spcPct val="20000"/>
              </a:spcBef>
              <a:buChar char="•"/>
              <a:defRPr sz="1800">
                <a:solidFill>
                  <a:schemeClr val="tx1"/>
                </a:solidFill>
                <a:latin typeface="Times New Roman" pitchFamily="18" charset="0"/>
              </a:defRPr>
            </a:lvl3pPr>
            <a:lvl4pPr marL="1200150" indent="-171450" eaLnBrk="0" hangingPunct="0">
              <a:spcBef>
                <a:spcPct val="20000"/>
              </a:spcBef>
              <a:buChar char="–"/>
              <a:defRPr sz="1500">
                <a:solidFill>
                  <a:schemeClr val="tx1"/>
                </a:solidFill>
                <a:latin typeface="Times New Roman" pitchFamily="18" charset="0"/>
              </a:defRPr>
            </a:lvl4pPr>
            <a:lvl5pPr marL="1543050" indent="-171450" eaLnBrk="0" hangingPunct="0">
              <a:spcBef>
                <a:spcPct val="20000"/>
              </a:spcBef>
              <a:buChar char="»"/>
              <a:defRPr sz="1500">
                <a:solidFill>
                  <a:schemeClr val="tx1"/>
                </a:solidFill>
                <a:latin typeface="Times New Roman" pitchFamily="18" charset="0"/>
              </a:defRPr>
            </a:lvl5pPr>
            <a:lvl6pPr marL="1885950" indent="-171450" eaLnBrk="0" fontAlgn="base" hangingPunct="0">
              <a:spcBef>
                <a:spcPct val="20000"/>
              </a:spcBef>
              <a:spcAft>
                <a:spcPct val="0"/>
              </a:spcAft>
              <a:buChar char="»"/>
              <a:defRPr sz="1500">
                <a:solidFill>
                  <a:schemeClr val="tx1"/>
                </a:solidFill>
                <a:latin typeface="Times New Roman" pitchFamily="18" charset="0"/>
              </a:defRPr>
            </a:lvl6pPr>
            <a:lvl7pPr marL="2228850" indent="-171450" eaLnBrk="0" fontAlgn="base" hangingPunct="0">
              <a:spcBef>
                <a:spcPct val="20000"/>
              </a:spcBef>
              <a:spcAft>
                <a:spcPct val="0"/>
              </a:spcAft>
              <a:buChar char="»"/>
              <a:defRPr sz="1500">
                <a:solidFill>
                  <a:schemeClr val="tx1"/>
                </a:solidFill>
                <a:latin typeface="Times New Roman" pitchFamily="18" charset="0"/>
              </a:defRPr>
            </a:lvl7pPr>
            <a:lvl8pPr marL="2571750" indent="-171450" eaLnBrk="0" fontAlgn="base" hangingPunct="0">
              <a:spcBef>
                <a:spcPct val="20000"/>
              </a:spcBef>
              <a:spcAft>
                <a:spcPct val="0"/>
              </a:spcAft>
              <a:buChar char="»"/>
              <a:defRPr sz="1500">
                <a:solidFill>
                  <a:schemeClr val="tx1"/>
                </a:solidFill>
                <a:latin typeface="Times New Roman" pitchFamily="18" charset="0"/>
              </a:defRPr>
            </a:lvl8pPr>
            <a:lvl9pPr marL="2914650" indent="-171450" eaLnBrk="0" fontAlgn="base" hangingPunct="0">
              <a:spcBef>
                <a:spcPct val="20000"/>
              </a:spcBef>
              <a:spcAft>
                <a:spcPct val="0"/>
              </a:spcAft>
              <a:buChar char="»"/>
              <a:defRPr sz="1500">
                <a:solidFill>
                  <a:schemeClr val="tx1"/>
                </a:solidFill>
                <a:latin typeface="Times New Roman" pitchFamily="18" charset="0"/>
              </a:defRPr>
            </a:lvl9pPr>
          </a:lstStyle>
          <a:p>
            <a:pPr>
              <a:spcBef>
                <a:spcPct val="0"/>
              </a:spcBef>
              <a:buFontTx/>
              <a:buNone/>
              <a:defRPr/>
            </a:pPr>
            <a:endParaRPr lang="pt-PT" altLang="pt-PT" sz="1050"/>
          </a:p>
        </p:txBody>
      </p:sp>
      <p:sp>
        <p:nvSpPr>
          <p:cNvPr id="94212" name="Text Box 4"/>
          <p:cNvSpPr txBox="1">
            <a:spLocks noChangeArrowheads="1"/>
          </p:cNvSpPr>
          <p:nvPr/>
        </p:nvSpPr>
        <p:spPr bwMode="auto">
          <a:xfrm>
            <a:off x="185737" y="2359821"/>
            <a:ext cx="8621264" cy="3924151"/>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342900" indent="-342900">
              <a:spcBef>
                <a:spcPct val="50000"/>
              </a:spcBef>
              <a:buFontTx/>
              <a:buChar char="-"/>
            </a:pPr>
            <a:r>
              <a:rPr lang="pt-PT" altLang="pt-PT" sz="2400" b="1" dirty="0"/>
              <a:t>Que situações podem ser objeto de medição?</a:t>
            </a:r>
          </a:p>
          <a:p>
            <a:pPr marL="900113" lvl="1" indent="-342900">
              <a:spcBef>
                <a:spcPct val="50000"/>
              </a:spcBef>
              <a:buFontTx/>
              <a:buChar char="-"/>
            </a:pPr>
            <a:r>
              <a:rPr lang="pt-PT" sz="2100" dirty="0"/>
              <a:t>“Tal como está aqui prevista, de um modo minimalista, falta-lhe densificação, não se sabendo ao certo quando pode a mediação ter lugar, qual o procedimento concreto a adotar, entre outras questões, tudo levado à conta de uma certa dificuldade e ausência de aplicação da mediação penal no âmbito da justiça juvenil “ </a:t>
            </a:r>
            <a:r>
              <a:rPr lang="pt-PT" sz="750" dirty="0"/>
              <a:t>(Mário Monte, LTE Anotada, p. 169)</a:t>
            </a:r>
          </a:p>
          <a:p>
            <a:pPr marL="900113" lvl="1" indent="-342900">
              <a:spcBef>
                <a:spcPct val="50000"/>
              </a:spcBef>
              <a:buFontTx/>
              <a:buChar char="-"/>
            </a:pPr>
            <a:r>
              <a:rPr lang="pt-PT" sz="2100" dirty="0"/>
              <a:t>“…seria conveniente estabelecer regras precisas acerca dos critérios de seleção dos casos, dos menores e das vítimas a abranger pela mediação” </a:t>
            </a:r>
            <a:r>
              <a:rPr lang="pt-PT" sz="750" dirty="0"/>
              <a:t>(</a:t>
            </a:r>
            <a:r>
              <a:rPr lang="pt-PT" sz="750" dirty="0" err="1"/>
              <a:t>cfr</a:t>
            </a:r>
            <a:r>
              <a:rPr lang="pt-PT" sz="750" dirty="0"/>
              <a:t>., </a:t>
            </a:r>
            <a:r>
              <a:rPr lang="pt-PT" sz="750" cap="small" dirty="0"/>
              <a:t>Faria</a:t>
            </a:r>
            <a:r>
              <a:rPr lang="pt-PT" sz="750" dirty="0"/>
              <a:t>, Paula, “Justiça restaurativa em contexto juvenil”, </a:t>
            </a:r>
            <a:r>
              <a:rPr lang="pt-PT" sz="750" i="1" dirty="0"/>
              <a:t>in</a:t>
            </a:r>
            <a:r>
              <a:rPr lang="pt-PT" sz="750" dirty="0"/>
              <a:t> AAVV, </a:t>
            </a:r>
            <a:r>
              <a:rPr lang="pt-PT" sz="750" i="1" dirty="0"/>
              <a:t>Estudos Comemorativos dos 20 Anos da FDUP</a:t>
            </a:r>
            <a:r>
              <a:rPr lang="pt-PT" sz="750" dirty="0"/>
              <a:t>, Vol. II, Coimbra, Almedina, 2017, p. 431)</a:t>
            </a:r>
            <a:endParaRPr lang="pt-PT" altLang="pt-PT" sz="750" b="1" dirty="0"/>
          </a:p>
          <a:p>
            <a:pPr marL="342900" indent="-342900">
              <a:spcBef>
                <a:spcPct val="50000"/>
              </a:spcBef>
              <a:buFontTx/>
              <a:buChar char="-"/>
            </a:pPr>
            <a:endParaRPr lang="pt-PT" altLang="pt-PT" sz="2400" b="1" dirty="0"/>
          </a:p>
        </p:txBody>
      </p:sp>
      <p:sp>
        <p:nvSpPr>
          <p:cNvPr id="8" name="Text Box 3"/>
          <p:cNvSpPr txBox="1">
            <a:spLocks noChangeArrowheads="1"/>
          </p:cNvSpPr>
          <p:nvPr/>
        </p:nvSpPr>
        <p:spPr bwMode="auto">
          <a:xfrm>
            <a:off x="1470421" y="1116807"/>
            <a:ext cx="6123385" cy="1200329"/>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pt-PT" sz="1800" b="1" dirty="0">
                <a:cs typeface="Arial" charset="0"/>
              </a:rPr>
              <a:t>Mediação  </a:t>
            </a:r>
          </a:p>
          <a:p>
            <a:pPr algn="ctr">
              <a:spcBef>
                <a:spcPct val="50000"/>
              </a:spcBef>
              <a:buFontTx/>
              <a:buNone/>
              <a:defRPr/>
            </a:pPr>
            <a:r>
              <a:rPr lang="pt-PT" altLang="pt-PT" sz="1800" b="1" dirty="0">
                <a:cs typeface="Arial" charset="0"/>
              </a:rPr>
              <a:t>TITULO IV – DO PROCESSO TUTELAR</a:t>
            </a:r>
          </a:p>
          <a:p>
            <a:pPr algn="ctr">
              <a:spcBef>
                <a:spcPct val="50000"/>
              </a:spcBef>
              <a:buFontTx/>
              <a:buNone/>
              <a:defRPr/>
            </a:pPr>
            <a:r>
              <a:rPr lang="pt-PT" altLang="pt-PT" sz="1800" b="1" dirty="0">
                <a:cs typeface="Arial" charset="0"/>
              </a:rPr>
              <a:t>CAPÍTULO I – PRINCÍPIOS GERAIS</a:t>
            </a:r>
            <a:endParaRPr lang="pt-PT" altLang="pt-PT" sz="1800" dirty="0">
              <a:cs typeface="Arial" charset="0"/>
            </a:endParaRPr>
          </a:p>
        </p:txBody>
      </p:sp>
    </p:spTree>
    <p:extLst>
      <p:ext uri="{BB962C8B-B14F-4D97-AF65-F5344CB8AC3E}">
        <p14:creationId xmlns:p14="http://schemas.microsoft.com/office/powerpoint/2010/main" val="1418503476"/>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ppt_x"/>
                                          </p:val>
                                        </p:tav>
                                        <p:tav tm="100000">
                                          <p:val>
                                            <p:strVal val="#ppt_x"/>
                                          </p:val>
                                        </p:tav>
                                      </p:tavLst>
                                    </p:anim>
                                    <p:anim calcmode="lin" valueType="num">
                                      <p:cBhvr additive="base">
                                        <p:cTn id="8" dur="500" fill="hold"/>
                                        <p:tgtEl>
                                          <p:spTgt spid="942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BA3E3-3E6C-CF6D-A7A8-9D59F54DC8D3}"/>
              </a:ext>
            </a:extLst>
          </p:cNvPr>
          <p:cNvSpPr>
            <a:spLocks noGrp="1"/>
          </p:cNvSpPr>
          <p:nvPr>
            <p:ph type="title"/>
          </p:nvPr>
        </p:nvSpPr>
        <p:spPr>
          <a:xfrm>
            <a:off x="685800" y="548680"/>
            <a:ext cx="7772400" cy="1143000"/>
          </a:xfrm>
        </p:spPr>
        <p:txBody>
          <a:bodyPr/>
          <a:lstStyle/>
          <a:p>
            <a:r>
              <a:rPr lang="pt-PT" sz="1600" b="1" u="sng" dirty="0">
                <a:solidFill>
                  <a:schemeClr val="tx1"/>
                </a:solidFill>
                <a:latin typeface="Times New Roman" panose="02020603050405020304" pitchFamily="18" charset="0"/>
                <a:ea typeface="Cambria" panose="020405030504060302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Relatório do Comité dos Direitos da Criança, de 27 de setembro de 2019</a:t>
            </a:r>
            <a:r>
              <a:rPr lang="pt-PT" sz="1600" b="1" u="sng"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sobre Portugal</a:t>
            </a:r>
            <a:r>
              <a:rPr lang="pt-PT" sz="1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reportado aos </a:t>
            </a:r>
            <a:r>
              <a:rPr lang="pt-PT" sz="1600" u="sng" dirty="0">
                <a:solidFill>
                  <a:schemeClr val="tx1"/>
                </a:solidFill>
                <a:latin typeface="Times New Roman" panose="02020603050405020304" pitchFamily="18" charset="0"/>
                <a:ea typeface="Cambria" panose="020405030504060302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5º e 6º relatórios periódicos nacionais</a:t>
            </a:r>
            <a:r>
              <a:rPr lang="pt-PT" sz="1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sobre a implementação da Convenção sobre os Direitos da Criança, disponível em </a:t>
            </a:r>
            <a:r>
              <a:rPr lang="pt-PT" sz="1600" u="sng" dirty="0">
                <a:solidFill>
                  <a:schemeClr val="tx1"/>
                </a:solidFill>
                <a:latin typeface="Times New Roman" panose="02020603050405020304" pitchFamily="18" charset="0"/>
                <a:ea typeface="Cambria" panose="020405030504060302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https://gfcj.ministeriopublico.pt/sites/default/files/documentos/pdf/relatorio_cdc_setembro_2019.pdf</a:t>
            </a:r>
            <a:endParaRPr lang="pt-PT" sz="1600" dirty="0">
              <a:solidFill>
                <a:schemeClr val="tx1"/>
              </a:solidFill>
            </a:endParaRPr>
          </a:p>
        </p:txBody>
      </p:sp>
      <p:sp>
        <p:nvSpPr>
          <p:cNvPr id="3" name="Marcador de Posição de Conteúdo 2">
            <a:extLst>
              <a:ext uri="{FF2B5EF4-FFF2-40B4-BE49-F238E27FC236}">
                <a16:creationId xmlns:a16="http://schemas.microsoft.com/office/drawing/2014/main" id="{299648AC-F11E-D052-19E4-79E85ED110F6}"/>
              </a:ext>
            </a:extLst>
          </p:cNvPr>
          <p:cNvSpPr>
            <a:spLocks noGrp="1"/>
          </p:cNvSpPr>
          <p:nvPr>
            <p:ph idx="1"/>
          </p:nvPr>
        </p:nvSpPr>
        <p:spPr>
          <a:xfrm>
            <a:off x="323528" y="1886882"/>
            <a:ext cx="8352928" cy="4114800"/>
          </a:xfrm>
        </p:spPr>
        <p:txBody>
          <a:bodyPr/>
          <a:lstStyle/>
          <a:p>
            <a:r>
              <a:rPr lang="pt-PT" sz="2000" b="0" i="0" dirty="0">
                <a:effectLst/>
              </a:rPr>
              <a:t>As recomendações incidem, entre outras matérias, </a:t>
            </a:r>
          </a:p>
          <a:p>
            <a:pPr lvl="1"/>
            <a:r>
              <a:rPr lang="pt-PT" sz="1600" b="0" i="0" dirty="0">
                <a:effectLst/>
                <a:highlight>
                  <a:srgbClr val="FFFF00"/>
                </a:highlight>
              </a:rPr>
              <a:t>o reforço de formação específica dos profissionais em sede de audição e  participação das crianças na tomada de decisões que as afetem</a:t>
            </a:r>
            <a:r>
              <a:rPr lang="pt-PT" sz="1600" b="0" i="0" dirty="0">
                <a:effectLst/>
              </a:rPr>
              <a:t>, </a:t>
            </a:r>
          </a:p>
          <a:p>
            <a:pPr lvl="1"/>
            <a:r>
              <a:rPr lang="pt-PT" sz="1600" b="0" i="0" dirty="0">
                <a:effectLst/>
                <a:highlight>
                  <a:srgbClr val="FFFF00"/>
                </a:highlight>
              </a:rPr>
              <a:t>o desenvolvimento de  instrumentos  padronizados como forma de garantir a sua  efetiva participação</a:t>
            </a:r>
            <a:r>
              <a:rPr lang="pt-PT" sz="1600" b="0" i="0" dirty="0">
                <a:effectLst/>
              </a:rPr>
              <a:t>, </a:t>
            </a:r>
          </a:p>
          <a:p>
            <a:pPr lvl="1"/>
            <a:r>
              <a:rPr lang="pt-PT" sz="1600" b="0" i="0" dirty="0">
                <a:effectLst/>
              </a:rPr>
              <a:t>a eliminação de todo e qualquer castigo corporal, </a:t>
            </a:r>
          </a:p>
          <a:p>
            <a:pPr lvl="1"/>
            <a:r>
              <a:rPr lang="pt-PT" sz="1600" b="0" i="0" dirty="0">
                <a:effectLst/>
              </a:rPr>
              <a:t>a eliminação de  práticas nefastas como a Mutilação Genital Feminina (MGF), </a:t>
            </a:r>
          </a:p>
          <a:p>
            <a:pPr lvl="1"/>
            <a:r>
              <a:rPr lang="pt-PT" sz="1600" b="0" i="0" dirty="0">
                <a:effectLst/>
              </a:rPr>
              <a:t>a elevada expressão do acolhimento residencial, </a:t>
            </a:r>
          </a:p>
          <a:p>
            <a:pPr lvl="1"/>
            <a:r>
              <a:rPr lang="pt-PT" sz="1600" b="0" i="0" dirty="0">
                <a:effectLst/>
                <a:highlight>
                  <a:srgbClr val="FFFF00"/>
                </a:highlight>
              </a:rPr>
              <a:t>a inserção dos direitos da criança como tema curricular </a:t>
            </a:r>
          </a:p>
          <a:p>
            <a:pPr lvl="1"/>
            <a:r>
              <a:rPr lang="pt-PT" sz="1600" b="0" i="0" dirty="0">
                <a:effectLst/>
              </a:rPr>
              <a:t>e a proteção especial devida a crianças migrantes e/ou refugiadas.</a:t>
            </a:r>
            <a:endParaRPr lang="pt-PT" sz="1600" dirty="0"/>
          </a:p>
          <a:p>
            <a:endParaRPr lang="pt-PT" dirty="0"/>
          </a:p>
        </p:txBody>
      </p:sp>
      <p:sp>
        <p:nvSpPr>
          <p:cNvPr id="4" name="Marcador de Posição do Rodapé 3">
            <a:extLst>
              <a:ext uri="{FF2B5EF4-FFF2-40B4-BE49-F238E27FC236}">
                <a16:creationId xmlns:a16="http://schemas.microsoft.com/office/drawing/2014/main" id="{41B79475-CAB9-D803-CE47-E41FC718A1BD}"/>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Tinta 4">
                <a:extLst>
                  <a:ext uri="{FF2B5EF4-FFF2-40B4-BE49-F238E27FC236}">
                    <a16:creationId xmlns:a16="http://schemas.microsoft.com/office/drawing/2014/main" id="{96CAFF71-B2CB-769E-AB10-AD8D36823912}"/>
                  </a:ext>
                </a:extLst>
              </p14:cNvPr>
              <p14:cNvContentPartPr/>
              <p14:nvPr/>
            </p14:nvContentPartPr>
            <p14:xfrm>
              <a:off x="654000" y="6372971"/>
              <a:ext cx="360" cy="360"/>
            </p14:xfrm>
          </p:contentPart>
        </mc:Choice>
        <mc:Fallback xmlns="">
          <p:pic>
            <p:nvPicPr>
              <p:cNvPr id="5" name="Tinta 4">
                <a:extLst>
                  <a:ext uri="{FF2B5EF4-FFF2-40B4-BE49-F238E27FC236}">
                    <a16:creationId xmlns:a16="http://schemas.microsoft.com/office/drawing/2014/main" id="{96CAFF71-B2CB-769E-AB10-AD8D36823912}"/>
                  </a:ext>
                </a:extLst>
              </p:cNvPr>
              <p:cNvPicPr/>
              <p:nvPr/>
            </p:nvPicPr>
            <p:blipFill>
              <a:blip r:embed="rId5"/>
              <a:stretch>
                <a:fillRect/>
              </a:stretch>
            </p:blipFill>
            <p:spPr>
              <a:xfrm>
                <a:off x="636000" y="6355331"/>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Tinta 5">
                <a:extLst>
                  <a:ext uri="{FF2B5EF4-FFF2-40B4-BE49-F238E27FC236}">
                    <a16:creationId xmlns:a16="http://schemas.microsoft.com/office/drawing/2014/main" id="{4A03689F-740A-6B35-37AF-AFFF2550A821}"/>
                  </a:ext>
                </a:extLst>
              </p14:cNvPr>
              <p14:cNvContentPartPr/>
              <p14:nvPr/>
            </p14:nvContentPartPr>
            <p14:xfrm>
              <a:off x="602160" y="750851"/>
              <a:ext cx="1225080" cy="495360"/>
            </p14:xfrm>
          </p:contentPart>
        </mc:Choice>
        <mc:Fallback xmlns="">
          <p:pic>
            <p:nvPicPr>
              <p:cNvPr id="6" name="Tinta 5">
                <a:extLst>
                  <a:ext uri="{FF2B5EF4-FFF2-40B4-BE49-F238E27FC236}">
                    <a16:creationId xmlns:a16="http://schemas.microsoft.com/office/drawing/2014/main" id="{4A03689F-740A-6B35-37AF-AFFF2550A821}"/>
                  </a:ext>
                </a:extLst>
              </p:cNvPr>
              <p:cNvPicPr/>
              <p:nvPr/>
            </p:nvPicPr>
            <p:blipFill>
              <a:blip r:embed="rId7"/>
              <a:stretch>
                <a:fillRect/>
              </a:stretch>
            </p:blipFill>
            <p:spPr>
              <a:xfrm>
                <a:off x="584160" y="733211"/>
                <a:ext cx="1260720" cy="531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Tinta 6">
                <a:extLst>
                  <a:ext uri="{FF2B5EF4-FFF2-40B4-BE49-F238E27FC236}">
                    <a16:creationId xmlns:a16="http://schemas.microsoft.com/office/drawing/2014/main" id="{385A46E7-7B0E-C6BC-99DD-7DC698BE818D}"/>
                  </a:ext>
                </a:extLst>
              </p14:cNvPr>
              <p14:cNvContentPartPr/>
              <p14:nvPr/>
            </p14:nvContentPartPr>
            <p14:xfrm>
              <a:off x="6186480" y="2589731"/>
              <a:ext cx="1874880" cy="89280"/>
            </p14:xfrm>
          </p:contentPart>
        </mc:Choice>
        <mc:Fallback xmlns="">
          <p:pic>
            <p:nvPicPr>
              <p:cNvPr id="7" name="Tinta 6">
                <a:extLst>
                  <a:ext uri="{FF2B5EF4-FFF2-40B4-BE49-F238E27FC236}">
                    <a16:creationId xmlns:a16="http://schemas.microsoft.com/office/drawing/2014/main" id="{385A46E7-7B0E-C6BC-99DD-7DC698BE818D}"/>
                  </a:ext>
                </a:extLst>
              </p:cNvPr>
              <p:cNvPicPr/>
              <p:nvPr/>
            </p:nvPicPr>
            <p:blipFill>
              <a:blip r:embed="rId9"/>
              <a:stretch>
                <a:fillRect/>
              </a:stretch>
            </p:blipFill>
            <p:spPr>
              <a:xfrm>
                <a:off x="6168480" y="2572091"/>
                <a:ext cx="1910520" cy="124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8" name="Tinta 7">
                <a:extLst>
                  <a:ext uri="{FF2B5EF4-FFF2-40B4-BE49-F238E27FC236}">
                    <a16:creationId xmlns:a16="http://schemas.microsoft.com/office/drawing/2014/main" id="{C416433F-8A72-C861-BA08-0764E97D43B7}"/>
                  </a:ext>
                </a:extLst>
              </p14:cNvPr>
              <p14:cNvContentPartPr/>
              <p14:nvPr/>
            </p14:nvContentPartPr>
            <p14:xfrm>
              <a:off x="3154200" y="3056291"/>
              <a:ext cx="2830680" cy="88200"/>
            </p14:xfrm>
          </p:contentPart>
        </mc:Choice>
        <mc:Fallback xmlns="">
          <p:pic>
            <p:nvPicPr>
              <p:cNvPr id="8" name="Tinta 7">
                <a:extLst>
                  <a:ext uri="{FF2B5EF4-FFF2-40B4-BE49-F238E27FC236}">
                    <a16:creationId xmlns:a16="http://schemas.microsoft.com/office/drawing/2014/main" id="{C416433F-8A72-C861-BA08-0764E97D43B7}"/>
                  </a:ext>
                </a:extLst>
              </p:cNvPr>
              <p:cNvPicPr/>
              <p:nvPr/>
            </p:nvPicPr>
            <p:blipFill>
              <a:blip r:embed="rId11"/>
              <a:stretch>
                <a:fillRect/>
              </a:stretch>
            </p:blipFill>
            <p:spPr>
              <a:xfrm>
                <a:off x="3136560" y="3038651"/>
                <a:ext cx="2866320" cy="123840"/>
              </a:xfrm>
              <a:prstGeom prst="rect">
                <a:avLst/>
              </a:prstGeom>
            </p:spPr>
          </p:pic>
        </mc:Fallback>
      </mc:AlternateContent>
    </p:spTree>
    <p:extLst>
      <p:ext uri="{BB962C8B-B14F-4D97-AF65-F5344CB8AC3E}">
        <p14:creationId xmlns:p14="http://schemas.microsoft.com/office/powerpoint/2010/main" val="1990170405"/>
      </p:ext>
    </p:extLst>
  </p:cSld>
  <p:clrMapOvr>
    <a:masterClrMapping/>
  </p:clrMapOvr>
  <p:transition spd="slow">
    <p:strips dir="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DBA3E3-3E6C-CF6D-A7A8-9D59F54DC8D3}"/>
              </a:ext>
            </a:extLst>
          </p:cNvPr>
          <p:cNvSpPr>
            <a:spLocks noGrp="1"/>
          </p:cNvSpPr>
          <p:nvPr>
            <p:ph type="title"/>
          </p:nvPr>
        </p:nvSpPr>
        <p:spPr>
          <a:xfrm>
            <a:off x="685800" y="548680"/>
            <a:ext cx="7772400" cy="1143000"/>
          </a:xfrm>
        </p:spPr>
        <p:txBody>
          <a:bodyPr/>
          <a:lstStyle/>
          <a:p>
            <a:r>
              <a:rPr lang="pt-PT" sz="1600" b="1" u="sng" dirty="0">
                <a:solidFill>
                  <a:schemeClr val="tx1"/>
                </a:solidFill>
                <a:latin typeface="Times New Roman" panose="02020603050405020304" pitchFamily="18" charset="0"/>
                <a:ea typeface="Cambria" panose="020405030504060302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Relatório do Comité dos Direitos da Criança, de 27 de setembro de 2019</a:t>
            </a:r>
            <a:r>
              <a:rPr lang="pt-PT" sz="1600" b="1" u="sng"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sobre Portugal</a:t>
            </a:r>
            <a:r>
              <a:rPr lang="pt-PT" sz="1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reportado aos </a:t>
            </a:r>
            <a:r>
              <a:rPr lang="pt-PT" sz="1600" u="sng" dirty="0">
                <a:solidFill>
                  <a:schemeClr val="tx1"/>
                </a:solidFill>
                <a:latin typeface="Times New Roman" panose="02020603050405020304" pitchFamily="18" charset="0"/>
                <a:ea typeface="Cambria" panose="020405030504060302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5º e 6º relatórios periódicos nacionais</a:t>
            </a:r>
            <a:r>
              <a:rPr lang="pt-PT" sz="16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sobre a implementação da Convenção sobre os Direitos da Criança, disponível em </a:t>
            </a:r>
            <a:r>
              <a:rPr lang="pt-PT" sz="1600" u="sng" dirty="0">
                <a:solidFill>
                  <a:schemeClr val="tx1"/>
                </a:solidFill>
                <a:latin typeface="Times New Roman" panose="02020603050405020304" pitchFamily="18" charset="0"/>
                <a:ea typeface="Cambria" panose="020405030504060302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https://gfcj.ministeriopublico.pt/sites/default/files/documentos/pdf/relatorio_cdc_setembro_2019.pdf</a:t>
            </a:r>
            <a:endParaRPr lang="pt-PT" sz="1600" dirty="0">
              <a:solidFill>
                <a:schemeClr val="tx1"/>
              </a:solidFill>
            </a:endParaRPr>
          </a:p>
        </p:txBody>
      </p:sp>
      <p:sp>
        <p:nvSpPr>
          <p:cNvPr id="3" name="Marcador de Posição de Conteúdo 2">
            <a:extLst>
              <a:ext uri="{FF2B5EF4-FFF2-40B4-BE49-F238E27FC236}">
                <a16:creationId xmlns:a16="http://schemas.microsoft.com/office/drawing/2014/main" id="{299648AC-F11E-D052-19E4-79E85ED110F6}"/>
              </a:ext>
            </a:extLst>
          </p:cNvPr>
          <p:cNvSpPr>
            <a:spLocks noGrp="1"/>
          </p:cNvSpPr>
          <p:nvPr>
            <p:ph idx="1"/>
          </p:nvPr>
        </p:nvSpPr>
        <p:spPr/>
        <p:txBody>
          <a:bodyPr/>
          <a:lstStyle/>
          <a:p>
            <a:pPr algn="just"/>
            <a:r>
              <a:rPr lang="pt-PT" sz="1800" dirty="0">
                <a:effectLst/>
                <a:latin typeface="Times New Roman" panose="02020603050405020304" pitchFamily="18" charset="0"/>
                <a:ea typeface="Cambria" panose="02040503050406030204" pitchFamily="18" charset="0"/>
                <a:cs typeface="Times New Roman" panose="02020603050405020304" pitchFamily="18" charset="0"/>
              </a:rPr>
              <a:t>: “17. </a:t>
            </a:r>
            <a:r>
              <a:rPr lang="en-GB" sz="1800" dirty="0">
                <a:effectLst/>
                <a:latin typeface="Times New Roman" panose="02020603050405020304" pitchFamily="18" charset="0"/>
                <a:ea typeface="Cambria" panose="02040503050406030204" pitchFamily="18" charset="0"/>
                <a:cs typeface="Times New Roman" panose="02020603050405020304" pitchFamily="18" charset="0"/>
              </a:rPr>
              <a:t>The Committee welcomes the translation into Portuguese and the dissemination of its general comment No. 11(2013) on the right of the child to have his or her best interests taken as a primary consideration, as well as the integration of the best interests of the child into legislation on adoption, self-determination of gender identity and on custody in case of divorce. </a:t>
            </a:r>
            <a:r>
              <a:rPr lang="en-GB" sz="1800"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It is concerned, however, at the continued absence of legislation on and guidelines for the determination and application of the best interests of the child in justice, </a:t>
            </a:r>
            <a:r>
              <a:rPr lang="en-GB" sz="1800" dirty="0">
                <a:effectLst/>
                <a:latin typeface="Times New Roman" panose="02020603050405020304" pitchFamily="18" charset="0"/>
                <a:ea typeface="Cambria" panose="02040503050406030204" pitchFamily="18" charset="0"/>
                <a:cs typeface="Times New Roman" panose="02020603050405020304" pitchFamily="18" charset="0"/>
              </a:rPr>
              <a:t>health care, child protection, care placement, immigration, asylum procedures and education. </a:t>
            </a:r>
            <a:r>
              <a:rPr lang="en-GB" sz="1800" dirty="0">
                <a:effectLst/>
                <a:highlight>
                  <a:srgbClr val="FFFF00"/>
                </a:highlight>
                <a:latin typeface="Times New Roman" panose="02020603050405020304" pitchFamily="18" charset="0"/>
                <a:ea typeface="Cambria" panose="02040503050406030204" pitchFamily="18" charset="0"/>
                <a:cs typeface="Times New Roman" panose="02020603050405020304" pitchFamily="18" charset="0"/>
              </a:rPr>
              <a:t>The Committee is moreover concerned that this lack of guidance may result in contradicting interpretations of the law and decisions by different instances”.</a:t>
            </a:r>
          </a:p>
          <a:p>
            <a:endParaRPr lang="pt-PT" dirty="0"/>
          </a:p>
        </p:txBody>
      </p:sp>
      <p:sp>
        <p:nvSpPr>
          <p:cNvPr id="4" name="Marcador de Posição do Rodapé 3">
            <a:extLst>
              <a:ext uri="{FF2B5EF4-FFF2-40B4-BE49-F238E27FC236}">
                <a16:creationId xmlns:a16="http://schemas.microsoft.com/office/drawing/2014/main" id="{41B79475-CAB9-D803-CE47-E41FC718A1BD}"/>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1668761537"/>
      </p:ext>
    </p:extLst>
  </p:cSld>
  <p:clrMapOvr>
    <a:masterClrMapping/>
  </p:clrMapOvr>
  <p:transition spd="slow">
    <p:strips dir="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9A4B9-336C-06A2-8937-8CD5CC15CF80}"/>
              </a:ext>
            </a:extLst>
          </p:cNvPr>
          <p:cNvSpPr>
            <a:spLocks noGrp="1"/>
          </p:cNvSpPr>
          <p:nvPr>
            <p:ph type="title"/>
          </p:nvPr>
        </p:nvSpPr>
        <p:spPr>
          <a:xfrm>
            <a:off x="467544" y="337592"/>
            <a:ext cx="7772400" cy="1143000"/>
          </a:xfrm>
        </p:spPr>
        <p:txBody>
          <a:bodyPr/>
          <a:lstStyle/>
          <a:p>
            <a:r>
              <a:rPr lang="pt-PT" sz="1800" dirty="0">
                <a:solidFill>
                  <a:srgbClr val="000000"/>
                </a:solidFill>
                <a:effectLst/>
                <a:latin typeface="Times New Roman" panose="02020603050405020304" pitchFamily="18" charset="0"/>
                <a:ea typeface="Times New Roman" panose="02020603050405020304" pitchFamily="18" charset="0"/>
              </a:rPr>
              <a:t>Transversal à forma de processo, à entidade que preside e ao tipo de ato que se pretende realizar, encontra-se o </a:t>
            </a:r>
            <a:r>
              <a:rPr lang="pt-PT" sz="1800" dirty="0">
                <a:solidFill>
                  <a:srgbClr val="000000"/>
                </a:solidFill>
                <a:effectLst/>
                <a:highlight>
                  <a:srgbClr val="FFFF00"/>
                </a:highlight>
                <a:latin typeface="Times New Roman" panose="02020603050405020304" pitchFamily="18" charset="0"/>
                <a:ea typeface="Times New Roman" panose="02020603050405020304" pitchFamily="18" charset="0"/>
              </a:rPr>
              <a:t>princípio do superior interesse da criança</a:t>
            </a:r>
            <a:r>
              <a:rPr lang="pt-PT" sz="1800" dirty="0">
                <a:solidFill>
                  <a:srgbClr val="000000"/>
                </a:solidFill>
                <a:effectLst/>
                <a:latin typeface="Times New Roman" panose="02020603050405020304" pitchFamily="18" charset="0"/>
                <a:ea typeface="Times New Roman" panose="02020603050405020304" pitchFamily="18" charset="0"/>
              </a:rPr>
              <a:t>. </a:t>
            </a:r>
            <a:endParaRPr lang="pt-PT" dirty="0"/>
          </a:p>
        </p:txBody>
      </p:sp>
      <p:sp>
        <p:nvSpPr>
          <p:cNvPr id="3" name="Marcador de Posição de Conteúdo 2">
            <a:extLst>
              <a:ext uri="{FF2B5EF4-FFF2-40B4-BE49-F238E27FC236}">
                <a16:creationId xmlns:a16="http://schemas.microsoft.com/office/drawing/2014/main" id="{6045EED0-97DF-A4EE-5D96-B44EBC174C00}"/>
              </a:ext>
            </a:extLst>
          </p:cNvPr>
          <p:cNvSpPr>
            <a:spLocks noGrp="1"/>
          </p:cNvSpPr>
          <p:nvPr>
            <p:ph idx="1"/>
          </p:nvPr>
        </p:nvSpPr>
        <p:spPr>
          <a:xfrm>
            <a:off x="107504" y="1412776"/>
            <a:ext cx="8350696" cy="5400600"/>
          </a:xfrm>
        </p:spPr>
        <p:txBody>
          <a:bodyPr/>
          <a:lstStyle/>
          <a:p>
            <a:pPr algn="just">
              <a:lnSpc>
                <a:spcPct val="150000"/>
              </a:lnSpc>
              <a:spcAft>
                <a:spcPts val="1000"/>
              </a:spcAft>
            </a:pPr>
            <a:r>
              <a:rPr lang="pt-PT" sz="1500" dirty="0">
                <a:solidFill>
                  <a:srgbClr val="000000"/>
                </a:solidFill>
                <a:effectLst/>
                <a:latin typeface="Times New Roman" panose="02020603050405020304" pitchFamily="18" charset="0"/>
                <a:ea typeface="Times New Roman" panose="02020603050405020304" pitchFamily="18" charset="0"/>
              </a:rPr>
              <a:t>“O Tribunal Europeu dos Direitos Humanos – TEDH – tem sucessivamente reiterado que o interesse superior da criança é:</a:t>
            </a:r>
            <a:endParaRPr lang="en-GB" sz="1500" dirty="0">
              <a:effectLst/>
              <a:latin typeface="Calibri" panose="020F0502020204030204" pitchFamily="34" charset="0"/>
              <a:ea typeface="Calibri" panose="020F0502020204030204" pitchFamily="34" charset="0"/>
            </a:endParaRPr>
          </a:p>
          <a:p>
            <a:pPr indent="0" algn="just">
              <a:lnSpc>
                <a:spcPct val="150000"/>
              </a:lnSpc>
              <a:spcAft>
                <a:spcPts val="1000"/>
              </a:spcAft>
              <a:buNone/>
            </a:pPr>
            <a:r>
              <a:rPr lang="pt-PT" sz="1500" dirty="0">
                <a:solidFill>
                  <a:srgbClr val="000000"/>
                </a:solidFill>
                <a:effectLst/>
                <a:latin typeface="Times New Roman" panose="02020603050405020304" pitchFamily="18" charset="0"/>
                <a:ea typeface="Times New Roman" panose="02020603050405020304" pitchFamily="18" charset="0"/>
              </a:rPr>
              <a:t>	- um princípio jurídico interpretativo da maior importância (</a:t>
            </a:r>
            <a:r>
              <a:rPr lang="pt-PT" sz="1500" dirty="0" err="1">
                <a:solidFill>
                  <a:srgbClr val="000000"/>
                </a:solidFill>
                <a:effectLst/>
                <a:latin typeface="Times New Roman" panose="02020603050405020304" pitchFamily="18" charset="0"/>
                <a:ea typeface="Times New Roman" panose="02020603050405020304" pitchFamily="18" charset="0"/>
              </a:rPr>
              <a:t>Johansen</a:t>
            </a:r>
            <a:r>
              <a:rPr lang="pt-PT" sz="1500" dirty="0">
                <a:solidFill>
                  <a:srgbClr val="000000"/>
                </a:solidFill>
                <a:effectLst/>
                <a:latin typeface="Times New Roman" panose="02020603050405020304" pitchFamily="18" charset="0"/>
                <a:ea typeface="Times New Roman" panose="02020603050405020304" pitchFamily="18" charset="0"/>
              </a:rPr>
              <a:t> v. Noruega, n.º 24/1995/530/616, 7 de agosto de 1996); </a:t>
            </a:r>
            <a:endParaRPr lang="en-GB" sz="1500" dirty="0">
              <a:effectLst/>
              <a:latin typeface="Calibri" panose="020F0502020204030204" pitchFamily="34" charset="0"/>
              <a:ea typeface="Calibri" panose="020F0502020204030204" pitchFamily="34" charset="0"/>
            </a:endParaRPr>
          </a:p>
          <a:p>
            <a:pPr indent="0" algn="just">
              <a:lnSpc>
                <a:spcPct val="150000"/>
              </a:lnSpc>
              <a:spcAft>
                <a:spcPts val="1000"/>
              </a:spcAft>
              <a:buNone/>
            </a:pPr>
            <a:r>
              <a:rPr lang="pt-PT" sz="1500" dirty="0">
                <a:solidFill>
                  <a:srgbClr val="000000"/>
                </a:solidFill>
                <a:effectLst/>
                <a:latin typeface="Times New Roman" panose="02020603050405020304" pitchFamily="18" charset="0"/>
                <a:ea typeface="Times New Roman" panose="02020603050405020304" pitchFamily="18" charset="0"/>
              </a:rPr>
              <a:t>	- um direito material que deve ser identificado e valorizado em cada caso concreto e que deve ser sempre tomado em consideração (</a:t>
            </a:r>
            <a:r>
              <a:rPr lang="pt-PT" sz="1500" dirty="0" err="1">
                <a:solidFill>
                  <a:srgbClr val="000000"/>
                </a:solidFill>
                <a:effectLst/>
                <a:latin typeface="Times New Roman" panose="02020603050405020304" pitchFamily="18" charset="0"/>
                <a:ea typeface="Times New Roman" panose="02020603050405020304" pitchFamily="18" charset="0"/>
              </a:rPr>
              <a:t>Zaunegger</a:t>
            </a:r>
            <a:r>
              <a:rPr lang="pt-PT" sz="1500" dirty="0">
                <a:solidFill>
                  <a:srgbClr val="000000"/>
                </a:solidFill>
                <a:effectLst/>
                <a:latin typeface="Times New Roman" panose="02020603050405020304" pitchFamily="18" charset="0"/>
                <a:ea typeface="Times New Roman" panose="02020603050405020304" pitchFamily="18" charset="0"/>
              </a:rPr>
              <a:t>/Alemanha, n.º 22028/04, 3 de dezembro de 2009, </a:t>
            </a:r>
            <a:r>
              <a:rPr lang="pt-PT" sz="1500" dirty="0" err="1">
                <a:solidFill>
                  <a:srgbClr val="000000"/>
                </a:solidFill>
                <a:effectLst/>
                <a:latin typeface="Times New Roman" panose="02020603050405020304" pitchFamily="18" charset="0"/>
                <a:ea typeface="Times New Roman" panose="02020603050405020304" pitchFamily="18" charset="0"/>
              </a:rPr>
              <a:t>Jeunesse</a:t>
            </a:r>
            <a:r>
              <a:rPr lang="pt-PT" sz="1500" dirty="0">
                <a:solidFill>
                  <a:srgbClr val="000000"/>
                </a:solidFill>
                <a:effectLst/>
                <a:latin typeface="Times New Roman" panose="02020603050405020304" pitchFamily="18" charset="0"/>
                <a:ea typeface="Times New Roman" panose="02020603050405020304" pitchFamily="18" charset="0"/>
              </a:rPr>
              <a:t> v. Países Baixos (GC), n. 12738/10, 3 de outubro de 2014, §109);</a:t>
            </a:r>
            <a:endParaRPr lang="en-GB" sz="1500" dirty="0">
              <a:effectLst/>
              <a:latin typeface="Calibri" panose="020F0502020204030204" pitchFamily="34" charset="0"/>
              <a:ea typeface="Calibri" panose="020F0502020204030204" pitchFamily="34" charset="0"/>
            </a:endParaRPr>
          </a:p>
          <a:p>
            <a:pPr indent="0" algn="just">
              <a:lnSpc>
                <a:spcPct val="150000"/>
              </a:lnSpc>
              <a:spcAft>
                <a:spcPts val="1000"/>
              </a:spcAft>
              <a:buNone/>
            </a:pPr>
            <a:r>
              <a:rPr lang="pt-PT" sz="1500" dirty="0">
                <a:solidFill>
                  <a:srgbClr val="000000"/>
                </a:solidFill>
                <a:effectLst/>
                <a:latin typeface="Times New Roman" panose="02020603050405020304" pitchFamily="18" charset="0"/>
                <a:ea typeface="Times New Roman" panose="02020603050405020304" pitchFamily="18" charset="0"/>
              </a:rPr>
              <a:t>	- uma norma processual que exige uma avaliação do impacto da decisão sobre a criança (Comentário geral n.º 14 (2013), X </a:t>
            </a:r>
            <a:r>
              <a:rPr lang="pt-PT" sz="1500" i="1" dirty="0">
                <a:solidFill>
                  <a:srgbClr val="000000"/>
                </a:solidFill>
                <a:effectLst/>
                <a:latin typeface="Times New Roman" panose="02020603050405020304" pitchFamily="18" charset="0"/>
                <a:ea typeface="Times New Roman" panose="02020603050405020304" pitchFamily="18" charset="0"/>
              </a:rPr>
              <a:t>v</a:t>
            </a:r>
            <a:r>
              <a:rPr lang="pt-PT" sz="1500" dirty="0">
                <a:solidFill>
                  <a:srgbClr val="000000"/>
                </a:solidFill>
                <a:effectLst/>
                <a:latin typeface="Times New Roman" panose="02020603050405020304" pitchFamily="18" charset="0"/>
                <a:ea typeface="Times New Roman" panose="02020603050405020304" pitchFamily="18" charset="0"/>
              </a:rPr>
              <a:t>. Letónia (GC), n.º 27853/09, 26 de novembro de 2013, § 117, 119, </a:t>
            </a:r>
            <a:r>
              <a:rPr lang="pt-PT" sz="1500" dirty="0" err="1">
                <a:solidFill>
                  <a:srgbClr val="000000"/>
                </a:solidFill>
                <a:effectLst/>
                <a:latin typeface="Times New Roman" panose="02020603050405020304" pitchFamily="18" charset="0"/>
                <a:ea typeface="Times New Roman" panose="02020603050405020304" pitchFamily="18" charset="0"/>
              </a:rPr>
              <a:t>Mennesson</a:t>
            </a:r>
            <a:r>
              <a:rPr lang="pt-PT" sz="1500" dirty="0">
                <a:solidFill>
                  <a:srgbClr val="000000"/>
                </a:solidFill>
                <a:effectLst/>
                <a:latin typeface="Times New Roman" panose="02020603050405020304" pitchFamily="18" charset="0"/>
                <a:ea typeface="Times New Roman" panose="02020603050405020304" pitchFamily="18" charset="0"/>
              </a:rPr>
              <a:t> </a:t>
            </a:r>
            <a:r>
              <a:rPr lang="pt-PT" sz="1500" i="1" dirty="0">
                <a:solidFill>
                  <a:srgbClr val="000000"/>
                </a:solidFill>
                <a:effectLst/>
                <a:latin typeface="Times New Roman" panose="02020603050405020304" pitchFamily="18" charset="0"/>
                <a:ea typeface="Times New Roman" panose="02020603050405020304" pitchFamily="18" charset="0"/>
              </a:rPr>
              <a:t>v.</a:t>
            </a:r>
            <a:r>
              <a:rPr lang="pt-PT" sz="1500" dirty="0">
                <a:solidFill>
                  <a:srgbClr val="000000"/>
                </a:solidFill>
                <a:effectLst/>
                <a:latin typeface="Times New Roman" panose="02020603050405020304" pitchFamily="18" charset="0"/>
                <a:ea typeface="Times New Roman" panose="02020603050405020304" pitchFamily="18" charset="0"/>
              </a:rPr>
              <a:t> França, n.º 65192/11, junho de 2014, § 99-100, Diretiva 2008/115/CE, </a:t>
            </a:r>
            <a:r>
              <a:rPr lang="pt-PT" sz="1500" dirty="0" err="1">
                <a:solidFill>
                  <a:srgbClr val="000000"/>
                </a:solidFill>
                <a:effectLst/>
                <a:latin typeface="Times New Roman" panose="02020603050405020304" pitchFamily="18" charset="0"/>
                <a:ea typeface="Times New Roman" panose="02020603050405020304" pitchFamily="18" charset="0"/>
              </a:rPr>
              <a:t>art</a:t>
            </a:r>
            <a:r>
              <a:rPr lang="pt-PT" sz="1500" dirty="0">
                <a:solidFill>
                  <a:srgbClr val="000000"/>
                </a:solidFill>
                <a:effectLst/>
                <a:latin typeface="Times New Roman" panose="02020603050405020304" pitchFamily="18" charset="0"/>
                <a:ea typeface="Times New Roman" panose="02020603050405020304" pitchFamily="18" charset="0"/>
              </a:rPr>
              <a:t>. 5.º, e, com interesse, Ac. do Tribunal de Justiça da União Europeia C-112/20 (10.ª Secção), 11 de março de 2021)”. 	</a:t>
            </a:r>
          </a:p>
          <a:p>
            <a:pPr indent="0" algn="just">
              <a:lnSpc>
                <a:spcPct val="150000"/>
              </a:lnSpc>
              <a:spcAft>
                <a:spcPts val="1000"/>
              </a:spcAft>
              <a:buNone/>
            </a:pPr>
            <a:r>
              <a:rPr lang="pt-PT" sz="1200" dirty="0">
                <a:solidFill>
                  <a:srgbClr val="000000"/>
                </a:solidFill>
                <a:effectLst/>
                <a:latin typeface="Times New Roman" panose="02020603050405020304" pitchFamily="18" charset="0"/>
                <a:ea typeface="Times New Roman" panose="02020603050405020304" pitchFamily="18" charset="0"/>
              </a:rPr>
              <a:t>(Santos, Gracias, “A </a:t>
            </a:r>
            <a:r>
              <a:rPr lang="pt-PT" sz="1200" dirty="0">
                <a:solidFill>
                  <a:srgbClr val="000000"/>
                </a:solidFill>
                <a:latin typeface="Times New Roman" panose="02020603050405020304" pitchFamily="18" charset="0"/>
                <a:ea typeface="Times New Roman" panose="02020603050405020304" pitchFamily="18" charset="0"/>
              </a:rPr>
              <a:t>Lei Tutelar Educativa e as medidas Tutelares Educativas”, in Maria João Leote de Carvalho </a:t>
            </a:r>
            <a:r>
              <a:rPr lang="pt-PT" sz="1200" dirty="0" err="1">
                <a:solidFill>
                  <a:srgbClr val="000000"/>
                </a:solidFill>
                <a:latin typeface="Times New Roman" panose="02020603050405020304" pitchFamily="18" charset="0"/>
                <a:ea typeface="Times New Roman" panose="02020603050405020304" pitchFamily="18" charset="0"/>
              </a:rPr>
              <a:t>et</a:t>
            </a:r>
            <a:r>
              <a:rPr lang="pt-PT" sz="1200" dirty="0">
                <a:solidFill>
                  <a:srgbClr val="000000"/>
                </a:solidFill>
                <a:latin typeface="Times New Roman" panose="02020603050405020304" pitchFamily="18" charset="0"/>
                <a:ea typeface="Times New Roman" panose="02020603050405020304" pitchFamily="18" charset="0"/>
              </a:rPr>
              <a:t> al, </a:t>
            </a:r>
            <a:r>
              <a:rPr lang="pt-PT" sz="1200" i="1" dirty="0">
                <a:solidFill>
                  <a:srgbClr val="000000"/>
                </a:solidFill>
                <a:effectLst/>
                <a:latin typeface="Times New Roman" panose="02020603050405020304" pitchFamily="18" charset="0"/>
                <a:ea typeface="Times New Roman" panose="02020603050405020304" pitchFamily="18" charset="0"/>
              </a:rPr>
              <a:t>Manual de Justiça Juvenil,</a:t>
            </a:r>
            <a:r>
              <a:rPr lang="pt-PT" sz="1200" dirty="0">
                <a:solidFill>
                  <a:srgbClr val="000000"/>
                </a:solidFill>
                <a:effectLst/>
                <a:latin typeface="Times New Roman" panose="02020603050405020304" pitchFamily="18" charset="0"/>
                <a:ea typeface="Times New Roman" panose="02020603050405020304" pitchFamily="18" charset="0"/>
              </a:rPr>
              <a:t> 2024)</a:t>
            </a:r>
            <a:endParaRPr lang="en-GB" sz="1200" dirty="0">
              <a:effectLst/>
              <a:latin typeface="Calibri" panose="020F0502020204030204" pitchFamily="34" charset="0"/>
              <a:ea typeface="Calibri" panose="020F0502020204030204" pitchFamily="34" charset="0"/>
            </a:endParaRPr>
          </a:p>
          <a:p>
            <a:endParaRPr lang="pt-PT" dirty="0"/>
          </a:p>
        </p:txBody>
      </p:sp>
    </p:spTree>
    <p:extLst>
      <p:ext uri="{BB962C8B-B14F-4D97-AF65-F5344CB8AC3E}">
        <p14:creationId xmlns:p14="http://schemas.microsoft.com/office/powerpoint/2010/main" val="3462203990"/>
      </p:ext>
    </p:extLst>
  </p:cSld>
  <p:clrMapOvr>
    <a:masterClrMapping/>
  </p:clrMapOvr>
  <p:transition spd="slow">
    <p:strips dir="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785F01-E34B-2805-8988-F9EF4EE7B63C}"/>
              </a:ext>
            </a:extLst>
          </p:cNvPr>
          <p:cNvSpPr>
            <a:spLocks noGrp="1"/>
          </p:cNvSpPr>
          <p:nvPr>
            <p:ph type="title"/>
          </p:nvPr>
        </p:nvSpPr>
        <p:spPr>
          <a:xfrm>
            <a:off x="611560" y="116632"/>
            <a:ext cx="7772400" cy="1143000"/>
          </a:xfrm>
        </p:spPr>
        <p:txBody>
          <a:bodyPr/>
          <a:lstStyle/>
          <a:p>
            <a:r>
              <a:rPr lang="pt-PT" sz="1600" b="1" dirty="0">
                <a:highlight>
                  <a:srgbClr val="FFFF00"/>
                </a:highlight>
              </a:rPr>
              <a:t>Estratégia Única dos Direitos das Crianças e Jovens 2025-2035, aprovada pela Resolução do Conselho de Ministros n.º 34/2025</a:t>
            </a:r>
            <a:endParaRPr lang="pt-PT" sz="1600" dirty="0"/>
          </a:p>
        </p:txBody>
      </p:sp>
      <p:pic>
        <p:nvPicPr>
          <p:cNvPr id="6" name="Marcador de Posição de Conteúdo 5">
            <a:extLst>
              <a:ext uri="{FF2B5EF4-FFF2-40B4-BE49-F238E27FC236}">
                <a16:creationId xmlns:a16="http://schemas.microsoft.com/office/drawing/2014/main" id="{5B7BDDDE-3279-28AD-4F27-5DDCABE16845}"/>
              </a:ext>
            </a:extLst>
          </p:cNvPr>
          <p:cNvPicPr>
            <a:picLocks noGrp="1" noChangeAspect="1"/>
          </p:cNvPicPr>
          <p:nvPr>
            <p:ph idx="1"/>
          </p:nvPr>
        </p:nvPicPr>
        <p:blipFill>
          <a:blip r:embed="rId2"/>
          <a:stretch>
            <a:fillRect/>
          </a:stretch>
        </p:blipFill>
        <p:spPr>
          <a:xfrm>
            <a:off x="107504" y="1052736"/>
            <a:ext cx="6268325" cy="1276528"/>
          </a:xfrm>
        </p:spPr>
      </p:pic>
      <p:sp>
        <p:nvSpPr>
          <p:cNvPr id="4" name="Marcador de Posição do Rodapé 3">
            <a:extLst>
              <a:ext uri="{FF2B5EF4-FFF2-40B4-BE49-F238E27FC236}">
                <a16:creationId xmlns:a16="http://schemas.microsoft.com/office/drawing/2014/main" id="{311FAA4D-021F-E51B-5F9C-9D0C996AD228}"/>
              </a:ext>
            </a:extLst>
          </p:cNvPr>
          <p:cNvSpPr>
            <a:spLocks noGrp="1"/>
          </p:cNvSpPr>
          <p:nvPr>
            <p:ph type="ftr" sz="quarter" idx="11"/>
          </p:nvPr>
        </p:nvSpPr>
        <p:spPr/>
        <p:txBody>
          <a:bodyPr/>
          <a:lstStyle/>
          <a:p>
            <a:pPr>
              <a:defRPr/>
            </a:pPr>
            <a:endParaRPr lang="pt-PT" altLang="pt-PT" dirty="0"/>
          </a:p>
        </p:txBody>
      </p:sp>
      <p:pic>
        <p:nvPicPr>
          <p:cNvPr id="8" name="Imagem 7">
            <a:extLst>
              <a:ext uri="{FF2B5EF4-FFF2-40B4-BE49-F238E27FC236}">
                <a16:creationId xmlns:a16="http://schemas.microsoft.com/office/drawing/2014/main" id="{64CFFCA8-CCDA-2F3B-E0B2-73C93D23B3E8}"/>
              </a:ext>
            </a:extLst>
          </p:cNvPr>
          <p:cNvPicPr>
            <a:picLocks noChangeAspect="1"/>
          </p:cNvPicPr>
          <p:nvPr/>
        </p:nvPicPr>
        <p:blipFill>
          <a:blip r:embed="rId3"/>
          <a:stretch>
            <a:fillRect/>
          </a:stretch>
        </p:blipFill>
        <p:spPr>
          <a:xfrm>
            <a:off x="1907704" y="2329264"/>
            <a:ext cx="6982799" cy="2943636"/>
          </a:xfrm>
          <a:prstGeom prst="rect">
            <a:avLst/>
          </a:prstGeom>
        </p:spPr>
      </p:pic>
      <p:pic>
        <p:nvPicPr>
          <p:cNvPr id="10" name="Imagem 9">
            <a:extLst>
              <a:ext uri="{FF2B5EF4-FFF2-40B4-BE49-F238E27FC236}">
                <a16:creationId xmlns:a16="http://schemas.microsoft.com/office/drawing/2014/main" id="{8FAAB69B-A418-009D-4175-9DA43B1B43E1}"/>
              </a:ext>
            </a:extLst>
          </p:cNvPr>
          <p:cNvPicPr>
            <a:picLocks noChangeAspect="1"/>
          </p:cNvPicPr>
          <p:nvPr/>
        </p:nvPicPr>
        <p:blipFill>
          <a:blip r:embed="rId4"/>
          <a:stretch>
            <a:fillRect/>
          </a:stretch>
        </p:blipFill>
        <p:spPr>
          <a:xfrm>
            <a:off x="539552" y="4731312"/>
            <a:ext cx="6496957" cy="2010056"/>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1" name="Tinta 10">
                <a:extLst>
                  <a:ext uri="{FF2B5EF4-FFF2-40B4-BE49-F238E27FC236}">
                    <a16:creationId xmlns:a16="http://schemas.microsoft.com/office/drawing/2014/main" id="{18D81AFE-CF39-5F3F-DDFA-18CE76FBC213}"/>
                  </a:ext>
                </a:extLst>
              </p14:cNvPr>
              <p14:cNvContentPartPr/>
              <p14:nvPr/>
            </p14:nvContentPartPr>
            <p14:xfrm>
              <a:off x="4967401" y="1170938"/>
              <a:ext cx="364320" cy="182520"/>
            </p14:xfrm>
          </p:contentPart>
        </mc:Choice>
        <mc:Fallback xmlns="">
          <p:pic>
            <p:nvPicPr>
              <p:cNvPr id="11" name="Tinta 10">
                <a:extLst>
                  <a:ext uri="{FF2B5EF4-FFF2-40B4-BE49-F238E27FC236}">
                    <a16:creationId xmlns:a16="http://schemas.microsoft.com/office/drawing/2014/main" id="{18D81AFE-CF39-5F3F-DDFA-18CE76FBC213}"/>
                  </a:ext>
                </a:extLst>
              </p:cNvPr>
              <p:cNvPicPr/>
              <p:nvPr/>
            </p:nvPicPr>
            <p:blipFill>
              <a:blip r:embed="rId6"/>
              <a:stretch>
                <a:fillRect/>
              </a:stretch>
            </p:blipFill>
            <p:spPr>
              <a:xfrm>
                <a:off x="4961281" y="1164818"/>
                <a:ext cx="376560" cy="194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2" name="Tinta 11">
                <a:extLst>
                  <a:ext uri="{FF2B5EF4-FFF2-40B4-BE49-F238E27FC236}">
                    <a16:creationId xmlns:a16="http://schemas.microsoft.com/office/drawing/2014/main" id="{5508DE2F-C481-7EE8-532F-7FFFA903E0DD}"/>
                  </a:ext>
                </a:extLst>
              </p14:cNvPr>
              <p14:cNvContentPartPr/>
              <p14:nvPr/>
            </p14:nvContentPartPr>
            <p14:xfrm>
              <a:off x="3313201" y="1828298"/>
              <a:ext cx="1612440" cy="26280"/>
            </p14:xfrm>
          </p:contentPart>
        </mc:Choice>
        <mc:Fallback xmlns="">
          <p:pic>
            <p:nvPicPr>
              <p:cNvPr id="12" name="Tinta 11">
                <a:extLst>
                  <a:ext uri="{FF2B5EF4-FFF2-40B4-BE49-F238E27FC236}">
                    <a16:creationId xmlns:a16="http://schemas.microsoft.com/office/drawing/2014/main" id="{5508DE2F-C481-7EE8-532F-7FFFA903E0DD}"/>
                  </a:ext>
                </a:extLst>
              </p:cNvPr>
              <p:cNvPicPr/>
              <p:nvPr/>
            </p:nvPicPr>
            <p:blipFill>
              <a:blip r:embed="rId8"/>
              <a:stretch>
                <a:fillRect/>
              </a:stretch>
            </p:blipFill>
            <p:spPr>
              <a:xfrm>
                <a:off x="3307081" y="1822178"/>
                <a:ext cx="1624680" cy="3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3" name="Tinta 12">
                <a:extLst>
                  <a:ext uri="{FF2B5EF4-FFF2-40B4-BE49-F238E27FC236}">
                    <a16:creationId xmlns:a16="http://schemas.microsoft.com/office/drawing/2014/main" id="{BA608C0C-ED32-3196-8DA5-A30544571B77}"/>
                  </a:ext>
                </a:extLst>
              </p14:cNvPr>
              <p14:cNvContentPartPr/>
              <p14:nvPr/>
            </p14:nvContentPartPr>
            <p14:xfrm>
              <a:off x="3328681" y="2275058"/>
              <a:ext cx="2609280" cy="41760"/>
            </p14:xfrm>
          </p:contentPart>
        </mc:Choice>
        <mc:Fallback xmlns="">
          <p:pic>
            <p:nvPicPr>
              <p:cNvPr id="13" name="Tinta 12">
                <a:extLst>
                  <a:ext uri="{FF2B5EF4-FFF2-40B4-BE49-F238E27FC236}">
                    <a16:creationId xmlns:a16="http://schemas.microsoft.com/office/drawing/2014/main" id="{BA608C0C-ED32-3196-8DA5-A30544571B77}"/>
                  </a:ext>
                </a:extLst>
              </p:cNvPr>
              <p:cNvPicPr/>
              <p:nvPr/>
            </p:nvPicPr>
            <p:blipFill>
              <a:blip r:embed="rId10"/>
              <a:stretch>
                <a:fillRect/>
              </a:stretch>
            </p:blipFill>
            <p:spPr>
              <a:xfrm>
                <a:off x="3322561" y="2268938"/>
                <a:ext cx="2621520" cy="54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4" name="Tinta 13">
                <a:extLst>
                  <a:ext uri="{FF2B5EF4-FFF2-40B4-BE49-F238E27FC236}">
                    <a16:creationId xmlns:a16="http://schemas.microsoft.com/office/drawing/2014/main" id="{352DFC58-F089-86E0-8B58-266E467A50C2}"/>
                  </a:ext>
                </a:extLst>
              </p14:cNvPr>
              <p14:cNvContentPartPr/>
              <p14:nvPr/>
            </p14:nvContentPartPr>
            <p14:xfrm>
              <a:off x="5414161" y="2552618"/>
              <a:ext cx="2162520" cy="26280"/>
            </p14:xfrm>
          </p:contentPart>
        </mc:Choice>
        <mc:Fallback xmlns="">
          <p:pic>
            <p:nvPicPr>
              <p:cNvPr id="14" name="Tinta 13">
                <a:extLst>
                  <a:ext uri="{FF2B5EF4-FFF2-40B4-BE49-F238E27FC236}">
                    <a16:creationId xmlns:a16="http://schemas.microsoft.com/office/drawing/2014/main" id="{352DFC58-F089-86E0-8B58-266E467A50C2}"/>
                  </a:ext>
                </a:extLst>
              </p:cNvPr>
              <p:cNvPicPr/>
              <p:nvPr/>
            </p:nvPicPr>
            <p:blipFill>
              <a:blip r:embed="rId12"/>
              <a:stretch>
                <a:fillRect/>
              </a:stretch>
            </p:blipFill>
            <p:spPr>
              <a:xfrm>
                <a:off x="5408041" y="2546498"/>
                <a:ext cx="2174760" cy="3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
            <p14:nvContentPartPr>
              <p14:cNvPr id="15" name="Tinta 14">
                <a:extLst>
                  <a:ext uri="{FF2B5EF4-FFF2-40B4-BE49-F238E27FC236}">
                    <a16:creationId xmlns:a16="http://schemas.microsoft.com/office/drawing/2014/main" id="{BAB302E3-E880-CE52-DD5D-AB112E60793D}"/>
                  </a:ext>
                </a:extLst>
              </p14:cNvPr>
              <p14:cNvContentPartPr/>
              <p14:nvPr/>
            </p14:nvContentPartPr>
            <p14:xfrm>
              <a:off x="5358001" y="2650178"/>
              <a:ext cx="30960" cy="297720"/>
            </p14:xfrm>
          </p:contentPart>
        </mc:Choice>
        <mc:Fallback xmlns="">
          <p:pic>
            <p:nvPicPr>
              <p:cNvPr id="15" name="Tinta 14">
                <a:extLst>
                  <a:ext uri="{FF2B5EF4-FFF2-40B4-BE49-F238E27FC236}">
                    <a16:creationId xmlns:a16="http://schemas.microsoft.com/office/drawing/2014/main" id="{BAB302E3-E880-CE52-DD5D-AB112E60793D}"/>
                  </a:ext>
                </a:extLst>
              </p:cNvPr>
              <p:cNvPicPr/>
              <p:nvPr/>
            </p:nvPicPr>
            <p:blipFill>
              <a:blip r:embed="rId14"/>
              <a:stretch>
                <a:fillRect/>
              </a:stretch>
            </p:blipFill>
            <p:spPr>
              <a:xfrm>
                <a:off x="5351881" y="2644058"/>
                <a:ext cx="43200" cy="30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
            <p14:nvContentPartPr>
              <p14:cNvPr id="16" name="Tinta 15">
                <a:extLst>
                  <a:ext uri="{FF2B5EF4-FFF2-40B4-BE49-F238E27FC236}">
                    <a16:creationId xmlns:a16="http://schemas.microsoft.com/office/drawing/2014/main" id="{27A80D0D-7951-6963-369F-4FEFDAD53429}"/>
                  </a:ext>
                </a:extLst>
              </p14:cNvPr>
              <p14:cNvContentPartPr/>
              <p14:nvPr/>
            </p14:nvContentPartPr>
            <p14:xfrm>
              <a:off x="5388601" y="3343898"/>
              <a:ext cx="1258200" cy="36720"/>
            </p14:xfrm>
          </p:contentPart>
        </mc:Choice>
        <mc:Fallback xmlns="">
          <p:pic>
            <p:nvPicPr>
              <p:cNvPr id="16" name="Tinta 15">
                <a:extLst>
                  <a:ext uri="{FF2B5EF4-FFF2-40B4-BE49-F238E27FC236}">
                    <a16:creationId xmlns:a16="http://schemas.microsoft.com/office/drawing/2014/main" id="{27A80D0D-7951-6963-369F-4FEFDAD53429}"/>
                  </a:ext>
                </a:extLst>
              </p:cNvPr>
              <p:cNvPicPr/>
              <p:nvPr/>
            </p:nvPicPr>
            <p:blipFill>
              <a:blip r:embed="rId16"/>
              <a:stretch>
                <a:fillRect/>
              </a:stretch>
            </p:blipFill>
            <p:spPr>
              <a:xfrm>
                <a:off x="5382481" y="3337778"/>
                <a:ext cx="1270440" cy="48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Tinta 17">
                <a:extLst>
                  <a:ext uri="{FF2B5EF4-FFF2-40B4-BE49-F238E27FC236}">
                    <a16:creationId xmlns:a16="http://schemas.microsoft.com/office/drawing/2014/main" id="{43F86823-1671-6A4B-574C-B4FD9FC06B54}"/>
                  </a:ext>
                </a:extLst>
              </p14:cNvPr>
              <p14:cNvContentPartPr/>
              <p14:nvPr/>
            </p14:nvContentPartPr>
            <p14:xfrm>
              <a:off x="5388601" y="3297818"/>
              <a:ext cx="1166400" cy="20880"/>
            </p14:xfrm>
          </p:contentPart>
        </mc:Choice>
        <mc:Fallback xmlns="">
          <p:pic>
            <p:nvPicPr>
              <p:cNvPr id="18" name="Tinta 17">
                <a:extLst>
                  <a:ext uri="{FF2B5EF4-FFF2-40B4-BE49-F238E27FC236}">
                    <a16:creationId xmlns:a16="http://schemas.microsoft.com/office/drawing/2014/main" id="{43F86823-1671-6A4B-574C-B4FD9FC06B54}"/>
                  </a:ext>
                </a:extLst>
              </p:cNvPr>
              <p:cNvPicPr/>
              <p:nvPr/>
            </p:nvPicPr>
            <p:blipFill>
              <a:blip r:embed="rId18"/>
              <a:stretch>
                <a:fillRect/>
              </a:stretch>
            </p:blipFill>
            <p:spPr>
              <a:xfrm>
                <a:off x="5334601" y="3189818"/>
                <a:ext cx="127404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Tinta 18">
                <a:extLst>
                  <a:ext uri="{FF2B5EF4-FFF2-40B4-BE49-F238E27FC236}">
                    <a16:creationId xmlns:a16="http://schemas.microsoft.com/office/drawing/2014/main" id="{396AA545-F862-ADD5-F557-F23DA18E7627}"/>
                  </a:ext>
                </a:extLst>
              </p14:cNvPr>
              <p14:cNvContentPartPr/>
              <p14:nvPr/>
            </p14:nvContentPartPr>
            <p14:xfrm>
              <a:off x="5439863" y="3544058"/>
              <a:ext cx="2861280" cy="113760"/>
            </p14:xfrm>
          </p:contentPart>
        </mc:Choice>
        <mc:Fallback xmlns="">
          <p:pic>
            <p:nvPicPr>
              <p:cNvPr id="19" name="Tinta 18">
                <a:extLst>
                  <a:ext uri="{FF2B5EF4-FFF2-40B4-BE49-F238E27FC236}">
                    <a16:creationId xmlns:a16="http://schemas.microsoft.com/office/drawing/2014/main" id="{396AA545-F862-ADD5-F557-F23DA18E7627}"/>
                  </a:ext>
                </a:extLst>
              </p:cNvPr>
              <p:cNvPicPr/>
              <p:nvPr/>
            </p:nvPicPr>
            <p:blipFill>
              <a:blip r:embed="rId20"/>
              <a:stretch>
                <a:fillRect/>
              </a:stretch>
            </p:blipFill>
            <p:spPr>
              <a:xfrm>
                <a:off x="5385863" y="3436418"/>
                <a:ext cx="296892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Tinta 19">
                <a:extLst>
                  <a:ext uri="{FF2B5EF4-FFF2-40B4-BE49-F238E27FC236}">
                    <a16:creationId xmlns:a16="http://schemas.microsoft.com/office/drawing/2014/main" id="{1588D6DA-198D-E742-3B5B-0366F46046E4}"/>
                  </a:ext>
                </a:extLst>
              </p14:cNvPr>
              <p14:cNvContentPartPr/>
              <p14:nvPr/>
            </p14:nvContentPartPr>
            <p14:xfrm>
              <a:off x="6333743" y="3497618"/>
              <a:ext cx="1941840" cy="57240"/>
            </p14:xfrm>
          </p:contentPart>
        </mc:Choice>
        <mc:Fallback xmlns="">
          <p:pic>
            <p:nvPicPr>
              <p:cNvPr id="20" name="Tinta 19">
                <a:extLst>
                  <a:ext uri="{FF2B5EF4-FFF2-40B4-BE49-F238E27FC236}">
                    <a16:creationId xmlns:a16="http://schemas.microsoft.com/office/drawing/2014/main" id="{1588D6DA-198D-E742-3B5B-0366F46046E4}"/>
                  </a:ext>
                </a:extLst>
              </p:cNvPr>
              <p:cNvPicPr/>
              <p:nvPr/>
            </p:nvPicPr>
            <p:blipFill>
              <a:blip r:embed="rId22"/>
              <a:stretch>
                <a:fillRect/>
              </a:stretch>
            </p:blipFill>
            <p:spPr>
              <a:xfrm>
                <a:off x="6279743" y="3389978"/>
                <a:ext cx="2049480" cy="27288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2" name="Tinta 21">
                <a:extLst>
                  <a:ext uri="{FF2B5EF4-FFF2-40B4-BE49-F238E27FC236}">
                    <a16:creationId xmlns:a16="http://schemas.microsoft.com/office/drawing/2014/main" id="{5A433ADC-91EA-DCF7-E390-37695DF7740C}"/>
                  </a:ext>
                </a:extLst>
              </p14:cNvPr>
              <p14:cNvContentPartPr/>
              <p14:nvPr/>
            </p14:nvContentPartPr>
            <p14:xfrm>
              <a:off x="5480903" y="3760058"/>
              <a:ext cx="2831040" cy="20880"/>
            </p14:xfrm>
          </p:contentPart>
        </mc:Choice>
        <mc:Fallback xmlns="">
          <p:pic>
            <p:nvPicPr>
              <p:cNvPr id="22" name="Tinta 21">
                <a:extLst>
                  <a:ext uri="{FF2B5EF4-FFF2-40B4-BE49-F238E27FC236}">
                    <a16:creationId xmlns:a16="http://schemas.microsoft.com/office/drawing/2014/main" id="{5A433ADC-91EA-DCF7-E390-37695DF7740C}"/>
                  </a:ext>
                </a:extLst>
              </p:cNvPr>
              <p:cNvPicPr/>
              <p:nvPr/>
            </p:nvPicPr>
            <p:blipFill>
              <a:blip r:embed="rId24"/>
              <a:stretch>
                <a:fillRect/>
              </a:stretch>
            </p:blipFill>
            <p:spPr>
              <a:xfrm>
                <a:off x="5426903" y="3652058"/>
                <a:ext cx="29386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3" name="Tinta 22">
                <a:extLst>
                  <a:ext uri="{FF2B5EF4-FFF2-40B4-BE49-F238E27FC236}">
                    <a16:creationId xmlns:a16="http://schemas.microsoft.com/office/drawing/2014/main" id="{C887F622-79FB-32C5-0F32-16F65CC2AF92}"/>
                  </a:ext>
                </a:extLst>
              </p14:cNvPr>
              <p14:cNvContentPartPr/>
              <p14:nvPr/>
            </p14:nvContentPartPr>
            <p14:xfrm>
              <a:off x="5393783" y="3939338"/>
              <a:ext cx="2886840" cy="83160"/>
            </p14:xfrm>
          </p:contentPart>
        </mc:Choice>
        <mc:Fallback xmlns="">
          <p:pic>
            <p:nvPicPr>
              <p:cNvPr id="23" name="Tinta 22">
                <a:extLst>
                  <a:ext uri="{FF2B5EF4-FFF2-40B4-BE49-F238E27FC236}">
                    <a16:creationId xmlns:a16="http://schemas.microsoft.com/office/drawing/2014/main" id="{C887F622-79FB-32C5-0F32-16F65CC2AF92}"/>
                  </a:ext>
                </a:extLst>
              </p:cNvPr>
              <p:cNvPicPr/>
              <p:nvPr/>
            </p:nvPicPr>
            <p:blipFill>
              <a:blip r:embed="rId26"/>
              <a:stretch>
                <a:fillRect/>
              </a:stretch>
            </p:blipFill>
            <p:spPr>
              <a:xfrm>
                <a:off x="5340143" y="3831698"/>
                <a:ext cx="2994480" cy="2988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4" name="Tinta 23">
                <a:extLst>
                  <a:ext uri="{FF2B5EF4-FFF2-40B4-BE49-F238E27FC236}">
                    <a16:creationId xmlns:a16="http://schemas.microsoft.com/office/drawing/2014/main" id="{A76D36B3-94AD-0B47-8321-FCE36E7FFEB1}"/>
                  </a:ext>
                </a:extLst>
              </p14:cNvPr>
              <p14:cNvContentPartPr/>
              <p14:nvPr/>
            </p14:nvContentPartPr>
            <p14:xfrm>
              <a:off x="5439863" y="4119698"/>
              <a:ext cx="2775600" cy="26280"/>
            </p14:xfrm>
          </p:contentPart>
        </mc:Choice>
        <mc:Fallback xmlns="">
          <p:pic>
            <p:nvPicPr>
              <p:cNvPr id="24" name="Tinta 23">
                <a:extLst>
                  <a:ext uri="{FF2B5EF4-FFF2-40B4-BE49-F238E27FC236}">
                    <a16:creationId xmlns:a16="http://schemas.microsoft.com/office/drawing/2014/main" id="{A76D36B3-94AD-0B47-8321-FCE36E7FFEB1}"/>
                  </a:ext>
                </a:extLst>
              </p:cNvPr>
              <p:cNvPicPr/>
              <p:nvPr/>
            </p:nvPicPr>
            <p:blipFill>
              <a:blip r:embed="rId28"/>
              <a:stretch>
                <a:fillRect/>
              </a:stretch>
            </p:blipFill>
            <p:spPr>
              <a:xfrm>
                <a:off x="5385863" y="4011698"/>
                <a:ext cx="288324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5" name="Tinta 24">
                <a:extLst>
                  <a:ext uri="{FF2B5EF4-FFF2-40B4-BE49-F238E27FC236}">
                    <a16:creationId xmlns:a16="http://schemas.microsoft.com/office/drawing/2014/main" id="{58E120D1-BB4E-153F-5662-B4A91658A3F7}"/>
                  </a:ext>
                </a:extLst>
              </p14:cNvPr>
              <p14:cNvContentPartPr/>
              <p14:nvPr/>
            </p14:nvContentPartPr>
            <p14:xfrm>
              <a:off x="5393783" y="4349378"/>
              <a:ext cx="2883600" cy="54360"/>
            </p14:xfrm>
          </p:contentPart>
        </mc:Choice>
        <mc:Fallback xmlns="">
          <p:pic>
            <p:nvPicPr>
              <p:cNvPr id="25" name="Tinta 24">
                <a:extLst>
                  <a:ext uri="{FF2B5EF4-FFF2-40B4-BE49-F238E27FC236}">
                    <a16:creationId xmlns:a16="http://schemas.microsoft.com/office/drawing/2014/main" id="{58E120D1-BB4E-153F-5662-B4A91658A3F7}"/>
                  </a:ext>
                </a:extLst>
              </p:cNvPr>
              <p:cNvPicPr/>
              <p:nvPr/>
            </p:nvPicPr>
            <p:blipFill>
              <a:blip r:embed="rId30"/>
              <a:stretch>
                <a:fillRect/>
              </a:stretch>
            </p:blipFill>
            <p:spPr>
              <a:xfrm>
                <a:off x="5340143" y="4241738"/>
                <a:ext cx="2991240" cy="270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6" name="Tinta 25">
                <a:extLst>
                  <a:ext uri="{FF2B5EF4-FFF2-40B4-BE49-F238E27FC236}">
                    <a16:creationId xmlns:a16="http://schemas.microsoft.com/office/drawing/2014/main" id="{4C5DC896-00B5-5D9C-1480-9D12AEEE26F4}"/>
                  </a:ext>
                </a:extLst>
              </p14:cNvPr>
              <p14:cNvContentPartPr/>
              <p14:nvPr/>
            </p14:nvContentPartPr>
            <p14:xfrm>
              <a:off x="5506823" y="4551338"/>
              <a:ext cx="1581840" cy="20880"/>
            </p14:xfrm>
          </p:contentPart>
        </mc:Choice>
        <mc:Fallback xmlns="">
          <p:pic>
            <p:nvPicPr>
              <p:cNvPr id="26" name="Tinta 25">
                <a:extLst>
                  <a:ext uri="{FF2B5EF4-FFF2-40B4-BE49-F238E27FC236}">
                    <a16:creationId xmlns:a16="http://schemas.microsoft.com/office/drawing/2014/main" id="{4C5DC896-00B5-5D9C-1480-9D12AEEE26F4}"/>
                  </a:ext>
                </a:extLst>
              </p:cNvPr>
              <p:cNvPicPr/>
              <p:nvPr/>
            </p:nvPicPr>
            <p:blipFill>
              <a:blip r:embed="rId32"/>
              <a:stretch>
                <a:fillRect/>
              </a:stretch>
            </p:blipFill>
            <p:spPr>
              <a:xfrm>
                <a:off x="5452823" y="4443338"/>
                <a:ext cx="168948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7" name="Tinta 26">
                <a:extLst>
                  <a:ext uri="{FF2B5EF4-FFF2-40B4-BE49-F238E27FC236}">
                    <a16:creationId xmlns:a16="http://schemas.microsoft.com/office/drawing/2014/main" id="{DBCF1E5A-E16F-1E43-D29C-735C826D59A7}"/>
                  </a:ext>
                </a:extLst>
              </p14:cNvPr>
              <p14:cNvContentPartPr/>
              <p14:nvPr/>
            </p14:nvContentPartPr>
            <p14:xfrm>
              <a:off x="5408903" y="4566818"/>
              <a:ext cx="169560" cy="360"/>
            </p14:xfrm>
          </p:contentPart>
        </mc:Choice>
        <mc:Fallback xmlns="">
          <p:pic>
            <p:nvPicPr>
              <p:cNvPr id="27" name="Tinta 26">
                <a:extLst>
                  <a:ext uri="{FF2B5EF4-FFF2-40B4-BE49-F238E27FC236}">
                    <a16:creationId xmlns:a16="http://schemas.microsoft.com/office/drawing/2014/main" id="{DBCF1E5A-E16F-1E43-D29C-735C826D59A7}"/>
                  </a:ext>
                </a:extLst>
              </p:cNvPr>
              <p:cNvPicPr/>
              <p:nvPr/>
            </p:nvPicPr>
            <p:blipFill>
              <a:blip r:embed="rId34"/>
              <a:stretch>
                <a:fillRect/>
              </a:stretch>
            </p:blipFill>
            <p:spPr>
              <a:xfrm>
                <a:off x="5355263" y="4458818"/>
                <a:ext cx="2772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8" name="Tinta 27">
                <a:extLst>
                  <a:ext uri="{FF2B5EF4-FFF2-40B4-BE49-F238E27FC236}">
                    <a16:creationId xmlns:a16="http://schemas.microsoft.com/office/drawing/2014/main" id="{39D91362-8493-6797-09F4-94112828C0D8}"/>
                  </a:ext>
                </a:extLst>
              </p14:cNvPr>
              <p14:cNvContentPartPr/>
              <p14:nvPr/>
            </p14:nvContentPartPr>
            <p14:xfrm>
              <a:off x="6451823" y="5265218"/>
              <a:ext cx="308160" cy="40680"/>
            </p14:xfrm>
          </p:contentPart>
        </mc:Choice>
        <mc:Fallback xmlns="">
          <p:pic>
            <p:nvPicPr>
              <p:cNvPr id="28" name="Tinta 27">
                <a:extLst>
                  <a:ext uri="{FF2B5EF4-FFF2-40B4-BE49-F238E27FC236}">
                    <a16:creationId xmlns:a16="http://schemas.microsoft.com/office/drawing/2014/main" id="{39D91362-8493-6797-09F4-94112828C0D8}"/>
                  </a:ext>
                </a:extLst>
              </p:cNvPr>
              <p:cNvPicPr/>
              <p:nvPr/>
            </p:nvPicPr>
            <p:blipFill>
              <a:blip r:embed="rId36"/>
              <a:stretch>
                <a:fillRect/>
              </a:stretch>
            </p:blipFill>
            <p:spPr>
              <a:xfrm>
                <a:off x="6398183" y="5157218"/>
                <a:ext cx="4158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29" name="Tinta 28">
                <a:extLst>
                  <a:ext uri="{FF2B5EF4-FFF2-40B4-BE49-F238E27FC236}">
                    <a16:creationId xmlns:a16="http://schemas.microsoft.com/office/drawing/2014/main" id="{DDF834A4-C242-AD18-B377-8236D7980302}"/>
                  </a:ext>
                </a:extLst>
              </p14:cNvPr>
              <p14:cNvContentPartPr/>
              <p14:nvPr/>
            </p14:nvContentPartPr>
            <p14:xfrm>
              <a:off x="3837143" y="5362778"/>
              <a:ext cx="2768760" cy="26640"/>
            </p14:xfrm>
          </p:contentPart>
        </mc:Choice>
        <mc:Fallback xmlns="">
          <p:pic>
            <p:nvPicPr>
              <p:cNvPr id="29" name="Tinta 28">
                <a:extLst>
                  <a:ext uri="{FF2B5EF4-FFF2-40B4-BE49-F238E27FC236}">
                    <a16:creationId xmlns:a16="http://schemas.microsoft.com/office/drawing/2014/main" id="{DDF834A4-C242-AD18-B377-8236D7980302}"/>
                  </a:ext>
                </a:extLst>
              </p:cNvPr>
              <p:cNvPicPr/>
              <p:nvPr/>
            </p:nvPicPr>
            <p:blipFill>
              <a:blip r:embed="rId38"/>
              <a:stretch>
                <a:fillRect/>
              </a:stretch>
            </p:blipFill>
            <p:spPr>
              <a:xfrm>
                <a:off x="3783503" y="5254778"/>
                <a:ext cx="2876400" cy="24228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30" name="Tinta 29">
                <a:extLst>
                  <a:ext uri="{FF2B5EF4-FFF2-40B4-BE49-F238E27FC236}">
                    <a16:creationId xmlns:a16="http://schemas.microsoft.com/office/drawing/2014/main" id="{8E63B1AE-79C5-C680-3514-22205DFBA38E}"/>
                  </a:ext>
                </a:extLst>
              </p14:cNvPr>
              <p14:cNvContentPartPr/>
              <p14:nvPr/>
            </p14:nvContentPartPr>
            <p14:xfrm>
              <a:off x="5373263" y="5681378"/>
              <a:ext cx="1325160" cy="15840"/>
            </p14:xfrm>
          </p:contentPart>
        </mc:Choice>
        <mc:Fallback xmlns="">
          <p:pic>
            <p:nvPicPr>
              <p:cNvPr id="30" name="Tinta 29">
                <a:extLst>
                  <a:ext uri="{FF2B5EF4-FFF2-40B4-BE49-F238E27FC236}">
                    <a16:creationId xmlns:a16="http://schemas.microsoft.com/office/drawing/2014/main" id="{8E63B1AE-79C5-C680-3514-22205DFBA38E}"/>
                  </a:ext>
                </a:extLst>
              </p:cNvPr>
              <p:cNvPicPr/>
              <p:nvPr/>
            </p:nvPicPr>
            <p:blipFill>
              <a:blip r:embed="rId40"/>
              <a:stretch>
                <a:fillRect/>
              </a:stretch>
            </p:blipFill>
            <p:spPr>
              <a:xfrm>
                <a:off x="5319263" y="5573378"/>
                <a:ext cx="143280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1" name="Tinta 30">
                <a:extLst>
                  <a:ext uri="{FF2B5EF4-FFF2-40B4-BE49-F238E27FC236}">
                    <a16:creationId xmlns:a16="http://schemas.microsoft.com/office/drawing/2014/main" id="{3C7B0F9A-9115-8CE3-CFD5-E52906CD4419}"/>
                  </a:ext>
                </a:extLst>
              </p14:cNvPr>
              <p14:cNvContentPartPr/>
              <p14:nvPr/>
            </p14:nvContentPartPr>
            <p14:xfrm>
              <a:off x="3857663" y="5819978"/>
              <a:ext cx="2879280" cy="149760"/>
            </p14:xfrm>
          </p:contentPart>
        </mc:Choice>
        <mc:Fallback xmlns="">
          <p:pic>
            <p:nvPicPr>
              <p:cNvPr id="31" name="Tinta 30">
                <a:extLst>
                  <a:ext uri="{FF2B5EF4-FFF2-40B4-BE49-F238E27FC236}">
                    <a16:creationId xmlns:a16="http://schemas.microsoft.com/office/drawing/2014/main" id="{3C7B0F9A-9115-8CE3-CFD5-E52906CD4419}"/>
                  </a:ext>
                </a:extLst>
              </p:cNvPr>
              <p:cNvPicPr/>
              <p:nvPr/>
            </p:nvPicPr>
            <p:blipFill>
              <a:blip r:embed="rId42"/>
              <a:stretch>
                <a:fillRect/>
              </a:stretch>
            </p:blipFill>
            <p:spPr>
              <a:xfrm>
                <a:off x="3804023" y="5711978"/>
                <a:ext cx="2986920" cy="365400"/>
              </a:xfrm>
              <a:prstGeom prst="rect">
                <a:avLst/>
              </a:prstGeom>
            </p:spPr>
          </p:pic>
        </mc:Fallback>
      </mc:AlternateContent>
      <p:grpSp>
        <p:nvGrpSpPr>
          <p:cNvPr id="7" name="Agrupar 6">
            <a:extLst>
              <a:ext uri="{FF2B5EF4-FFF2-40B4-BE49-F238E27FC236}">
                <a16:creationId xmlns:a16="http://schemas.microsoft.com/office/drawing/2014/main" id="{9F6F6D0D-0FB1-1CA9-95F5-02446FDB7924}"/>
              </a:ext>
            </a:extLst>
          </p:cNvPr>
          <p:cNvGrpSpPr/>
          <p:nvPr/>
        </p:nvGrpSpPr>
        <p:grpSpPr>
          <a:xfrm>
            <a:off x="6783757" y="4008474"/>
            <a:ext cx="874440" cy="63360"/>
            <a:chOff x="6783757" y="4008474"/>
            <a:chExt cx="874440" cy="63360"/>
          </a:xfrm>
        </p:grpSpPr>
        <mc:AlternateContent xmlns:mc="http://schemas.openxmlformats.org/markup-compatibility/2006" xmlns:p14="http://schemas.microsoft.com/office/powerpoint/2010/main" xmlns:aink="http://schemas.microsoft.com/office/drawing/2016/ink">
          <mc:Choice Requires="p14 aink">
            <p:contentPart p14:bwMode="auto" r:id="rId43">
              <p14:nvContentPartPr>
                <p14:cNvPr id="3" name="Tinta 2">
                  <a:extLst>
                    <a:ext uri="{FF2B5EF4-FFF2-40B4-BE49-F238E27FC236}">
                      <a16:creationId xmlns:a16="http://schemas.microsoft.com/office/drawing/2014/main" id="{E851F625-77C7-BBE8-8A76-EEEB9C056275}"/>
                    </a:ext>
                  </a:extLst>
                </p14:cNvPr>
                <p14:cNvContentPartPr/>
                <p14:nvPr/>
              </p14:nvContentPartPr>
              <p14:xfrm>
                <a:off x="6783757" y="4008474"/>
                <a:ext cx="264600" cy="47520"/>
              </p14:xfrm>
            </p:contentPart>
          </mc:Choice>
          <mc:Fallback xmlns="">
            <p:pic>
              <p:nvPicPr>
                <p:cNvPr id="3" name="Tinta 2">
                  <a:extLst>
                    <a:ext uri="{FF2B5EF4-FFF2-40B4-BE49-F238E27FC236}">
                      <a16:creationId xmlns:a16="http://schemas.microsoft.com/office/drawing/2014/main" id="{E851F625-77C7-BBE8-8A76-EEEB9C056275}"/>
                    </a:ext>
                  </a:extLst>
                </p:cNvPr>
                <p:cNvPicPr/>
                <p:nvPr/>
              </p:nvPicPr>
              <p:blipFill>
                <a:blip r:embed="rId44"/>
                <a:stretch>
                  <a:fillRect/>
                </a:stretch>
              </p:blipFill>
              <p:spPr>
                <a:xfrm>
                  <a:off x="6777637" y="4002354"/>
                  <a:ext cx="276840" cy="59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5">
              <p14:nvContentPartPr>
                <p14:cNvPr id="5" name="Tinta 4">
                  <a:extLst>
                    <a:ext uri="{FF2B5EF4-FFF2-40B4-BE49-F238E27FC236}">
                      <a16:creationId xmlns:a16="http://schemas.microsoft.com/office/drawing/2014/main" id="{A5EAB164-FC2D-282C-3563-CF1CB99632D1}"/>
                    </a:ext>
                  </a:extLst>
                </p14:cNvPr>
                <p14:cNvContentPartPr/>
                <p14:nvPr/>
              </p14:nvContentPartPr>
              <p14:xfrm>
                <a:off x="6869797" y="4024314"/>
                <a:ext cx="788400" cy="47520"/>
              </p14:xfrm>
            </p:contentPart>
          </mc:Choice>
          <mc:Fallback xmlns="">
            <p:pic>
              <p:nvPicPr>
                <p:cNvPr id="5" name="Tinta 4">
                  <a:extLst>
                    <a:ext uri="{FF2B5EF4-FFF2-40B4-BE49-F238E27FC236}">
                      <a16:creationId xmlns:a16="http://schemas.microsoft.com/office/drawing/2014/main" id="{A5EAB164-FC2D-282C-3563-CF1CB99632D1}"/>
                    </a:ext>
                  </a:extLst>
                </p:cNvPr>
                <p:cNvPicPr/>
                <p:nvPr/>
              </p:nvPicPr>
              <p:blipFill>
                <a:blip r:embed="rId46"/>
                <a:stretch>
                  <a:fillRect/>
                </a:stretch>
              </p:blipFill>
              <p:spPr>
                <a:xfrm>
                  <a:off x="6863677" y="4018194"/>
                  <a:ext cx="800640" cy="59760"/>
                </a:xfrm>
                <a:prstGeom prst="rect">
                  <a:avLst/>
                </a:prstGeom>
              </p:spPr>
            </p:pic>
          </mc:Fallback>
        </mc:AlternateContent>
      </p:grpSp>
      <p:grpSp>
        <p:nvGrpSpPr>
          <p:cNvPr id="21" name="Agrupar 20">
            <a:extLst>
              <a:ext uri="{FF2B5EF4-FFF2-40B4-BE49-F238E27FC236}">
                <a16:creationId xmlns:a16="http://schemas.microsoft.com/office/drawing/2014/main" id="{9EB16AC6-F312-73A1-6839-35B337200548}"/>
              </a:ext>
            </a:extLst>
          </p:cNvPr>
          <p:cNvGrpSpPr/>
          <p:nvPr/>
        </p:nvGrpSpPr>
        <p:grpSpPr>
          <a:xfrm>
            <a:off x="4556437" y="3985794"/>
            <a:ext cx="680400" cy="178920"/>
            <a:chOff x="4556437" y="3985794"/>
            <a:chExt cx="680400" cy="178920"/>
          </a:xfrm>
        </p:grpSpPr>
        <mc:AlternateContent xmlns:mc="http://schemas.openxmlformats.org/markup-compatibility/2006" xmlns:p14="http://schemas.microsoft.com/office/powerpoint/2010/main" xmlns:aink="http://schemas.microsoft.com/office/drawing/2016/ink">
          <mc:Choice Requires="p14 aink">
            <p:contentPart p14:bwMode="auto" r:id="rId47">
              <p14:nvContentPartPr>
                <p14:cNvPr id="9" name="Tinta 8">
                  <a:extLst>
                    <a:ext uri="{FF2B5EF4-FFF2-40B4-BE49-F238E27FC236}">
                      <a16:creationId xmlns:a16="http://schemas.microsoft.com/office/drawing/2014/main" id="{09087988-AEAB-0D2E-6E55-4E7D0AAC2759}"/>
                    </a:ext>
                  </a:extLst>
                </p14:cNvPr>
                <p14:cNvContentPartPr/>
                <p14:nvPr/>
              </p14:nvContentPartPr>
              <p14:xfrm>
                <a:off x="4556437" y="4019274"/>
                <a:ext cx="455400" cy="75600"/>
              </p14:xfrm>
            </p:contentPart>
          </mc:Choice>
          <mc:Fallback xmlns="">
            <p:pic>
              <p:nvPicPr>
                <p:cNvPr id="9" name="Tinta 8">
                  <a:extLst>
                    <a:ext uri="{FF2B5EF4-FFF2-40B4-BE49-F238E27FC236}">
                      <a16:creationId xmlns:a16="http://schemas.microsoft.com/office/drawing/2014/main" id="{09087988-AEAB-0D2E-6E55-4E7D0AAC2759}"/>
                    </a:ext>
                  </a:extLst>
                </p:cNvPr>
                <p:cNvPicPr/>
                <p:nvPr/>
              </p:nvPicPr>
              <p:blipFill>
                <a:blip r:embed="rId48"/>
                <a:stretch>
                  <a:fillRect/>
                </a:stretch>
              </p:blipFill>
              <p:spPr>
                <a:xfrm>
                  <a:off x="4550317" y="4013154"/>
                  <a:ext cx="467640" cy="87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9">
              <p14:nvContentPartPr>
                <p14:cNvPr id="17" name="Tinta 16">
                  <a:extLst>
                    <a:ext uri="{FF2B5EF4-FFF2-40B4-BE49-F238E27FC236}">
                      <a16:creationId xmlns:a16="http://schemas.microsoft.com/office/drawing/2014/main" id="{4C84672E-107F-A429-A9B0-41D03D51A211}"/>
                    </a:ext>
                  </a:extLst>
                </p14:cNvPr>
                <p14:cNvContentPartPr/>
                <p14:nvPr/>
              </p14:nvContentPartPr>
              <p14:xfrm>
                <a:off x="4931197" y="3985794"/>
                <a:ext cx="305640" cy="178920"/>
              </p14:xfrm>
            </p:contentPart>
          </mc:Choice>
          <mc:Fallback xmlns="">
            <p:pic>
              <p:nvPicPr>
                <p:cNvPr id="17" name="Tinta 16">
                  <a:extLst>
                    <a:ext uri="{FF2B5EF4-FFF2-40B4-BE49-F238E27FC236}">
                      <a16:creationId xmlns:a16="http://schemas.microsoft.com/office/drawing/2014/main" id="{4C84672E-107F-A429-A9B0-41D03D51A211}"/>
                    </a:ext>
                  </a:extLst>
                </p:cNvPr>
                <p:cNvPicPr/>
                <p:nvPr/>
              </p:nvPicPr>
              <p:blipFill>
                <a:blip r:embed="rId50"/>
                <a:stretch>
                  <a:fillRect/>
                </a:stretch>
              </p:blipFill>
              <p:spPr>
                <a:xfrm>
                  <a:off x="4925077" y="3979674"/>
                  <a:ext cx="317880" cy="191160"/>
                </a:xfrm>
                <a:prstGeom prst="rect">
                  <a:avLst/>
                </a:prstGeom>
              </p:spPr>
            </p:pic>
          </mc:Fallback>
        </mc:AlternateContent>
      </p:grpSp>
      <p:grpSp>
        <p:nvGrpSpPr>
          <p:cNvPr id="34" name="Agrupar 33">
            <a:extLst>
              <a:ext uri="{FF2B5EF4-FFF2-40B4-BE49-F238E27FC236}">
                <a16:creationId xmlns:a16="http://schemas.microsoft.com/office/drawing/2014/main" id="{5A16D62F-4B8E-A8A8-ED32-FD7A1B771E25}"/>
              </a:ext>
            </a:extLst>
          </p:cNvPr>
          <p:cNvGrpSpPr/>
          <p:nvPr/>
        </p:nvGrpSpPr>
        <p:grpSpPr>
          <a:xfrm>
            <a:off x="4704757" y="4313394"/>
            <a:ext cx="494280" cy="254160"/>
            <a:chOff x="4704757" y="4313394"/>
            <a:chExt cx="494280" cy="254160"/>
          </a:xfrm>
        </p:grpSpPr>
        <mc:AlternateContent xmlns:mc="http://schemas.openxmlformats.org/markup-compatibility/2006" xmlns:p14="http://schemas.microsoft.com/office/powerpoint/2010/main" xmlns:aink="http://schemas.microsoft.com/office/drawing/2016/ink">
          <mc:Choice Requires="p14 aink">
            <p:contentPart p14:bwMode="auto" r:id="rId51">
              <p14:nvContentPartPr>
                <p14:cNvPr id="32" name="Tinta 31">
                  <a:extLst>
                    <a:ext uri="{FF2B5EF4-FFF2-40B4-BE49-F238E27FC236}">
                      <a16:creationId xmlns:a16="http://schemas.microsoft.com/office/drawing/2014/main" id="{ED4CEA88-F1B2-F2C5-4336-CA3D9DDD540B}"/>
                    </a:ext>
                  </a:extLst>
                </p14:cNvPr>
                <p14:cNvContentPartPr/>
                <p14:nvPr/>
              </p14:nvContentPartPr>
              <p14:xfrm>
                <a:off x="4704757" y="4388274"/>
                <a:ext cx="394200" cy="144360"/>
              </p14:xfrm>
            </p:contentPart>
          </mc:Choice>
          <mc:Fallback xmlns="">
            <p:pic>
              <p:nvPicPr>
                <p:cNvPr id="32" name="Tinta 31">
                  <a:extLst>
                    <a:ext uri="{FF2B5EF4-FFF2-40B4-BE49-F238E27FC236}">
                      <a16:creationId xmlns:a16="http://schemas.microsoft.com/office/drawing/2014/main" id="{ED4CEA88-F1B2-F2C5-4336-CA3D9DDD540B}"/>
                    </a:ext>
                  </a:extLst>
                </p:cNvPr>
                <p:cNvPicPr/>
                <p:nvPr/>
              </p:nvPicPr>
              <p:blipFill>
                <a:blip r:embed="rId52"/>
                <a:stretch>
                  <a:fillRect/>
                </a:stretch>
              </p:blipFill>
              <p:spPr>
                <a:xfrm>
                  <a:off x="4698637" y="4382154"/>
                  <a:ext cx="406440" cy="156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3">
              <p14:nvContentPartPr>
                <p14:cNvPr id="33" name="Tinta 32">
                  <a:extLst>
                    <a:ext uri="{FF2B5EF4-FFF2-40B4-BE49-F238E27FC236}">
                      <a16:creationId xmlns:a16="http://schemas.microsoft.com/office/drawing/2014/main" id="{92C97227-C98D-6E1A-054E-BDBD1950D87B}"/>
                    </a:ext>
                  </a:extLst>
                </p14:cNvPr>
                <p14:cNvContentPartPr/>
                <p14:nvPr/>
              </p14:nvContentPartPr>
              <p14:xfrm>
                <a:off x="4993837" y="4313394"/>
                <a:ext cx="205200" cy="254160"/>
              </p14:xfrm>
            </p:contentPart>
          </mc:Choice>
          <mc:Fallback xmlns="">
            <p:pic>
              <p:nvPicPr>
                <p:cNvPr id="33" name="Tinta 32">
                  <a:extLst>
                    <a:ext uri="{FF2B5EF4-FFF2-40B4-BE49-F238E27FC236}">
                      <a16:creationId xmlns:a16="http://schemas.microsoft.com/office/drawing/2014/main" id="{92C97227-C98D-6E1A-054E-BDBD1950D87B}"/>
                    </a:ext>
                  </a:extLst>
                </p:cNvPr>
                <p:cNvPicPr/>
                <p:nvPr/>
              </p:nvPicPr>
              <p:blipFill>
                <a:blip r:embed="rId54"/>
                <a:stretch>
                  <a:fillRect/>
                </a:stretch>
              </p:blipFill>
              <p:spPr>
                <a:xfrm>
                  <a:off x="4987717" y="4307274"/>
                  <a:ext cx="217440" cy="2664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55">
            <p14:nvContentPartPr>
              <p14:cNvPr id="35" name="Tinta 34">
                <a:extLst>
                  <a:ext uri="{FF2B5EF4-FFF2-40B4-BE49-F238E27FC236}">
                    <a16:creationId xmlns:a16="http://schemas.microsoft.com/office/drawing/2014/main" id="{D7233397-5D2A-4E9E-D81A-7F10010A9D97}"/>
                  </a:ext>
                </a:extLst>
              </p14:cNvPr>
              <p14:cNvContentPartPr/>
              <p14:nvPr/>
            </p14:nvContentPartPr>
            <p14:xfrm>
              <a:off x="6150517" y="4391874"/>
              <a:ext cx="757440" cy="31680"/>
            </p14:xfrm>
          </p:contentPart>
        </mc:Choice>
        <mc:Fallback xmlns="">
          <p:pic>
            <p:nvPicPr>
              <p:cNvPr id="35" name="Tinta 34">
                <a:extLst>
                  <a:ext uri="{FF2B5EF4-FFF2-40B4-BE49-F238E27FC236}">
                    <a16:creationId xmlns:a16="http://schemas.microsoft.com/office/drawing/2014/main" id="{D7233397-5D2A-4E9E-D81A-7F10010A9D97}"/>
                  </a:ext>
                </a:extLst>
              </p:cNvPr>
              <p:cNvPicPr/>
              <p:nvPr/>
            </p:nvPicPr>
            <p:blipFill>
              <a:blip r:embed="rId56"/>
              <a:stretch>
                <a:fillRect/>
              </a:stretch>
            </p:blipFill>
            <p:spPr>
              <a:xfrm>
                <a:off x="6144397" y="4385754"/>
                <a:ext cx="769680" cy="43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7">
            <p14:nvContentPartPr>
              <p14:cNvPr id="36" name="Tinta 35">
                <a:extLst>
                  <a:ext uri="{FF2B5EF4-FFF2-40B4-BE49-F238E27FC236}">
                    <a16:creationId xmlns:a16="http://schemas.microsoft.com/office/drawing/2014/main" id="{F7D410F9-0E23-21CE-F9A3-A560A7A526F7}"/>
                  </a:ext>
                </a:extLst>
              </p14:cNvPr>
              <p14:cNvContentPartPr/>
              <p14:nvPr/>
            </p14:nvContentPartPr>
            <p14:xfrm>
              <a:off x="3110317" y="5305914"/>
              <a:ext cx="680760" cy="262800"/>
            </p14:xfrm>
          </p:contentPart>
        </mc:Choice>
        <mc:Fallback xmlns="">
          <p:pic>
            <p:nvPicPr>
              <p:cNvPr id="36" name="Tinta 35">
                <a:extLst>
                  <a:ext uri="{FF2B5EF4-FFF2-40B4-BE49-F238E27FC236}">
                    <a16:creationId xmlns:a16="http://schemas.microsoft.com/office/drawing/2014/main" id="{F7D410F9-0E23-21CE-F9A3-A560A7A526F7}"/>
                  </a:ext>
                </a:extLst>
              </p:cNvPr>
              <p:cNvPicPr/>
              <p:nvPr/>
            </p:nvPicPr>
            <p:blipFill>
              <a:blip r:embed="rId58"/>
              <a:stretch>
                <a:fillRect/>
              </a:stretch>
            </p:blipFill>
            <p:spPr>
              <a:xfrm>
                <a:off x="3104197" y="5299794"/>
                <a:ext cx="693000" cy="275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9">
            <p14:nvContentPartPr>
              <p14:cNvPr id="37" name="Tinta 36">
                <a:extLst>
                  <a:ext uri="{FF2B5EF4-FFF2-40B4-BE49-F238E27FC236}">
                    <a16:creationId xmlns:a16="http://schemas.microsoft.com/office/drawing/2014/main" id="{8D5FB24D-A37E-A094-F0C3-2DB1AAE9031F}"/>
                  </a:ext>
                </a:extLst>
              </p14:cNvPr>
              <p14:cNvContentPartPr/>
              <p14:nvPr/>
            </p14:nvContentPartPr>
            <p14:xfrm>
              <a:off x="3266557" y="5813874"/>
              <a:ext cx="416160" cy="246600"/>
            </p14:xfrm>
          </p:contentPart>
        </mc:Choice>
        <mc:Fallback xmlns="">
          <p:pic>
            <p:nvPicPr>
              <p:cNvPr id="37" name="Tinta 36">
                <a:extLst>
                  <a:ext uri="{FF2B5EF4-FFF2-40B4-BE49-F238E27FC236}">
                    <a16:creationId xmlns:a16="http://schemas.microsoft.com/office/drawing/2014/main" id="{8D5FB24D-A37E-A094-F0C3-2DB1AAE9031F}"/>
                  </a:ext>
                </a:extLst>
              </p:cNvPr>
              <p:cNvPicPr/>
              <p:nvPr/>
            </p:nvPicPr>
            <p:blipFill>
              <a:blip r:embed="rId60"/>
              <a:stretch>
                <a:fillRect/>
              </a:stretch>
            </p:blipFill>
            <p:spPr>
              <a:xfrm>
                <a:off x="3260437" y="5807754"/>
                <a:ext cx="428400" cy="25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1">
            <p14:nvContentPartPr>
              <p14:cNvPr id="38" name="Tinta 37">
                <a:extLst>
                  <a:ext uri="{FF2B5EF4-FFF2-40B4-BE49-F238E27FC236}">
                    <a16:creationId xmlns:a16="http://schemas.microsoft.com/office/drawing/2014/main" id="{F199E331-A8E7-2B42-C673-C0E915A29322}"/>
                  </a:ext>
                </a:extLst>
              </p14:cNvPr>
              <p14:cNvContentPartPr/>
              <p14:nvPr/>
            </p14:nvContentPartPr>
            <p14:xfrm>
              <a:off x="6361117" y="5087034"/>
              <a:ext cx="423000" cy="212400"/>
            </p14:xfrm>
          </p:contentPart>
        </mc:Choice>
        <mc:Fallback xmlns="">
          <p:pic>
            <p:nvPicPr>
              <p:cNvPr id="38" name="Tinta 37">
                <a:extLst>
                  <a:ext uri="{FF2B5EF4-FFF2-40B4-BE49-F238E27FC236}">
                    <a16:creationId xmlns:a16="http://schemas.microsoft.com/office/drawing/2014/main" id="{F199E331-A8E7-2B42-C673-C0E915A29322}"/>
                  </a:ext>
                </a:extLst>
              </p:cNvPr>
              <p:cNvPicPr/>
              <p:nvPr/>
            </p:nvPicPr>
            <p:blipFill>
              <a:blip r:embed="rId62"/>
              <a:stretch>
                <a:fillRect/>
              </a:stretch>
            </p:blipFill>
            <p:spPr>
              <a:xfrm>
                <a:off x="6354997" y="5080914"/>
                <a:ext cx="435240" cy="224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3">
            <p14:nvContentPartPr>
              <p14:cNvPr id="39" name="Tinta 38">
                <a:extLst>
                  <a:ext uri="{FF2B5EF4-FFF2-40B4-BE49-F238E27FC236}">
                    <a16:creationId xmlns:a16="http://schemas.microsoft.com/office/drawing/2014/main" id="{CEDE60EC-CADD-322B-C1C4-D01B60BEB17D}"/>
                  </a:ext>
                </a:extLst>
              </p14:cNvPr>
              <p14:cNvContentPartPr/>
              <p14:nvPr/>
            </p14:nvContentPartPr>
            <p14:xfrm>
              <a:off x="8599200" y="6466931"/>
              <a:ext cx="86040" cy="105840"/>
            </p14:xfrm>
          </p:contentPart>
        </mc:Choice>
        <mc:Fallback xmlns="">
          <p:pic>
            <p:nvPicPr>
              <p:cNvPr id="39" name="Tinta 38">
                <a:extLst>
                  <a:ext uri="{FF2B5EF4-FFF2-40B4-BE49-F238E27FC236}">
                    <a16:creationId xmlns:a16="http://schemas.microsoft.com/office/drawing/2014/main" id="{CEDE60EC-CADD-322B-C1C4-D01B60BEB17D}"/>
                  </a:ext>
                </a:extLst>
              </p:cNvPr>
              <p:cNvPicPr/>
              <p:nvPr/>
            </p:nvPicPr>
            <p:blipFill>
              <a:blip r:embed="rId64"/>
              <a:stretch>
                <a:fillRect/>
              </a:stretch>
            </p:blipFill>
            <p:spPr>
              <a:xfrm>
                <a:off x="8593080" y="6460811"/>
                <a:ext cx="98280" cy="118080"/>
              </a:xfrm>
              <a:prstGeom prst="rect">
                <a:avLst/>
              </a:prstGeom>
            </p:spPr>
          </p:pic>
        </mc:Fallback>
      </mc:AlternateContent>
    </p:spTree>
    <p:extLst>
      <p:ext uri="{BB962C8B-B14F-4D97-AF65-F5344CB8AC3E}">
        <p14:creationId xmlns:p14="http://schemas.microsoft.com/office/powerpoint/2010/main" val="1877324791"/>
      </p:ext>
    </p:extLst>
  </p:cSld>
  <p:clrMapOvr>
    <a:masterClrMapping/>
  </p:clrMapOvr>
  <p:transition spd="slow">
    <p:strips dir="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ítulo 1"/>
          <p:cNvSpPr>
            <a:spLocks noGrp="1"/>
          </p:cNvSpPr>
          <p:nvPr>
            <p:ph type="title"/>
          </p:nvPr>
        </p:nvSpPr>
        <p:spPr>
          <a:xfrm>
            <a:off x="539552" y="193202"/>
            <a:ext cx="7772400" cy="1143001"/>
          </a:xfrm>
        </p:spPr>
        <p:txBody>
          <a:bodyPr/>
          <a:lstStyle/>
          <a:p>
            <a:r>
              <a:rPr lang="pt-PT" altLang="pt-PT" sz="2400" dirty="0"/>
              <a:t>Nomenclatura – </a:t>
            </a:r>
            <a:r>
              <a:rPr lang="pt-PT" altLang="pt-PT" sz="2400" i="1" dirty="0" err="1"/>
              <a:t>Child</a:t>
            </a:r>
            <a:r>
              <a:rPr lang="pt-PT" altLang="pt-PT" sz="2400" i="1" dirty="0"/>
              <a:t> Justice </a:t>
            </a:r>
            <a:r>
              <a:rPr lang="pt-PT" altLang="pt-PT" sz="2400" i="1" dirty="0" err="1"/>
              <a:t>System</a:t>
            </a:r>
            <a:endParaRPr lang="pt-PT" altLang="pt-PT" sz="2400" i="1" dirty="0"/>
          </a:p>
        </p:txBody>
      </p:sp>
      <p:sp>
        <p:nvSpPr>
          <p:cNvPr id="3" name="Marcador de Posição de Conteúdo 2"/>
          <p:cNvSpPr>
            <a:spLocks noGrp="1"/>
          </p:cNvSpPr>
          <p:nvPr>
            <p:ph idx="1"/>
          </p:nvPr>
        </p:nvSpPr>
        <p:spPr>
          <a:xfrm>
            <a:off x="251520" y="764703"/>
            <a:ext cx="8641655" cy="5977409"/>
          </a:xfrm>
        </p:spPr>
        <p:txBody>
          <a:bodyPr/>
          <a:lstStyle/>
          <a:p>
            <a:pPr>
              <a:defRPr/>
            </a:pPr>
            <a:endParaRPr lang="pt-PT" dirty="0"/>
          </a:p>
          <a:p>
            <a:pPr>
              <a:defRPr/>
            </a:pPr>
            <a:r>
              <a:rPr lang="pt-PT" dirty="0"/>
              <a:t>“menor” ;“criança”; “adolescente” “jovem”</a:t>
            </a:r>
          </a:p>
          <a:p>
            <a:pPr lvl="2">
              <a:defRPr/>
            </a:pPr>
            <a:r>
              <a:rPr lang="pt-PT" sz="1600" dirty="0"/>
              <a:t>Convenção dos Direitos da Criança (</a:t>
            </a:r>
            <a:r>
              <a:rPr lang="pt-PT" sz="1600" dirty="0" err="1"/>
              <a:t>art</a:t>
            </a:r>
            <a:r>
              <a:rPr lang="pt-PT" sz="1600" dirty="0"/>
              <a:t>. 1.º) – “Nos termos da presente Convenção, </a:t>
            </a:r>
            <a:r>
              <a:rPr lang="pt-PT" sz="1600" b="1" dirty="0"/>
              <a:t>criança </a:t>
            </a:r>
            <a:r>
              <a:rPr lang="pt-PT" sz="1600" dirty="0"/>
              <a:t>é todo o ser humano menor de 18 anos, salvo se, nos termos da lei que lhe for aplicável, atingir a maioridade mais cedo”. </a:t>
            </a:r>
          </a:p>
          <a:p>
            <a:pPr lvl="2">
              <a:defRPr/>
            </a:pPr>
            <a:endParaRPr lang="pt-PT" sz="1600" dirty="0"/>
          </a:p>
          <a:p>
            <a:pPr lvl="2">
              <a:defRPr/>
            </a:pPr>
            <a:r>
              <a:rPr lang="pt-PT" sz="1600" dirty="0"/>
              <a:t>conceito abrangente de </a:t>
            </a:r>
            <a:r>
              <a:rPr lang="pt-PT" sz="1600" b="1" dirty="0"/>
              <a:t>«jovem»</a:t>
            </a:r>
            <a:r>
              <a:rPr lang="pt-PT" sz="1600" dirty="0"/>
              <a:t>, aceite pela psicologia, tem capacidade para abarcar adolescentes e jovens entre os 12 e os 16 anos; por outro lado, instrumentos internacionais e legislação de outros países da Europa reportam-se, em regra, a este conceito sendo que, internacionalmente, é usada a expressão </a:t>
            </a:r>
            <a:r>
              <a:rPr lang="pt-PT" sz="1600" i="1" dirty="0" err="1"/>
              <a:t>young</a:t>
            </a:r>
            <a:r>
              <a:rPr lang="pt-PT" sz="1600" i="1" dirty="0"/>
              <a:t> </a:t>
            </a:r>
            <a:r>
              <a:rPr lang="pt-PT" sz="1600" i="1" dirty="0" err="1"/>
              <a:t>offenders</a:t>
            </a:r>
            <a:r>
              <a:rPr lang="pt-PT" sz="1600" i="1" dirty="0"/>
              <a:t> - Relatório final do Grupo de Trabalho de Alteração à Lei Tutelar Educativa remetido ao Senhor Secretário de Estado da Justiça</a:t>
            </a:r>
          </a:p>
          <a:p>
            <a:pPr lvl="2">
              <a:defRPr/>
            </a:pPr>
            <a:endParaRPr lang="pt-PT" sz="1600" i="1" dirty="0"/>
          </a:p>
          <a:p>
            <a:pPr lvl="2">
              <a:defRPr/>
            </a:pPr>
            <a:r>
              <a:rPr lang="pt-PT" sz="1600" i="1" dirty="0"/>
              <a:t>“</a:t>
            </a:r>
            <a:r>
              <a:rPr lang="pt-PT" sz="1600" dirty="0"/>
              <a:t>menoridade” – sentido redutor?</a:t>
            </a:r>
          </a:p>
          <a:p>
            <a:pPr lvl="2">
              <a:defRPr/>
            </a:pPr>
            <a:endParaRPr lang="pt-PT" sz="1600" dirty="0"/>
          </a:p>
          <a:p>
            <a:pPr lvl="1">
              <a:defRPr/>
            </a:pPr>
            <a:r>
              <a:rPr lang="pt-PT" altLang="pt-PT" sz="1600" dirty="0"/>
              <a:t>A utilização do termo “menor” – “justificada”</a:t>
            </a:r>
          </a:p>
          <a:p>
            <a:pPr lvl="1">
              <a:defRPr/>
            </a:pPr>
            <a:r>
              <a:rPr lang="pt-PT" sz="1600" dirty="0"/>
              <a:t>a expressão “menor” - “tecnicamente válida”, “pois permite a identificação inequívoca do destinatário da intervenção como aquele que é inimputável em razão da idade, para efeitos penais” – colhemos, por isso, em parte a posição de </a:t>
            </a:r>
            <a:r>
              <a:rPr lang="pt-PT" sz="1600" cap="small" dirty="0" err="1"/>
              <a:t>San-Bento</a:t>
            </a:r>
            <a:r>
              <a:rPr lang="pt-PT" sz="1600" dirty="0"/>
              <a:t>, Marta, “A Lei Tutelar Educativa – que futuro?”, </a:t>
            </a:r>
            <a:r>
              <a:rPr lang="pt-PT" sz="1600" i="1" dirty="0"/>
              <a:t>in</a:t>
            </a:r>
            <a:r>
              <a:rPr lang="pt-PT" sz="1600" dirty="0"/>
              <a:t> AAVV, </a:t>
            </a:r>
            <a:r>
              <a:rPr lang="pt-PT" sz="1600" i="1" dirty="0"/>
              <a:t>Intervenção Tutelar Educativa</a:t>
            </a:r>
            <a:r>
              <a:rPr lang="pt-PT" sz="1600" dirty="0"/>
              <a:t>, Lisboa, Centro de Estudos Judiciários</a:t>
            </a:r>
            <a:endParaRPr lang="pt-PT" altLang="pt-PT" sz="1600" dirty="0"/>
          </a:p>
          <a:p>
            <a:pPr lvl="1">
              <a:defRPr/>
            </a:pPr>
            <a:endParaRPr lang="pt-PT" dirty="0"/>
          </a:p>
        </p:txBody>
      </p:sp>
    </p:spTree>
  </p:cSld>
  <p:clrMapOvr>
    <a:masterClrMapping/>
  </p:clrMapOvr>
  <p:transition spd="slow">
    <p:strips dir="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4"/>
          <p:cNvSpPr>
            <a:spLocks noGrp="1"/>
          </p:cNvSpPr>
          <p:nvPr>
            <p:ph type="title"/>
          </p:nvPr>
        </p:nvSpPr>
        <p:spPr>
          <a:xfrm>
            <a:off x="665163" y="82550"/>
            <a:ext cx="7769225" cy="1177925"/>
          </a:xfrm>
        </p:spPr>
        <p:txBody>
          <a:bodyPr/>
          <a:lstStyle/>
          <a:p>
            <a:r>
              <a:rPr lang="pt-PT" sz="3200" b="1" dirty="0"/>
              <a:t>2. Caracterização do modelo tutelar educativo</a:t>
            </a:r>
            <a:endParaRPr lang="pt-PT" altLang="pt-PT" dirty="0"/>
          </a:p>
        </p:txBody>
      </p:sp>
      <p:sp>
        <p:nvSpPr>
          <p:cNvPr id="20483" name="Marcador de Posição de Conteúdo 5"/>
          <p:cNvSpPr>
            <a:spLocks noGrp="1"/>
          </p:cNvSpPr>
          <p:nvPr>
            <p:ph idx="1"/>
          </p:nvPr>
        </p:nvSpPr>
        <p:spPr>
          <a:xfrm>
            <a:off x="179388" y="908050"/>
            <a:ext cx="8350250" cy="5616575"/>
          </a:xfrm>
        </p:spPr>
        <p:txBody>
          <a:bodyPr/>
          <a:lstStyle/>
          <a:p>
            <a:pPr algn="just"/>
            <a:endParaRPr lang="pt-PT" altLang="pt-PT" dirty="0"/>
          </a:p>
          <a:p>
            <a:pPr algn="just"/>
            <a:r>
              <a:rPr lang="pt-PT" altLang="pt-PT" dirty="0"/>
              <a:t>Evolução:</a:t>
            </a:r>
          </a:p>
          <a:p>
            <a:pPr lvl="1" algn="just"/>
            <a:r>
              <a:rPr lang="pt-PT" altLang="pt-PT" dirty="0"/>
              <a:t>Até ao início do séc. XIX - os jovens delinquentes tinham o mesmo tratamento que os adultos</a:t>
            </a:r>
          </a:p>
          <a:p>
            <a:pPr lvl="1" algn="just"/>
            <a:r>
              <a:rPr lang="pt-PT" altLang="pt-PT" dirty="0"/>
              <a:t>Lei de </a:t>
            </a:r>
            <a:r>
              <a:rPr lang="pt-PT" altLang="pt-PT" dirty="0" err="1"/>
              <a:t>Protecção</a:t>
            </a:r>
            <a:r>
              <a:rPr lang="pt-PT" altLang="pt-PT" dirty="0"/>
              <a:t> à Infância (LPI) de 1911</a:t>
            </a:r>
          </a:p>
          <a:p>
            <a:pPr lvl="1" algn="just"/>
            <a:r>
              <a:rPr lang="pt-PT" altLang="pt-PT" dirty="0"/>
              <a:t>OTM de 1962 e OTM de 1978</a:t>
            </a:r>
          </a:p>
          <a:p>
            <a:pPr lvl="1" algn="just"/>
            <a:r>
              <a:rPr lang="pt-PT" altLang="pt-PT" dirty="0"/>
              <a:t>LTE de 1999</a:t>
            </a:r>
          </a:p>
          <a:p>
            <a:pPr lvl="2" algn="just"/>
            <a:r>
              <a:rPr lang="pt-PT" altLang="pt-PT" dirty="0"/>
              <a:t>Caracterização do modelo e principais desafios atuais</a:t>
            </a:r>
          </a:p>
        </p:txBody>
      </p:sp>
      <p:sp>
        <p:nvSpPr>
          <p:cNvPr id="2" name="Marcador de Posição do Rodapé 1"/>
          <p:cNvSpPr>
            <a:spLocks noGrp="1"/>
          </p:cNvSpPr>
          <p:nvPr>
            <p:ph type="ftr" sz="quarter" idx="11"/>
          </p:nvPr>
        </p:nvSpPr>
        <p:spPr/>
        <p:txBody>
          <a:bodyPr/>
          <a:lstStyle/>
          <a:p>
            <a:pPr>
              <a:defRPr/>
            </a:pPr>
            <a:endParaRPr lang="pt-PT" altLang="pt-PT" dirty="0"/>
          </a:p>
        </p:txBody>
      </p:sp>
    </p:spTree>
  </p:cSld>
  <p:clrMapOvr>
    <a:masterClrMapping/>
  </p:clrMapOvr>
  <p:transition spd="slow">
    <p:strips dir="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468313" y="34925"/>
            <a:ext cx="7772400" cy="1143000"/>
          </a:xfrm>
        </p:spPr>
        <p:txBody>
          <a:bodyPr/>
          <a:lstStyle/>
          <a:p>
            <a:r>
              <a:rPr lang="pt-PT" altLang="pt-PT" dirty="0"/>
              <a:t>LTE</a:t>
            </a:r>
          </a:p>
        </p:txBody>
      </p:sp>
      <p:sp>
        <p:nvSpPr>
          <p:cNvPr id="20483" name="Marcador de Posição de Conteúdo 2"/>
          <p:cNvSpPr>
            <a:spLocks noGrp="1"/>
          </p:cNvSpPr>
          <p:nvPr>
            <p:ph idx="1"/>
          </p:nvPr>
        </p:nvSpPr>
        <p:spPr>
          <a:xfrm>
            <a:off x="0" y="549275"/>
            <a:ext cx="9036050" cy="6308725"/>
          </a:xfrm>
        </p:spPr>
        <p:txBody>
          <a:bodyPr/>
          <a:lstStyle/>
          <a:p>
            <a:pPr>
              <a:defRPr/>
            </a:pPr>
            <a:endParaRPr lang="pt-PT" altLang="pt-PT" sz="2800" dirty="0"/>
          </a:p>
          <a:p>
            <a:pPr>
              <a:defRPr/>
            </a:pPr>
            <a:r>
              <a:rPr lang="pt-PT" altLang="pt-PT" sz="2800" dirty="0"/>
              <a:t>A LTE (</a:t>
            </a:r>
            <a:r>
              <a:rPr lang="pt-PT" sz="2800" dirty="0"/>
              <a:t>Lei n.º 166/99, de 14/09) </a:t>
            </a:r>
            <a:r>
              <a:rPr lang="pt-PT" altLang="pt-PT" sz="2800" dirty="0"/>
              <a:t>entrou em vigor a 1 de janeiro de 2001, optando por um </a:t>
            </a:r>
            <a:r>
              <a:rPr lang="pt-PT" altLang="pt-PT" sz="2800" b="1" dirty="0">
                <a:solidFill>
                  <a:schemeClr val="accent2"/>
                </a:solidFill>
              </a:rPr>
              <a:t>modelo “de terceira via” </a:t>
            </a:r>
            <a:r>
              <a:rPr lang="pt-PT" altLang="pt-PT" sz="2800" b="1" dirty="0"/>
              <a:t>(</a:t>
            </a:r>
            <a:r>
              <a:rPr lang="pt-PT" sz="2800" dirty="0"/>
              <a:t>e não um modelo de proteção ou de justiça puro)</a:t>
            </a:r>
            <a:r>
              <a:rPr lang="pt-PT" altLang="pt-PT" sz="2800" b="1" dirty="0"/>
              <a:t>, </a:t>
            </a:r>
            <a:r>
              <a:rPr lang="pt-PT" altLang="pt-PT" sz="2800" b="1" dirty="0">
                <a:solidFill>
                  <a:schemeClr val="accent6"/>
                </a:solidFill>
              </a:rPr>
              <a:t>tutelar educativo</a:t>
            </a:r>
            <a:r>
              <a:rPr lang="pt-PT" altLang="pt-PT" sz="2800" dirty="0"/>
              <a:t>.</a:t>
            </a:r>
          </a:p>
          <a:p>
            <a:pPr>
              <a:defRPr/>
            </a:pPr>
            <a:r>
              <a:rPr lang="pt-PT" altLang="pt-PT" sz="2800" dirty="0"/>
              <a:t>A par da LTE foi aprovada e entra em vigor a Lei de </a:t>
            </a:r>
            <a:r>
              <a:rPr lang="pt-PT" altLang="pt-PT" sz="2800" dirty="0" err="1"/>
              <a:t>Protecção</a:t>
            </a:r>
            <a:r>
              <a:rPr lang="pt-PT" altLang="pt-PT" sz="2800" dirty="0"/>
              <a:t> das Crianças e Jovens em Perigo (Lei n.º 147/99, de 1 de setembro) que prevê uma intervenção de proteção para as crianças e jovens em perigo.</a:t>
            </a:r>
          </a:p>
          <a:p>
            <a:pPr algn="just">
              <a:defRPr/>
            </a:pPr>
            <a:r>
              <a:rPr lang="pt-PT" altLang="pt-PT" sz="2800" b="1" dirty="0"/>
              <a:t>Opta-se por </a:t>
            </a:r>
            <a:r>
              <a:rPr lang="pt-PT" altLang="pt-PT" sz="2800" b="1" u="sng" dirty="0">
                <a:solidFill>
                  <a:schemeClr val="accent2"/>
                </a:solidFill>
                <a:effectLst>
                  <a:outerShdw blurRad="38100" dist="38100" dir="2700000" algn="tl">
                    <a:srgbClr val="000000">
                      <a:alpha val="43137"/>
                    </a:srgbClr>
                  </a:outerShdw>
                </a:effectLst>
              </a:rPr>
              <a:t>distinguir</a:t>
            </a:r>
            <a:r>
              <a:rPr lang="pt-PT" altLang="pt-PT" sz="2800" b="1" dirty="0"/>
              <a:t> duas situações específicas: </a:t>
            </a:r>
          </a:p>
          <a:p>
            <a:pPr lvl="1" algn="just">
              <a:defRPr/>
            </a:pPr>
            <a:r>
              <a:rPr lang="pt-PT" altLang="pt-PT" sz="2400" b="1" dirty="0"/>
              <a:t>os menores com comportamentos delinquentes </a:t>
            </a:r>
          </a:p>
          <a:p>
            <a:pPr lvl="1" algn="just">
              <a:defRPr/>
            </a:pPr>
            <a:r>
              <a:rPr lang="pt-PT" altLang="pt-PT" sz="2400" b="1" dirty="0"/>
              <a:t>menores em situação de perigo.</a:t>
            </a:r>
          </a:p>
          <a:p>
            <a:pPr>
              <a:defRPr/>
            </a:pPr>
            <a:endParaRPr lang="pt-PT" altLang="pt-PT" sz="2800" dirty="0"/>
          </a:p>
        </p:txBody>
      </p:sp>
    </p:spTree>
  </p:cSld>
  <p:clrMapOvr>
    <a:masterClrMapping/>
  </p:clrMapOvr>
  <p:transition spd="slow">
    <p:strips dir="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aixaDeTexto 5"/>
          <p:cNvSpPr txBox="1">
            <a:spLocks noChangeArrowheads="1"/>
          </p:cNvSpPr>
          <p:nvPr/>
        </p:nvSpPr>
        <p:spPr bwMode="auto">
          <a:xfrm>
            <a:off x="467544" y="1522413"/>
            <a:ext cx="731361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pt-PT" altLang="pt-PT" sz="2800" dirty="0"/>
              <a:t>Justiça Tutelar: uma Justiça Adaptada/Centrada nos Jovens</a:t>
            </a:r>
          </a:p>
        </p:txBody>
      </p:sp>
      <p:sp>
        <p:nvSpPr>
          <p:cNvPr id="12" name="CaixaDeTexto 11"/>
          <p:cNvSpPr txBox="1">
            <a:spLocks noChangeArrowheads="1"/>
          </p:cNvSpPr>
          <p:nvPr/>
        </p:nvSpPr>
        <p:spPr bwMode="auto">
          <a:xfrm>
            <a:off x="467544" y="2852936"/>
            <a:ext cx="820896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85750" indent="-285750" eaLnBrk="1" hangingPunct="1">
              <a:spcBef>
                <a:spcPct val="0"/>
              </a:spcBef>
              <a:buFontTx/>
              <a:buChar char="-"/>
              <a:defRPr/>
            </a:pPr>
            <a:r>
              <a:rPr lang="pt-PT" altLang="pt-PT" sz="2400" dirty="0"/>
              <a:t>Principais instrumentos jurídicos (algumas notas)</a:t>
            </a:r>
          </a:p>
          <a:p>
            <a:pPr marL="285750" indent="-285750" eaLnBrk="1" hangingPunct="1">
              <a:spcBef>
                <a:spcPct val="0"/>
              </a:spcBef>
              <a:buFontTx/>
              <a:buChar char="-"/>
              <a:defRPr/>
            </a:pPr>
            <a:endParaRPr lang="pt-PT" altLang="pt-PT" sz="2400" dirty="0"/>
          </a:p>
          <a:p>
            <a:pPr marL="285750" indent="-285750" eaLnBrk="1" hangingPunct="1">
              <a:spcBef>
                <a:spcPct val="0"/>
              </a:spcBef>
              <a:buFontTx/>
              <a:buChar char="-"/>
              <a:defRPr/>
            </a:pPr>
            <a:r>
              <a:rPr lang="pt-PT" altLang="pt-PT" sz="1600" dirty="0">
                <a:solidFill>
                  <a:srgbClr val="00B050"/>
                </a:solidFill>
                <a:latin typeface="Cooper Black" panose="0208090404030B020404" pitchFamily="18" charset="0"/>
              </a:rPr>
              <a:t>Oportunidade de relançar a mediação (justiça restaurativa) </a:t>
            </a:r>
          </a:p>
          <a:p>
            <a:pPr eaLnBrk="1" hangingPunct="1">
              <a:spcBef>
                <a:spcPct val="0"/>
              </a:spcBef>
              <a:buFontTx/>
              <a:buNone/>
              <a:defRPr/>
            </a:pPr>
            <a:endParaRPr lang="pt-PT" altLang="pt-PT" sz="1600" dirty="0">
              <a:solidFill>
                <a:srgbClr val="00B050"/>
              </a:solidFill>
              <a:latin typeface="Cooper Black" panose="0208090404030B020404" pitchFamily="18" charset="0"/>
            </a:endParaRPr>
          </a:p>
          <a:p>
            <a:pPr eaLnBrk="1" hangingPunct="1">
              <a:spcBef>
                <a:spcPct val="0"/>
              </a:spcBef>
              <a:buFontTx/>
              <a:buNone/>
              <a:defRPr/>
            </a:pPr>
            <a:endParaRPr lang="pt-PT" altLang="pt-PT" sz="1600" dirty="0">
              <a:solidFill>
                <a:srgbClr val="FF0000"/>
              </a:solidFill>
              <a:latin typeface="Cooper Black" panose="0208090404030B020404" pitchFamily="18" charset="0"/>
            </a:endParaRPr>
          </a:p>
        </p:txBody>
      </p:sp>
      <p:sp>
        <p:nvSpPr>
          <p:cNvPr id="16" name="CaixaDeTexto 15"/>
          <p:cNvSpPr txBox="1">
            <a:spLocks noChangeArrowheads="1"/>
          </p:cNvSpPr>
          <p:nvPr/>
        </p:nvSpPr>
        <p:spPr bwMode="auto">
          <a:xfrm>
            <a:off x="442719" y="1799412"/>
            <a:ext cx="914375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pt-PT" altLang="pt-PT" sz="2000"/>
          </a:p>
          <a:p>
            <a:pPr eaLnBrk="1" hangingPunct="1">
              <a:spcBef>
                <a:spcPct val="0"/>
              </a:spcBef>
              <a:buFontTx/>
              <a:buNone/>
            </a:pPr>
            <a:endParaRPr lang="pt-PT" altLang="pt-PT" sz="2000"/>
          </a:p>
        </p:txBody>
      </p:sp>
      <p:sp>
        <p:nvSpPr>
          <p:cNvPr id="3" name="CaixaDeTexto 2">
            <a:extLst>
              <a:ext uri="{FF2B5EF4-FFF2-40B4-BE49-F238E27FC236}">
                <a16:creationId xmlns:a16="http://schemas.microsoft.com/office/drawing/2014/main" id="{5CF1FFA1-0513-8181-D324-6415781E3452}"/>
              </a:ext>
            </a:extLst>
          </p:cNvPr>
          <p:cNvSpPr txBox="1"/>
          <p:nvPr/>
        </p:nvSpPr>
        <p:spPr>
          <a:xfrm>
            <a:off x="1187624" y="549375"/>
            <a:ext cx="6408712" cy="1077218"/>
          </a:xfrm>
          <a:prstGeom prst="rect">
            <a:avLst/>
          </a:prstGeom>
          <a:noFill/>
        </p:spPr>
        <p:txBody>
          <a:bodyPr wrap="square">
            <a:spAutoFit/>
          </a:bodyPr>
          <a:lstStyle/>
          <a:p>
            <a:r>
              <a:rPr lang="pt-PT" altLang="pt-PT" sz="3200" b="1" dirty="0"/>
              <a:t>1. Apontamentos iniciais…</a:t>
            </a:r>
          </a:p>
          <a:p>
            <a:endParaRPr lang="pt-PT" altLang="pt-PT" sz="3200" b="1" dirty="0"/>
          </a:p>
        </p:txBody>
      </p:sp>
    </p:spTree>
    <p:extLst>
      <p:ext uri="{BB962C8B-B14F-4D97-AF65-F5344CB8AC3E}">
        <p14:creationId xmlns:p14="http://schemas.microsoft.com/office/powerpoint/2010/main" val="4262170905"/>
      </p:ext>
    </p:extLst>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200" fill="hold"/>
                                        <p:tgtEl>
                                          <p:spTgt spid="12"/>
                                        </p:tgtEl>
                                        <p:attrNameLst>
                                          <p:attrName>ppt_w</p:attrName>
                                        </p:attrNameLst>
                                      </p:cBhvr>
                                      <p:tavLst>
                                        <p:tav tm="0">
                                          <p:val>
                                            <p:fltVal val="0"/>
                                          </p:val>
                                        </p:tav>
                                        <p:tav tm="100000">
                                          <p:val>
                                            <p:strVal val="#ppt_w"/>
                                          </p:val>
                                        </p:tav>
                                      </p:tavLst>
                                    </p:anim>
                                    <p:anim calcmode="lin" valueType="num">
                                      <p:cBhvr>
                                        <p:cTn id="8" dur="2200" fill="hold"/>
                                        <p:tgtEl>
                                          <p:spTgt spid="12"/>
                                        </p:tgtEl>
                                        <p:attrNameLst>
                                          <p:attrName>ppt_h</p:attrName>
                                        </p:attrNameLst>
                                      </p:cBhvr>
                                      <p:tavLst>
                                        <p:tav tm="0">
                                          <p:val>
                                            <p:fltVal val="0"/>
                                          </p:val>
                                        </p:tav>
                                        <p:tav tm="100000">
                                          <p:val>
                                            <p:strVal val="#ppt_h"/>
                                          </p:val>
                                        </p:tav>
                                      </p:tavLst>
                                    </p:anim>
                                  </p:childTnLst>
                                </p:cTn>
                              </p:par>
                            </p:childTnLst>
                          </p:cTn>
                        </p:par>
                        <p:par>
                          <p:cTn id="9" fill="hold" nodeType="afterGroup">
                            <p:stCondLst>
                              <p:cond delay="2200"/>
                            </p:stCondLst>
                            <p:childTnLst>
                              <p:par>
                                <p:cTn id="10" presetID="30" presetClass="entr" presetSubtype="0" fill="hold" grpId="0" nodeType="afterEffect" nodePh="1">
                                  <p:stCondLst>
                                    <p:cond delay="0"/>
                                  </p:stCondLst>
                                  <p:endCondLst>
                                    <p:cond evt="begin" delay="0">
                                      <p:tn val="10"/>
                                    </p:cond>
                                  </p:end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680" decel="100000"/>
                                        <p:tgtEl>
                                          <p:spTgt spid="16"/>
                                        </p:tgtEl>
                                      </p:cBhvr>
                                    </p:animEffect>
                                    <p:anim calcmode="lin" valueType="num">
                                      <p:cBhvr>
                                        <p:cTn id="13" dur="1680" decel="100000" fill="hold"/>
                                        <p:tgtEl>
                                          <p:spTgt spid="16"/>
                                        </p:tgtEl>
                                        <p:attrNameLst>
                                          <p:attrName>style.rotation</p:attrName>
                                        </p:attrNameLst>
                                      </p:cBhvr>
                                      <p:tavLst>
                                        <p:tav tm="0">
                                          <p:val>
                                            <p:fltVal val="-90"/>
                                          </p:val>
                                        </p:tav>
                                        <p:tav tm="100000">
                                          <p:val>
                                            <p:fltVal val="0"/>
                                          </p:val>
                                        </p:tav>
                                      </p:tavLst>
                                    </p:anim>
                                    <p:anim calcmode="lin" valueType="num">
                                      <p:cBhvr>
                                        <p:cTn id="14" dur="1680" decel="100000" fill="hold"/>
                                        <p:tgtEl>
                                          <p:spTgt spid="16"/>
                                        </p:tgtEl>
                                        <p:attrNameLst>
                                          <p:attrName>ppt_x</p:attrName>
                                        </p:attrNameLst>
                                      </p:cBhvr>
                                      <p:tavLst>
                                        <p:tav tm="0">
                                          <p:val>
                                            <p:strVal val="#ppt_x+0.4"/>
                                          </p:val>
                                        </p:tav>
                                        <p:tav tm="100000">
                                          <p:val>
                                            <p:strVal val="#ppt_x-0.05"/>
                                          </p:val>
                                        </p:tav>
                                      </p:tavLst>
                                    </p:anim>
                                    <p:anim calcmode="lin" valueType="num">
                                      <p:cBhvr>
                                        <p:cTn id="15" dur="1680" decel="100000" fill="hold"/>
                                        <p:tgtEl>
                                          <p:spTgt spid="16"/>
                                        </p:tgtEl>
                                        <p:attrNameLst>
                                          <p:attrName>ppt_y</p:attrName>
                                        </p:attrNameLst>
                                      </p:cBhvr>
                                      <p:tavLst>
                                        <p:tav tm="0">
                                          <p:val>
                                            <p:strVal val="#ppt_y-0.4"/>
                                          </p:val>
                                        </p:tav>
                                        <p:tav tm="100000">
                                          <p:val>
                                            <p:strVal val="#ppt_y+0.1"/>
                                          </p:val>
                                        </p:tav>
                                      </p:tavLst>
                                    </p:anim>
                                    <p:anim calcmode="lin" valueType="num">
                                      <p:cBhvr>
                                        <p:cTn id="16" dur="420" accel="100000" fill="hold">
                                          <p:stCondLst>
                                            <p:cond delay="1680"/>
                                          </p:stCondLst>
                                        </p:cTn>
                                        <p:tgtEl>
                                          <p:spTgt spid="16"/>
                                        </p:tgtEl>
                                        <p:attrNameLst>
                                          <p:attrName>ppt_x</p:attrName>
                                        </p:attrNameLst>
                                      </p:cBhvr>
                                      <p:tavLst>
                                        <p:tav tm="0">
                                          <p:val>
                                            <p:strVal val="#ppt_x-0.05"/>
                                          </p:val>
                                        </p:tav>
                                        <p:tav tm="100000">
                                          <p:val>
                                            <p:strVal val="#ppt_x"/>
                                          </p:val>
                                        </p:tav>
                                      </p:tavLst>
                                    </p:anim>
                                    <p:anim calcmode="lin" valueType="num">
                                      <p:cBhvr>
                                        <p:cTn id="17" dur="420" accel="100000" fill="hold">
                                          <p:stCondLst>
                                            <p:cond delay="168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ítulo 1"/>
          <p:cNvSpPr>
            <a:spLocks noGrp="1"/>
          </p:cNvSpPr>
          <p:nvPr>
            <p:ph type="title"/>
          </p:nvPr>
        </p:nvSpPr>
        <p:spPr>
          <a:xfrm>
            <a:off x="685800" y="404813"/>
            <a:ext cx="7772400" cy="1728787"/>
          </a:xfrm>
        </p:spPr>
        <p:txBody>
          <a:bodyPr/>
          <a:lstStyle/>
          <a:p>
            <a:pPr algn="just"/>
            <a:r>
              <a:rPr lang="pt-PT" altLang="pt-PT"/>
              <a:t>Neste sentido, o modelo de intervenção tutelar educativa – assenta em 2 elementos:</a:t>
            </a:r>
          </a:p>
        </p:txBody>
      </p:sp>
      <p:sp>
        <p:nvSpPr>
          <p:cNvPr id="44035" name="Marcador de Posição de Conteúdo 2"/>
          <p:cNvSpPr>
            <a:spLocks noGrp="1"/>
          </p:cNvSpPr>
          <p:nvPr>
            <p:ph idx="1"/>
          </p:nvPr>
        </p:nvSpPr>
        <p:spPr>
          <a:xfrm>
            <a:off x="438150" y="2276475"/>
            <a:ext cx="8020050" cy="3819525"/>
          </a:xfrm>
        </p:spPr>
        <p:txBody>
          <a:bodyPr/>
          <a:lstStyle/>
          <a:p>
            <a:pPr marL="0" indent="0">
              <a:buFontTx/>
              <a:buNone/>
            </a:pPr>
            <a:endParaRPr lang="pt-PT" altLang="pt-PT" dirty="0"/>
          </a:p>
          <a:p>
            <a:pPr marL="0" indent="0">
              <a:buFontTx/>
              <a:buNone/>
            </a:pPr>
            <a:r>
              <a:rPr lang="pt-PT" altLang="pt-PT" dirty="0"/>
              <a:t> Na assunção da responsabilidade do menor, conferindo-lhe certos direitos constitucionais consagrados</a:t>
            </a:r>
          </a:p>
          <a:p>
            <a:pPr marL="0" indent="0">
              <a:buFontTx/>
              <a:buNone/>
            </a:pPr>
            <a:r>
              <a:rPr lang="pt-PT" altLang="pt-PT" dirty="0"/>
              <a:t>  Na vertente educativa -  e assim a satisfação das expectativas comunitárias em relação aos menores delinquentes.</a:t>
            </a:r>
          </a:p>
        </p:txBody>
      </p:sp>
      <p:sp>
        <p:nvSpPr>
          <p:cNvPr id="11268" name="Marcador de Posição do Rodapé 3"/>
          <p:cNvSpPr>
            <a:spLocks noGrp="1"/>
          </p:cNvSpPr>
          <p:nvPr>
            <p:ph type="ftr" sz="quarter" idx="11"/>
          </p:nvPr>
        </p:nvSpPr>
        <p:spPr>
          <a:xfrm>
            <a:off x="685800" y="6248400"/>
            <a:ext cx="7631113" cy="457200"/>
          </a:xfrm>
        </p:spPr>
        <p:txBody>
          <a:bodyPr/>
          <a:lstStyle>
            <a:lvl1pPr algn="ctr" eaLnBrk="0" hangingPunct="0">
              <a:defRPr sz="2000">
                <a:solidFill>
                  <a:schemeClr val="tx1"/>
                </a:solidFill>
                <a:latin typeface="Times New Roman" pitchFamily="18" charset="0"/>
              </a:defRPr>
            </a:lvl1pPr>
            <a:lvl2pPr marL="742950" indent="-285750" algn="ctr" eaLnBrk="0" hangingPunct="0">
              <a:defRPr sz="2000">
                <a:solidFill>
                  <a:schemeClr val="tx1"/>
                </a:solidFill>
                <a:latin typeface="Times New Roman" pitchFamily="18" charset="0"/>
              </a:defRPr>
            </a:lvl2pPr>
            <a:lvl3pPr marL="1143000" indent="-228600" algn="ctr" eaLnBrk="0" hangingPunct="0">
              <a:defRPr sz="2000">
                <a:solidFill>
                  <a:schemeClr val="tx1"/>
                </a:solidFill>
                <a:latin typeface="Times New Roman" pitchFamily="18" charset="0"/>
              </a:defRPr>
            </a:lvl3pPr>
            <a:lvl4pPr marL="1600200" indent="-228600" algn="ctr" eaLnBrk="0" hangingPunct="0">
              <a:defRPr sz="2000">
                <a:solidFill>
                  <a:schemeClr val="tx1"/>
                </a:solidFill>
                <a:latin typeface="Times New Roman" pitchFamily="18" charset="0"/>
              </a:defRPr>
            </a:lvl4pPr>
            <a:lvl5pPr marL="2057400" indent="-228600" algn="ctr"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defRPr/>
            </a:pPr>
            <a:r>
              <a:rPr lang="pt-PT" sz="1400" cap="small" dirty="0" err="1"/>
              <a:t>Cfr</a:t>
            </a:r>
            <a:r>
              <a:rPr lang="pt-PT" sz="1400" cap="small" dirty="0"/>
              <a:t>. Rodrigues,</a:t>
            </a:r>
            <a:r>
              <a:rPr lang="pt-PT" sz="1400" dirty="0"/>
              <a:t> Anabela Miranda, “Introdução”, in </a:t>
            </a:r>
            <a:r>
              <a:rPr lang="pt-PT" sz="1400" cap="small" dirty="0"/>
              <a:t>Rodrigues,</a:t>
            </a:r>
            <a:r>
              <a:rPr lang="pt-PT" sz="1400" dirty="0"/>
              <a:t> Anabela Miranda/</a:t>
            </a:r>
            <a:r>
              <a:rPr lang="pt-PT" sz="1400" cap="small" dirty="0"/>
              <a:t> Duarte-Fonseca, </a:t>
            </a:r>
            <a:r>
              <a:rPr lang="pt-PT" sz="1400" dirty="0"/>
              <a:t>António Carlos, </a:t>
            </a:r>
            <a:r>
              <a:rPr lang="pt-PT" sz="1400" i="1" dirty="0"/>
              <a:t>Comentário da Lei Tutelar Educativa,</a:t>
            </a:r>
            <a:r>
              <a:rPr lang="pt-PT" sz="1400" dirty="0"/>
              <a:t> Coimbra, Coimbra Editora, 2003, p. 19.</a:t>
            </a:r>
            <a:endParaRPr lang="pt-PT" altLang="pt-PT" sz="1400" dirty="0"/>
          </a:p>
        </p:txBody>
      </p:sp>
      <p:sp>
        <p:nvSpPr>
          <p:cNvPr id="44037" name="Oval 4"/>
          <p:cNvSpPr>
            <a:spLocks noChangeArrowheads="1"/>
          </p:cNvSpPr>
          <p:nvPr/>
        </p:nvSpPr>
        <p:spPr bwMode="auto">
          <a:xfrm>
            <a:off x="303213" y="2924175"/>
            <a:ext cx="287337" cy="433388"/>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44038" name="Oval 5"/>
          <p:cNvSpPr>
            <a:spLocks noChangeArrowheads="1"/>
          </p:cNvSpPr>
          <p:nvPr/>
        </p:nvSpPr>
        <p:spPr bwMode="auto">
          <a:xfrm>
            <a:off x="438150" y="4572000"/>
            <a:ext cx="288925" cy="43180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44039" name="Seta para baixo 6"/>
          <p:cNvSpPr>
            <a:spLocks noChangeArrowheads="1"/>
          </p:cNvSpPr>
          <p:nvPr/>
        </p:nvSpPr>
        <p:spPr bwMode="auto">
          <a:xfrm>
            <a:off x="6732588" y="5516563"/>
            <a:ext cx="503237" cy="504825"/>
          </a:xfrm>
          <a:prstGeom prst="downArrow">
            <a:avLst>
              <a:gd name="adj1" fmla="val 50000"/>
              <a:gd name="adj2" fmla="val 5015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Tree>
    <p:extLst>
      <p:ext uri="{BB962C8B-B14F-4D97-AF65-F5344CB8AC3E}">
        <p14:creationId xmlns:p14="http://schemas.microsoft.com/office/powerpoint/2010/main" val="1502470673"/>
      </p:ext>
    </p:extLst>
  </p:cSld>
  <p:clrMapOvr>
    <a:masterClrMapping/>
  </p:clrMapOvr>
  <p:transition spd="slow">
    <p:strips dir="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115888"/>
            <a:ext cx="9109075" cy="6626225"/>
          </a:xfrm>
        </p:spPr>
        <p:txBody>
          <a:bodyPr/>
          <a:lstStyle/>
          <a:p>
            <a:pPr algn="just">
              <a:buFontTx/>
              <a:buChar char="-"/>
              <a:defRPr/>
            </a:pPr>
            <a:r>
              <a:rPr lang="pt-PT" sz="2000" dirty="0"/>
              <a:t>Modelo de intervenção estadual </a:t>
            </a:r>
          </a:p>
          <a:p>
            <a:pPr algn="just">
              <a:buFontTx/>
              <a:buChar char="-"/>
              <a:defRPr/>
            </a:pPr>
            <a:r>
              <a:rPr lang="pt-PT" sz="2000" dirty="0"/>
              <a:t>“que </a:t>
            </a:r>
            <a:r>
              <a:rPr lang="pt-PT" sz="2000" b="1" dirty="0"/>
              <a:t>impeça os abusos </a:t>
            </a:r>
            <a:r>
              <a:rPr lang="pt-PT" sz="2000" dirty="0"/>
              <a:t>do sistema de «</a:t>
            </a:r>
            <a:r>
              <a:rPr lang="pt-PT" sz="2000" dirty="0" err="1"/>
              <a:t>protecção</a:t>
            </a:r>
            <a:r>
              <a:rPr lang="pt-PT" sz="2000" dirty="0"/>
              <a:t>», nomeadamente reconhecendo aos menores as garantias concedidas aos adultos pelo direito constitucional, pelo direito processual penal e pelo próprio direito penal </a:t>
            </a:r>
          </a:p>
          <a:p>
            <a:pPr algn="just">
              <a:buFontTx/>
              <a:buChar char="-"/>
              <a:defRPr/>
            </a:pPr>
            <a:r>
              <a:rPr lang="pt-PT" sz="2000" dirty="0"/>
              <a:t>(…) </a:t>
            </a:r>
            <a:r>
              <a:rPr lang="pt-PT" sz="2000" b="1" dirty="0"/>
              <a:t>mas que simultaneamente salvaguarde a herança positiva do modelo de «</a:t>
            </a:r>
            <a:r>
              <a:rPr lang="pt-PT" sz="2000" b="1" dirty="0" err="1"/>
              <a:t>protecção</a:t>
            </a:r>
            <a:r>
              <a:rPr lang="pt-PT" sz="2000" b="1" dirty="0"/>
              <a:t>», </a:t>
            </a:r>
            <a:r>
              <a:rPr lang="pt-PT" sz="2000" dirty="0"/>
              <a:t>em especial a natureza educativa das medidas aplicáveis e a profunda consideração dos «interesses da criança» ao longo de todo o processo de aplicação e execução de medidas” - </a:t>
            </a:r>
            <a:r>
              <a:rPr lang="pt-PT" sz="2000" dirty="0" err="1"/>
              <a:t>cfr</a:t>
            </a:r>
            <a:r>
              <a:rPr lang="pt-PT" sz="2000" dirty="0"/>
              <a:t>. </a:t>
            </a:r>
            <a:r>
              <a:rPr lang="pt-PT" sz="2000" cap="small" dirty="0"/>
              <a:t>Gersão, </a:t>
            </a:r>
            <a:r>
              <a:rPr lang="pt-PT" sz="2000" dirty="0"/>
              <a:t>Eliana, “A reforma da Organização…, </a:t>
            </a:r>
            <a:r>
              <a:rPr lang="pt-PT" sz="2000" i="1" dirty="0"/>
              <a:t>ob. </a:t>
            </a:r>
            <a:r>
              <a:rPr lang="pt-PT" sz="2000" i="1" dirty="0" err="1"/>
              <a:t>cit</a:t>
            </a:r>
            <a:r>
              <a:rPr lang="pt-PT" sz="2000" dirty="0"/>
              <a:t>, pp. 580 e </a:t>
            </a:r>
            <a:r>
              <a:rPr lang="pt-PT" sz="2000" dirty="0" err="1"/>
              <a:t>ss</a:t>
            </a:r>
            <a:r>
              <a:rPr lang="pt-PT" sz="2000" dirty="0"/>
              <a:t>. </a:t>
            </a:r>
          </a:p>
          <a:p>
            <a:pPr algn="just">
              <a:buFontTx/>
              <a:buChar char="-"/>
              <a:defRPr/>
            </a:pPr>
            <a:endParaRPr lang="pt-PT" sz="2000" dirty="0"/>
          </a:p>
          <a:p>
            <a:pPr algn="just">
              <a:buFontTx/>
              <a:buChar char="-"/>
              <a:defRPr/>
            </a:pPr>
            <a:r>
              <a:rPr lang="pt-PT" sz="2000" dirty="0"/>
              <a:t> “A LTE assenta </a:t>
            </a:r>
          </a:p>
          <a:p>
            <a:pPr algn="just">
              <a:buFontTx/>
              <a:buChar char="-"/>
              <a:defRPr/>
            </a:pPr>
            <a:r>
              <a:rPr lang="pt-PT" sz="2000" dirty="0"/>
              <a:t>num paradigma </a:t>
            </a:r>
            <a:r>
              <a:rPr lang="pt-PT" sz="2000" b="1" dirty="0">
                <a:solidFill>
                  <a:srgbClr val="FF0000"/>
                </a:solidFill>
              </a:rPr>
              <a:t>“tutelar”</a:t>
            </a:r>
            <a:r>
              <a:rPr lang="pt-PT" sz="2000" dirty="0"/>
              <a:t>, “porque atende aos imperativos de </a:t>
            </a:r>
            <a:r>
              <a:rPr lang="pt-PT" sz="2000" dirty="0" err="1"/>
              <a:t>protecção</a:t>
            </a:r>
            <a:r>
              <a:rPr lang="pt-PT" sz="2000" dirty="0"/>
              <a:t> da infância e juventude a cargo do Estado, constitucionalmente consagrados”, </a:t>
            </a:r>
          </a:p>
          <a:p>
            <a:pPr algn="just">
              <a:buFontTx/>
              <a:buChar char="-"/>
              <a:defRPr/>
            </a:pPr>
            <a:r>
              <a:rPr lang="pt-PT" sz="2000" dirty="0"/>
              <a:t>e </a:t>
            </a:r>
            <a:r>
              <a:rPr lang="pt-PT" sz="2000" b="1" dirty="0">
                <a:solidFill>
                  <a:srgbClr val="FF0000"/>
                </a:solidFill>
              </a:rPr>
              <a:t>“educativo”</a:t>
            </a:r>
            <a:r>
              <a:rPr lang="pt-PT" sz="2000" dirty="0"/>
              <a:t>, “no sentido de que com ele se pretende conquistar o jovem para o respeito pelas normas, prevenindo-se ulteriores </a:t>
            </a:r>
            <a:r>
              <a:rPr lang="pt-PT" sz="2000" dirty="0" err="1"/>
              <a:t>infracções</a:t>
            </a:r>
            <a:r>
              <a:rPr lang="pt-PT" sz="2000" dirty="0"/>
              <a:t>, assim se logrando a própria segurança da comunidade” </a:t>
            </a:r>
            <a:r>
              <a:rPr lang="pt-PT" sz="2000" cap="small" dirty="0"/>
              <a:t>(Moura, Souto de, </a:t>
            </a:r>
            <a:r>
              <a:rPr lang="pt-PT" sz="2000" i="1" dirty="0"/>
              <a:t>ob. e loc. cit</a:t>
            </a:r>
            <a:r>
              <a:rPr lang="pt-PT" sz="2000" cap="small" dirty="0"/>
              <a:t>.)</a:t>
            </a:r>
            <a:r>
              <a:rPr lang="pt-PT" sz="2000" dirty="0"/>
              <a:t>. </a:t>
            </a:r>
          </a:p>
          <a:p>
            <a:pPr>
              <a:defRPr/>
            </a:pPr>
            <a:endParaRPr lang="pt-PT" sz="2000" dirty="0"/>
          </a:p>
        </p:txBody>
      </p:sp>
    </p:spTree>
    <p:extLst>
      <p:ext uri="{BB962C8B-B14F-4D97-AF65-F5344CB8AC3E}">
        <p14:creationId xmlns:p14="http://schemas.microsoft.com/office/powerpoint/2010/main" val="4044031536"/>
      </p:ext>
    </p:extLst>
  </p:cSld>
  <p:clrMapOvr>
    <a:masterClrMapping/>
  </p:clrMapOvr>
  <p:transition spd="slow">
    <p:strips dir="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Texto 1"/>
          <p:cNvSpPr>
            <a:spLocks noGrp="1"/>
          </p:cNvSpPr>
          <p:nvPr>
            <p:ph type="body" idx="4294967295"/>
          </p:nvPr>
        </p:nvSpPr>
        <p:spPr>
          <a:xfrm>
            <a:off x="3132138" y="981075"/>
            <a:ext cx="2592387" cy="1368425"/>
          </a:xfrm>
          <a:solidFill>
            <a:schemeClr val="accent1"/>
          </a:solidFill>
          <a:ln w="76200" cap="rnd" algn="ctr">
            <a:solidFill>
              <a:srgbClr val="00B050"/>
            </a:solidFill>
          </a:ln>
          <a:effectLst>
            <a:outerShdw blurRad="50800" dist="25400" dir="5400000" rotWithShape="0">
              <a:srgbClr val="000000">
                <a:alpha val="35000"/>
              </a:srgbClr>
            </a:outerShdw>
          </a:effectLst>
        </p:spPr>
        <p:txBody>
          <a:bodyPr anchor="ctr">
            <a:noAutofit/>
          </a:bodyPr>
          <a:lstStyle/>
          <a:p>
            <a:pPr marL="0" indent="0" algn="ctr" eaLnBrk="1" hangingPunct="1">
              <a:buFontTx/>
              <a:buNone/>
              <a:defRPr/>
            </a:pPr>
            <a:r>
              <a:rPr lang="pt-PT"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Cometimento dos factos</a:t>
            </a:r>
          </a:p>
          <a:p>
            <a:pPr marL="0" indent="0" algn="ctr" eaLnBrk="1" hangingPunct="1">
              <a:buFontTx/>
              <a:buNone/>
              <a:defRPr/>
            </a:pPr>
            <a:r>
              <a:rPr lang="pt-PT" sz="2000" b="1" dirty="0">
                <a:solidFill>
                  <a:srgbClr val="FF0000"/>
                </a:solidFill>
                <a:effectLst>
                  <a:outerShdw blurRad="38100" dist="38100" dir="2700000" algn="tl">
                    <a:srgbClr val="000000">
                      <a:alpha val="43137"/>
                    </a:srgbClr>
                  </a:outerShdw>
                </a:effectLst>
              </a:rPr>
              <a:t>&gt; 12 ANOS</a:t>
            </a:r>
          </a:p>
          <a:p>
            <a:pPr marL="0" indent="0" algn="ctr" eaLnBrk="1" hangingPunct="1">
              <a:buFontTx/>
              <a:buNone/>
              <a:defRPr/>
            </a:pPr>
            <a:r>
              <a:rPr lang="pt-PT" sz="2000" b="1" dirty="0">
                <a:solidFill>
                  <a:srgbClr val="FF0000"/>
                </a:solidFill>
                <a:effectLst>
                  <a:outerShdw blurRad="38100" dist="38100" dir="2700000" algn="tl">
                    <a:srgbClr val="000000">
                      <a:alpha val="43137"/>
                    </a:srgbClr>
                  </a:outerShdw>
                </a:effectLst>
              </a:rPr>
              <a:t>&lt; 16 ANOS</a:t>
            </a:r>
          </a:p>
        </p:txBody>
      </p:sp>
      <p:sp>
        <p:nvSpPr>
          <p:cNvPr id="3" name="Marcador de Posição do Texto 2"/>
          <p:cNvSpPr>
            <a:spLocks noGrp="1"/>
          </p:cNvSpPr>
          <p:nvPr>
            <p:ph type="body" sz="half" idx="4294967295"/>
          </p:nvPr>
        </p:nvSpPr>
        <p:spPr>
          <a:xfrm>
            <a:off x="5940425" y="981075"/>
            <a:ext cx="3095625" cy="1368425"/>
          </a:xfrm>
          <a:solidFill>
            <a:schemeClr val="accent1"/>
          </a:solidFill>
          <a:ln w="57150" cap="rnd" algn="ctr">
            <a:solidFill>
              <a:srgbClr val="00B050"/>
            </a:solidFill>
          </a:ln>
          <a:effectLst>
            <a:outerShdw blurRad="50800" dist="25400" dir="5400000" rotWithShape="0">
              <a:srgbClr val="000000">
                <a:alpha val="35000"/>
              </a:srgbClr>
            </a:outerShdw>
          </a:effectLst>
        </p:spPr>
        <p:txBody>
          <a:bodyPr anchor="ctr">
            <a:noAutofit/>
          </a:bodyPr>
          <a:lstStyle/>
          <a:p>
            <a:pPr marL="0" indent="0" algn="ctr" eaLnBrk="1" hangingPunct="1">
              <a:buFontTx/>
              <a:buNone/>
              <a:defRPr/>
            </a:pPr>
            <a:r>
              <a:rPr lang="pt-PT" sz="2000" b="1" dirty="0">
                <a:solidFill>
                  <a:srgbClr val="FF0000"/>
                </a:solidFill>
                <a:effectLst>
                  <a:outerShdw blurRad="38100" dist="38100" dir="2700000" algn="tl">
                    <a:srgbClr val="000000">
                      <a:alpha val="43137"/>
                    </a:srgbClr>
                  </a:outerShdw>
                </a:effectLst>
                <a:latin typeface="Arial" pitchFamily="34" charset="0"/>
                <a:cs typeface="Arial" pitchFamily="34" charset="0"/>
              </a:rPr>
              <a:t>Cometimento dos factos</a:t>
            </a:r>
          </a:p>
          <a:p>
            <a:pPr marL="0" indent="0" algn="ctr" eaLnBrk="1" hangingPunct="1">
              <a:buFont typeface="Wingdings" pitchFamily="2" charset="2"/>
              <a:buNone/>
              <a:defRPr/>
            </a:pPr>
            <a:endParaRPr lang="pt-PT" sz="2000" b="1" dirty="0">
              <a:solidFill>
                <a:srgbClr val="E5FD55"/>
              </a:solidFill>
            </a:endParaRPr>
          </a:p>
          <a:p>
            <a:pPr marL="0" indent="0" algn="ctr" eaLnBrk="1" hangingPunct="1">
              <a:buFont typeface="Wingdings" pitchFamily="2" charset="2"/>
              <a:buNone/>
              <a:defRPr/>
            </a:pPr>
            <a:r>
              <a:rPr lang="pt-PT" sz="2000" b="1" dirty="0">
                <a:solidFill>
                  <a:srgbClr val="FF0000"/>
                </a:solidFill>
                <a:effectLst>
                  <a:outerShdw blurRad="38100" dist="38100" dir="2700000" algn="tl">
                    <a:srgbClr val="000000">
                      <a:alpha val="43137"/>
                    </a:srgbClr>
                  </a:outerShdw>
                </a:effectLst>
              </a:rPr>
              <a:t>&gt; 16 ANOS</a:t>
            </a:r>
          </a:p>
        </p:txBody>
      </p:sp>
      <p:sp>
        <p:nvSpPr>
          <p:cNvPr id="26628" name="Marcador de Posição de Conteúdo 3"/>
          <p:cNvSpPr>
            <a:spLocks noGrp="1"/>
          </p:cNvSpPr>
          <p:nvPr>
            <p:ph sz="quarter" idx="4294967295"/>
          </p:nvPr>
        </p:nvSpPr>
        <p:spPr>
          <a:xfrm>
            <a:off x="2987675" y="2420938"/>
            <a:ext cx="3240088" cy="4176712"/>
          </a:xfrm>
        </p:spPr>
        <p:txBody>
          <a:bodyPr>
            <a:normAutofit lnSpcReduction="10000"/>
          </a:bodyPr>
          <a:lstStyle/>
          <a:p>
            <a:pPr eaLnBrk="1" hangingPunct="1">
              <a:defRPr/>
            </a:pPr>
            <a:endParaRPr lang="pt-PT" dirty="0"/>
          </a:p>
          <a:p>
            <a:pPr algn="ctr" eaLnBrk="1" hangingPunct="1">
              <a:defRPr/>
            </a:pPr>
            <a:endParaRPr lang="pt-PT" sz="2000" b="1" dirty="0">
              <a:solidFill>
                <a:srgbClr val="C00000"/>
              </a:solidFill>
            </a:endParaRPr>
          </a:p>
          <a:p>
            <a:pPr algn="ctr" eaLnBrk="1" hangingPunct="1">
              <a:buFontTx/>
              <a:buNone/>
              <a:defRPr/>
            </a:pPr>
            <a:r>
              <a:rPr lang="pt-PT" sz="2000" b="1" dirty="0">
                <a:effectLst>
                  <a:outerShdw blurRad="38100" dist="38100" dir="2700000" algn="tl">
                    <a:srgbClr val="FFFFFF"/>
                  </a:outerShdw>
                </a:effectLst>
                <a:latin typeface="Arial" charset="0"/>
                <a:cs typeface="Arial" charset="0"/>
              </a:rPr>
              <a:t>Reação educativa </a:t>
            </a:r>
          </a:p>
          <a:p>
            <a:pPr eaLnBrk="1" hangingPunct="1">
              <a:buFont typeface="Wingdings" pitchFamily="2" charset="2"/>
              <a:buNone/>
              <a:defRPr/>
            </a:pPr>
            <a:r>
              <a:rPr lang="pt-PT" sz="2000" dirty="0">
                <a:solidFill>
                  <a:srgbClr val="E5FD55"/>
                </a:solidFill>
              </a:rPr>
              <a:t>	</a:t>
            </a:r>
            <a:r>
              <a:rPr lang="en-GB" sz="2000" b="1" dirty="0">
                <a:solidFill>
                  <a:srgbClr val="FF0000"/>
                </a:solidFill>
              </a:rPr>
              <a:t>LTE – </a:t>
            </a:r>
            <a:r>
              <a:rPr lang="en-GB" sz="2000" b="1" dirty="0" err="1">
                <a:solidFill>
                  <a:srgbClr val="FF0000"/>
                </a:solidFill>
              </a:rPr>
              <a:t>Medidas</a:t>
            </a:r>
            <a:r>
              <a:rPr lang="en-GB" sz="2000" b="1" dirty="0">
                <a:solidFill>
                  <a:srgbClr val="FF0000"/>
                </a:solidFill>
              </a:rPr>
              <a:t> </a:t>
            </a:r>
            <a:r>
              <a:rPr lang="en-GB" sz="2000" b="1" dirty="0" err="1">
                <a:solidFill>
                  <a:srgbClr val="FF0000"/>
                </a:solidFill>
              </a:rPr>
              <a:t>tutelares</a:t>
            </a:r>
            <a:endParaRPr lang="en-GB" sz="2000" b="1" dirty="0">
              <a:solidFill>
                <a:srgbClr val="FF0000"/>
              </a:solidFill>
            </a:endParaRPr>
          </a:p>
          <a:p>
            <a:pPr algn="ctr" eaLnBrk="1" hangingPunct="1">
              <a:buFont typeface="Wingdings" pitchFamily="2" charset="2"/>
              <a:buNone/>
              <a:defRPr/>
            </a:pPr>
            <a:r>
              <a:rPr lang="pt-PT" sz="1200" dirty="0"/>
              <a:t>Admoestação </a:t>
            </a:r>
          </a:p>
          <a:p>
            <a:pPr algn="ctr" eaLnBrk="1" hangingPunct="1">
              <a:buFont typeface="Wingdings" pitchFamily="2" charset="2"/>
              <a:buNone/>
              <a:defRPr/>
            </a:pPr>
            <a:r>
              <a:rPr lang="pt-PT" sz="1200" dirty="0"/>
              <a:t>-Privação do direito de conduzir ciclomotores ou de obter permissão para conduzir ciclomotores </a:t>
            </a:r>
          </a:p>
          <a:p>
            <a:pPr algn="ctr" eaLnBrk="1" hangingPunct="1">
              <a:buFont typeface="Wingdings" pitchFamily="2" charset="2"/>
              <a:buNone/>
              <a:defRPr/>
            </a:pPr>
            <a:r>
              <a:rPr lang="pt-PT" sz="1200" dirty="0"/>
              <a:t>- Reparação ao ofendido </a:t>
            </a:r>
          </a:p>
          <a:p>
            <a:pPr algn="ctr" eaLnBrk="1" hangingPunct="1">
              <a:buFont typeface="Wingdings" pitchFamily="2" charset="2"/>
              <a:buNone/>
              <a:defRPr/>
            </a:pPr>
            <a:r>
              <a:rPr lang="pt-PT" sz="1200" dirty="0"/>
              <a:t>-Realização de prestações económicas ou de tarefas a favor da comunidade </a:t>
            </a:r>
          </a:p>
          <a:p>
            <a:pPr algn="ctr" eaLnBrk="1" hangingPunct="1">
              <a:buFont typeface="Wingdings" pitchFamily="2" charset="2"/>
              <a:buNone/>
              <a:defRPr/>
            </a:pPr>
            <a:r>
              <a:rPr lang="pt-PT" sz="1200" dirty="0"/>
              <a:t> -Imposição de regras de conduta </a:t>
            </a:r>
          </a:p>
          <a:p>
            <a:pPr algn="ctr" eaLnBrk="1" hangingPunct="1">
              <a:buFont typeface="Wingdings" pitchFamily="2" charset="2"/>
              <a:buNone/>
              <a:defRPr/>
            </a:pPr>
            <a:r>
              <a:rPr lang="pt-PT" sz="1200" dirty="0"/>
              <a:t> Imposição de obrigações </a:t>
            </a:r>
          </a:p>
          <a:p>
            <a:pPr algn="ctr" eaLnBrk="1" hangingPunct="1">
              <a:buFont typeface="Wingdings" pitchFamily="2" charset="2"/>
              <a:buNone/>
              <a:defRPr/>
            </a:pPr>
            <a:r>
              <a:rPr lang="pt-PT" sz="1200" dirty="0"/>
              <a:t>- Frequência de programas formativos </a:t>
            </a:r>
          </a:p>
          <a:p>
            <a:pPr algn="ctr" eaLnBrk="1" hangingPunct="1">
              <a:buFont typeface="Wingdings" pitchFamily="2" charset="2"/>
              <a:buNone/>
              <a:defRPr/>
            </a:pPr>
            <a:r>
              <a:rPr lang="pt-PT" sz="1200" dirty="0"/>
              <a:t>- Acompanhamento educativo </a:t>
            </a:r>
          </a:p>
          <a:p>
            <a:pPr algn="ctr" eaLnBrk="1" hangingPunct="1">
              <a:buFont typeface="Wingdings" pitchFamily="2" charset="2"/>
              <a:buNone/>
              <a:defRPr/>
            </a:pPr>
            <a:r>
              <a:rPr lang="pt-PT" sz="1200" dirty="0"/>
              <a:t>- Internamento em centro educativo</a:t>
            </a:r>
            <a:endParaRPr lang="pt-PT" sz="2000" b="1" dirty="0">
              <a:solidFill>
                <a:srgbClr val="FFFF00"/>
              </a:solidFill>
              <a:effectLst>
                <a:outerShdw blurRad="38100" dist="38100" dir="2700000" algn="tl">
                  <a:srgbClr val="000000"/>
                </a:outerShdw>
              </a:effectLst>
              <a:latin typeface="Arial" charset="0"/>
              <a:cs typeface="Arial" charset="0"/>
            </a:endParaRPr>
          </a:p>
          <a:p>
            <a:pPr algn="just" eaLnBrk="1" hangingPunct="1">
              <a:defRPr/>
            </a:pPr>
            <a:endParaRPr lang="pt-PT" sz="2000" b="1" dirty="0">
              <a:solidFill>
                <a:srgbClr val="FFFF00"/>
              </a:solidFill>
              <a:effectLst>
                <a:outerShdw blurRad="38100" dist="38100" dir="2700000" algn="tl">
                  <a:srgbClr val="000000"/>
                </a:outerShdw>
              </a:effectLst>
              <a:latin typeface="Arial" charset="0"/>
              <a:cs typeface="Arial" charset="0"/>
            </a:endParaRPr>
          </a:p>
          <a:p>
            <a:pPr lvl="1" algn="just" eaLnBrk="1" hangingPunct="1">
              <a:buFontTx/>
              <a:buNone/>
              <a:defRPr/>
            </a:pPr>
            <a:endParaRPr lang="pt-PT" sz="2000" dirty="0">
              <a:latin typeface="Arial" charset="0"/>
              <a:cs typeface="Arial" charset="0"/>
            </a:endParaRPr>
          </a:p>
        </p:txBody>
      </p:sp>
      <p:sp>
        <p:nvSpPr>
          <p:cNvPr id="11269" name="Marcador de Posição de Conteúdo 4"/>
          <p:cNvSpPr>
            <a:spLocks noGrp="1"/>
          </p:cNvSpPr>
          <p:nvPr>
            <p:ph sz="quarter" idx="4294967295"/>
          </p:nvPr>
        </p:nvSpPr>
        <p:spPr>
          <a:xfrm>
            <a:off x="6307137" y="2492375"/>
            <a:ext cx="2519363" cy="4176712"/>
          </a:xfrm>
        </p:spPr>
        <p:txBody>
          <a:bodyPr/>
          <a:lstStyle/>
          <a:p>
            <a:pPr eaLnBrk="1" hangingPunct="1">
              <a:defRPr/>
            </a:pPr>
            <a:endParaRPr lang="pt-PT" dirty="0"/>
          </a:p>
          <a:p>
            <a:pPr eaLnBrk="1" hangingPunct="1">
              <a:defRPr/>
            </a:pPr>
            <a:endParaRPr lang="pt-PT" sz="2000" b="1" dirty="0">
              <a:solidFill>
                <a:srgbClr val="C00000"/>
              </a:solidFill>
            </a:endParaRPr>
          </a:p>
          <a:p>
            <a:pPr algn="ctr" eaLnBrk="1" hangingPunct="1">
              <a:buFontTx/>
              <a:buNone/>
              <a:defRPr/>
            </a:pPr>
            <a:r>
              <a:rPr lang="pt-PT" sz="2000" b="1" dirty="0">
                <a:effectLst>
                  <a:outerShdw blurRad="38100" dist="38100" dir="2700000" algn="tl">
                    <a:srgbClr val="FFFFFF"/>
                  </a:outerShdw>
                </a:effectLst>
                <a:latin typeface="Arial" charset="0"/>
                <a:cs typeface="Arial" charset="0"/>
              </a:rPr>
              <a:t>Reação penal</a:t>
            </a:r>
          </a:p>
          <a:p>
            <a:pPr algn="ctr" eaLnBrk="1" hangingPunct="1">
              <a:buFontTx/>
              <a:buNone/>
              <a:defRPr/>
            </a:pPr>
            <a:r>
              <a:rPr lang="pt-PT" sz="1200" b="1" i="0" dirty="0">
                <a:solidFill>
                  <a:srgbClr val="FF0000"/>
                </a:solidFill>
                <a:effectLst/>
                <a:latin typeface="tahoma" panose="020B0604030504040204" pitchFamily="34" charset="0"/>
              </a:rPr>
              <a:t>  </a:t>
            </a:r>
          </a:p>
          <a:p>
            <a:pPr algn="ctr" eaLnBrk="1" hangingPunct="1">
              <a:buFontTx/>
              <a:buNone/>
              <a:defRPr/>
            </a:pPr>
            <a:r>
              <a:rPr lang="pt-PT" sz="1200" b="1" i="0" dirty="0">
                <a:solidFill>
                  <a:srgbClr val="FF0000"/>
                </a:solidFill>
                <a:effectLst/>
                <a:latin typeface="+mj-lt"/>
              </a:rPr>
              <a:t>DL n.º 401/82, de 23 de Setembro -</a:t>
            </a:r>
            <a:r>
              <a:rPr lang="pt-PT" sz="1200" b="1" i="0" dirty="0">
                <a:solidFill>
                  <a:srgbClr val="FC7714"/>
                </a:solidFill>
                <a:effectLst/>
                <a:latin typeface="+mj-lt"/>
              </a:rPr>
              <a:t> </a:t>
            </a:r>
            <a:r>
              <a:rPr lang="pt-PT" sz="1200" b="1" i="0" dirty="0">
                <a:solidFill>
                  <a:srgbClr val="FF0000"/>
                </a:solidFill>
                <a:effectLst/>
                <a:latin typeface="+mj-lt"/>
              </a:rPr>
              <a:t>Regime aplicável em matéria penal aos jovens com idade compreendida entre os 16 e os 21 anos</a:t>
            </a:r>
          </a:p>
          <a:p>
            <a:pPr algn="ctr" eaLnBrk="1" hangingPunct="1">
              <a:buFontTx/>
              <a:buNone/>
              <a:defRPr/>
            </a:pPr>
            <a:endParaRPr lang="pt-PT" sz="1200" b="1" dirty="0">
              <a:solidFill>
                <a:srgbClr val="FF0000"/>
              </a:solidFill>
              <a:latin typeface="+mj-lt"/>
              <a:cs typeface="Arial" charset="0"/>
            </a:endParaRPr>
          </a:p>
          <a:p>
            <a:pPr marL="0" indent="0" algn="ctr">
              <a:buNone/>
            </a:pPr>
            <a:r>
              <a:rPr lang="pt-PT" sz="1200" b="1" i="0" dirty="0">
                <a:solidFill>
                  <a:srgbClr val="FF0000"/>
                </a:solidFill>
                <a:effectLst/>
                <a:latin typeface="+mj-lt"/>
              </a:rPr>
              <a:t>DIRETIVA (UE) 2016/800 DO PARLAMENTO EUROPEU E DO CONSELHO</a:t>
            </a:r>
          </a:p>
          <a:p>
            <a:pPr marL="0" indent="0" algn="ctr">
              <a:buNone/>
            </a:pPr>
            <a:r>
              <a:rPr lang="pt-PT" sz="1200" b="1" i="0" dirty="0">
                <a:solidFill>
                  <a:srgbClr val="FF0000"/>
                </a:solidFill>
                <a:effectLst/>
                <a:latin typeface="+mj-lt"/>
              </a:rPr>
              <a:t>de 11 de maio de 2016 – transposta (?) pela </a:t>
            </a:r>
            <a:r>
              <a:rPr lang="pt-PT" sz="1200" dirty="0"/>
              <a:t>Lei n.º 33/2019, de 22 de maio </a:t>
            </a:r>
            <a:endParaRPr lang="pt-PT" sz="1200" b="1" i="0" dirty="0">
              <a:solidFill>
                <a:srgbClr val="FF0000"/>
              </a:solidFill>
              <a:effectLst/>
              <a:latin typeface="+mj-lt"/>
            </a:endParaRPr>
          </a:p>
          <a:p>
            <a:pPr algn="ctr" eaLnBrk="1" hangingPunct="1">
              <a:buFontTx/>
              <a:buNone/>
              <a:defRPr/>
            </a:pPr>
            <a:endParaRPr lang="pt-PT" sz="2000" b="1" dirty="0">
              <a:solidFill>
                <a:srgbClr val="FF0000"/>
              </a:solidFill>
              <a:effectLst>
                <a:outerShdw blurRad="38100" dist="38100" dir="2700000" algn="tl">
                  <a:srgbClr val="FFFFFF"/>
                </a:outerShdw>
              </a:effectLst>
              <a:latin typeface="Arial" charset="0"/>
              <a:cs typeface="Arial" charset="0"/>
            </a:endParaRPr>
          </a:p>
        </p:txBody>
      </p:sp>
      <p:sp>
        <p:nvSpPr>
          <p:cNvPr id="9222" name="Título 5"/>
          <p:cNvSpPr>
            <a:spLocks noGrp="1"/>
          </p:cNvSpPr>
          <p:nvPr>
            <p:ph type="title" idx="4294967295"/>
          </p:nvPr>
        </p:nvSpPr>
        <p:spPr>
          <a:xfrm>
            <a:off x="457200" y="277813"/>
            <a:ext cx="8229600" cy="558800"/>
          </a:xfrm>
        </p:spPr>
        <p:txBody>
          <a:bodyPr anchor="b">
            <a:normAutofit fontScale="90000"/>
          </a:bodyPr>
          <a:lstStyle/>
          <a:p>
            <a:pPr eaLnBrk="1" hangingPunct="1">
              <a:defRPr/>
            </a:pPr>
            <a:r>
              <a:rPr lang="pt-PT" altLang="pt-PT" sz="3200" b="1" dirty="0">
                <a:solidFill>
                  <a:schemeClr val="tx1"/>
                </a:solidFill>
                <a:latin typeface="Arial" pitchFamily="34" charset="0"/>
                <a:cs typeface="Arial" pitchFamily="34" charset="0"/>
              </a:rPr>
              <a:t>OS MARCOS ETÁRIOS</a:t>
            </a:r>
            <a:endParaRPr lang="pt-PT" altLang="pt-PT" sz="3200" dirty="0">
              <a:solidFill>
                <a:schemeClr val="tx1"/>
              </a:solidFill>
              <a:latin typeface="Arial" pitchFamily="34" charset="0"/>
              <a:cs typeface="Arial" pitchFamily="34" charset="0"/>
            </a:endParaRPr>
          </a:p>
        </p:txBody>
      </p:sp>
      <p:sp>
        <p:nvSpPr>
          <p:cNvPr id="10" name="Seta curvada para baixo 9"/>
          <p:cNvSpPr>
            <a:spLocks noChangeArrowheads="1"/>
          </p:cNvSpPr>
          <p:nvPr/>
        </p:nvSpPr>
        <p:spPr bwMode="auto">
          <a:xfrm>
            <a:off x="3851275" y="2492375"/>
            <a:ext cx="1216025" cy="731838"/>
          </a:xfrm>
          <a:prstGeom prst="curvedDownArrow">
            <a:avLst>
              <a:gd name="adj1" fmla="val 25001"/>
              <a:gd name="adj2" fmla="val 50002"/>
              <a:gd name="adj3" fmla="val 25000"/>
            </a:avLst>
          </a:prstGeom>
          <a:solidFill>
            <a:srgbClr val="E5FD55"/>
          </a:solidFill>
          <a:ln w="11430" algn="ctr">
            <a:solidFill>
              <a:srgbClr val="994733"/>
            </a:solidFill>
            <a:prstDash val="sysDash"/>
            <a:miter lim="800000"/>
            <a:headEnd/>
            <a:tailEnd/>
          </a:ln>
        </p:spPr>
        <p:txBody>
          <a:bodyPr anchor="ctr"/>
          <a:lstStyle/>
          <a:p>
            <a:pPr algn="ctr">
              <a:defRPr/>
            </a:pPr>
            <a:endParaRPr lang="pt-PT">
              <a:latin typeface="+mn-lt"/>
              <a:cs typeface="Arial" charset="0"/>
            </a:endParaRPr>
          </a:p>
        </p:txBody>
      </p:sp>
      <p:sp>
        <p:nvSpPr>
          <p:cNvPr id="11" name="Seta curvada para baixo 10"/>
          <p:cNvSpPr>
            <a:spLocks noChangeArrowheads="1"/>
          </p:cNvSpPr>
          <p:nvPr/>
        </p:nvSpPr>
        <p:spPr bwMode="auto">
          <a:xfrm>
            <a:off x="7019925" y="2497138"/>
            <a:ext cx="1216025" cy="731837"/>
          </a:xfrm>
          <a:prstGeom prst="curvedDownArrow">
            <a:avLst>
              <a:gd name="adj1" fmla="val 25001"/>
              <a:gd name="adj2" fmla="val 50002"/>
              <a:gd name="adj3" fmla="val 25000"/>
            </a:avLst>
          </a:prstGeom>
          <a:solidFill>
            <a:srgbClr val="E5FD55"/>
          </a:solidFill>
          <a:ln w="11430" algn="ctr">
            <a:solidFill>
              <a:srgbClr val="994733"/>
            </a:solidFill>
            <a:prstDash val="sysDash"/>
            <a:miter lim="800000"/>
            <a:headEnd/>
            <a:tailEnd/>
          </a:ln>
        </p:spPr>
        <p:txBody>
          <a:bodyPr anchor="ctr"/>
          <a:lstStyle/>
          <a:p>
            <a:pPr algn="ctr">
              <a:defRPr/>
            </a:pPr>
            <a:endParaRPr lang="pt-PT">
              <a:latin typeface="+mn-lt"/>
              <a:cs typeface="Arial" charset="0"/>
            </a:endParaRPr>
          </a:p>
        </p:txBody>
      </p:sp>
      <p:sp>
        <p:nvSpPr>
          <p:cNvPr id="4" name="Rectângulo 3"/>
          <p:cNvSpPr/>
          <p:nvPr/>
        </p:nvSpPr>
        <p:spPr>
          <a:xfrm>
            <a:off x="107950" y="981075"/>
            <a:ext cx="2743200" cy="1322388"/>
          </a:xfrm>
          <a:prstGeom prst="rect">
            <a:avLst/>
          </a:prstGeom>
          <a:solidFill>
            <a:schemeClr val="accent1"/>
          </a:solidFill>
          <a:ln w="76200">
            <a:solidFill>
              <a:srgbClr val="00B050"/>
            </a:solidFill>
          </a:ln>
        </p:spPr>
        <p:txBody>
          <a:bodyPr>
            <a:spAutoFit/>
          </a:bodyPr>
          <a:lstStyle/>
          <a:p>
            <a:pPr algn="ctr">
              <a:defRPr/>
            </a:pPr>
            <a:r>
              <a:rPr lang="pt-PT" b="1" dirty="0">
                <a:solidFill>
                  <a:srgbClr val="FF0000"/>
                </a:solidFill>
                <a:effectLst>
                  <a:outerShdw blurRad="38100" dist="38100" dir="2700000" algn="tl">
                    <a:srgbClr val="000000">
                      <a:alpha val="43137"/>
                    </a:srgbClr>
                  </a:outerShdw>
                </a:effectLst>
                <a:latin typeface="Arial" pitchFamily="34" charset="0"/>
              </a:rPr>
              <a:t>Cometimento dos factos</a:t>
            </a:r>
          </a:p>
          <a:p>
            <a:pPr algn="ctr">
              <a:defRPr/>
            </a:pPr>
            <a:endParaRPr lang="pt-PT" b="1" dirty="0">
              <a:solidFill>
                <a:srgbClr val="E5FD55"/>
              </a:solidFill>
              <a:cs typeface="Arial" charset="0"/>
            </a:endParaRPr>
          </a:p>
          <a:p>
            <a:pPr algn="ctr">
              <a:defRPr/>
            </a:pPr>
            <a:r>
              <a:rPr lang="pt-PT" b="1" dirty="0">
                <a:solidFill>
                  <a:srgbClr val="FF0000"/>
                </a:solidFill>
                <a:effectLst>
                  <a:outerShdw blurRad="38100" dist="38100" dir="2700000" algn="tl">
                    <a:srgbClr val="000000">
                      <a:alpha val="43137"/>
                    </a:srgbClr>
                  </a:outerShdw>
                </a:effectLst>
                <a:cs typeface="Arial" charset="0"/>
              </a:rPr>
              <a:t>&lt; 12 ANOS</a:t>
            </a:r>
          </a:p>
        </p:txBody>
      </p:sp>
      <p:sp>
        <p:nvSpPr>
          <p:cNvPr id="12" name="Seta curvada para baixo 11"/>
          <p:cNvSpPr>
            <a:spLocks noChangeArrowheads="1"/>
          </p:cNvSpPr>
          <p:nvPr/>
        </p:nvSpPr>
        <p:spPr bwMode="auto">
          <a:xfrm>
            <a:off x="641350" y="2460625"/>
            <a:ext cx="1216025" cy="731838"/>
          </a:xfrm>
          <a:prstGeom prst="curvedDownArrow">
            <a:avLst>
              <a:gd name="adj1" fmla="val 25001"/>
              <a:gd name="adj2" fmla="val 50002"/>
              <a:gd name="adj3" fmla="val 25000"/>
            </a:avLst>
          </a:prstGeom>
          <a:solidFill>
            <a:srgbClr val="E5FD55"/>
          </a:solidFill>
          <a:ln w="11430" algn="ctr">
            <a:solidFill>
              <a:srgbClr val="994733"/>
            </a:solidFill>
            <a:prstDash val="sysDash"/>
            <a:miter lim="800000"/>
            <a:headEnd/>
            <a:tailEnd/>
          </a:ln>
        </p:spPr>
        <p:txBody>
          <a:bodyPr anchor="ctr"/>
          <a:lstStyle/>
          <a:p>
            <a:pPr algn="ctr">
              <a:defRPr/>
            </a:pPr>
            <a:endParaRPr lang="pt-PT">
              <a:latin typeface="+mn-lt"/>
              <a:cs typeface="Arial" charset="0"/>
            </a:endParaRPr>
          </a:p>
        </p:txBody>
      </p:sp>
      <p:sp>
        <p:nvSpPr>
          <p:cNvPr id="5" name="Rectângulo 4"/>
          <p:cNvSpPr/>
          <p:nvPr/>
        </p:nvSpPr>
        <p:spPr>
          <a:xfrm>
            <a:off x="107950" y="3228975"/>
            <a:ext cx="2519363" cy="3385542"/>
          </a:xfrm>
          <a:prstGeom prst="rect">
            <a:avLst/>
          </a:prstGeom>
        </p:spPr>
        <p:txBody>
          <a:bodyPr>
            <a:spAutoFit/>
          </a:bodyPr>
          <a:lstStyle/>
          <a:p>
            <a:pPr algn="ctr">
              <a:defRPr/>
            </a:pPr>
            <a:r>
              <a:rPr lang="pt-PT" b="1" dirty="0">
                <a:effectLst>
                  <a:outerShdw blurRad="38100" dist="38100" dir="2700000" algn="tl">
                    <a:srgbClr val="FFFFFF"/>
                  </a:outerShdw>
                </a:effectLst>
                <a:latin typeface="Arial" charset="0"/>
                <a:cs typeface="Arial" charset="0"/>
              </a:rPr>
              <a:t>Reação protetiva</a:t>
            </a:r>
          </a:p>
          <a:p>
            <a:pPr algn="ctr">
              <a:defRPr/>
            </a:pPr>
            <a:r>
              <a:rPr lang="en-GB" b="1" dirty="0">
                <a:solidFill>
                  <a:srgbClr val="FF0000"/>
                </a:solidFill>
              </a:rPr>
              <a:t>LPCJP – </a:t>
            </a:r>
            <a:r>
              <a:rPr lang="en-GB" b="1" dirty="0" err="1">
                <a:solidFill>
                  <a:srgbClr val="FF0000"/>
                </a:solidFill>
              </a:rPr>
              <a:t>Medidas</a:t>
            </a:r>
            <a:r>
              <a:rPr lang="en-GB" b="1" dirty="0">
                <a:solidFill>
                  <a:srgbClr val="FF0000"/>
                </a:solidFill>
              </a:rPr>
              <a:t> de </a:t>
            </a:r>
            <a:r>
              <a:rPr lang="en-GB" b="1" dirty="0" err="1">
                <a:solidFill>
                  <a:srgbClr val="FF0000"/>
                </a:solidFill>
              </a:rPr>
              <a:t>protecção</a:t>
            </a:r>
            <a:endParaRPr lang="pt-PT" sz="1200" b="1" dirty="0">
              <a:solidFill>
                <a:srgbClr val="FF0000"/>
              </a:solidFill>
              <a:effectLst>
                <a:outerShdw blurRad="38100" dist="38100" dir="2700000" algn="tl">
                  <a:srgbClr val="FFFFFF"/>
                </a:outerShdw>
              </a:effectLst>
              <a:latin typeface="Arial" charset="0"/>
              <a:cs typeface="Arial" charset="0"/>
            </a:endParaRPr>
          </a:p>
          <a:p>
            <a:pPr algn="ctr">
              <a:defRPr/>
            </a:pPr>
            <a:r>
              <a:rPr lang="pt-PT" sz="1400" b="1" dirty="0">
                <a:effectLst>
                  <a:outerShdw blurRad="38100" dist="38100" dir="2700000" algn="tl">
                    <a:srgbClr val="FFFFFF"/>
                  </a:outerShdw>
                </a:effectLst>
                <a:latin typeface="Arial" charset="0"/>
                <a:cs typeface="Arial" charset="0"/>
              </a:rPr>
              <a:t>-</a:t>
            </a:r>
            <a:r>
              <a:rPr lang="pt-PT" sz="1400" dirty="0"/>
              <a:t>Apoio junto dos pais  </a:t>
            </a:r>
          </a:p>
          <a:p>
            <a:pPr algn="ctr">
              <a:defRPr/>
            </a:pPr>
            <a:r>
              <a:rPr lang="pt-PT" sz="1400" dirty="0"/>
              <a:t>-Apoio junto de outro familiar </a:t>
            </a:r>
          </a:p>
          <a:p>
            <a:pPr algn="ctr">
              <a:defRPr/>
            </a:pPr>
            <a:r>
              <a:rPr lang="pt-PT" sz="1400" dirty="0"/>
              <a:t> -Confiança a pessoa idónea </a:t>
            </a:r>
          </a:p>
          <a:p>
            <a:pPr algn="ctr">
              <a:defRPr/>
            </a:pPr>
            <a:r>
              <a:rPr lang="pt-PT" sz="1400" dirty="0"/>
              <a:t>-Apoio para a autonomia de vida</a:t>
            </a:r>
          </a:p>
          <a:p>
            <a:pPr algn="ctr">
              <a:defRPr/>
            </a:pPr>
            <a:r>
              <a:rPr lang="pt-PT" sz="1400" dirty="0"/>
              <a:t>- Acolhimento familiar</a:t>
            </a:r>
          </a:p>
          <a:p>
            <a:pPr algn="ctr">
              <a:defRPr/>
            </a:pPr>
            <a:r>
              <a:rPr lang="pt-PT" sz="1400" dirty="0"/>
              <a:t>- Acolhimento residencial </a:t>
            </a:r>
          </a:p>
          <a:p>
            <a:pPr algn="ctr">
              <a:defRPr/>
            </a:pPr>
            <a:r>
              <a:rPr lang="pt-PT" sz="1400" dirty="0"/>
              <a:t>-Confiança a pessoa selecionada para a </a:t>
            </a:r>
            <a:r>
              <a:rPr lang="pt-PT" sz="1400" dirty="0" err="1"/>
              <a:t>adopção</a:t>
            </a:r>
            <a:r>
              <a:rPr lang="pt-PT" sz="1400" dirty="0"/>
              <a:t>, a família de acolhimento ou a instituição com vista à </a:t>
            </a:r>
            <a:r>
              <a:rPr lang="pt-PT" sz="1400" dirty="0" err="1"/>
              <a:t>adopção</a:t>
            </a:r>
            <a:r>
              <a:rPr lang="pt-PT" sz="1400" b="1" dirty="0">
                <a:effectLst>
                  <a:outerShdw blurRad="38100" dist="38100" dir="2700000" algn="tl">
                    <a:srgbClr val="FFFFFF"/>
                  </a:outerShdw>
                </a:effectLst>
                <a:latin typeface="Arial" charset="0"/>
                <a:cs typeface="Arial" charset="0"/>
              </a:rPr>
              <a:t> </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Tinta 5">
                <a:extLst>
                  <a:ext uri="{FF2B5EF4-FFF2-40B4-BE49-F238E27FC236}">
                    <a16:creationId xmlns:a16="http://schemas.microsoft.com/office/drawing/2014/main" id="{DD470282-E612-E5E6-0E78-7B6D8FF0EFFD}"/>
                  </a:ext>
                </a:extLst>
              </p14:cNvPr>
              <p14:cNvContentPartPr/>
              <p14:nvPr/>
            </p14:nvContentPartPr>
            <p14:xfrm>
              <a:off x="7513440" y="179531"/>
              <a:ext cx="819360" cy="846360"/>
            </p14:xfrm>
          </p:contentPart>
        </mc:Choice>
        <mc:Fallback xmlns="">
          <p:pic>
            <p:nvPicPr>
              <p:cNvPr id="6" name="Tinta 5">
                <a:extLst>
                  <a:ext uri="{FF2B5EF4-FFF2-40B4-BE49-F238E27FC236}">
                    <a16:creationId xmlns:a16="http://schemas.microsoft.com/office/drawing/2014/main" id="{DD470282-E612-E5E6-0E78-7B6D8FF0EFFD}"/>
                  </a:ext>
                </a:extLst>
              </p:cNvPr>
              <p:cNvPicPr/>
              <p:nvPr/>
            </p:nvPicPr>
            <p:blipFill>
              <a:blip r:embed="rId4"/>
              <a:stretch>
                <a:fillRect/>
              </a:stretch>
            </p:blipFill>
            <p:spPr>
              <a:xfrm>
                <a:off x="7495440" y="161531"/>
                <a:ext cx="855000" cy="882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Tinta 6">
                <a:extLst>
                  <a:ext uri="{FF2B5EF4-FFF2-40B4-BE49-F238E27FC236}">
                    <a16:creationId xmlns:a16="http://schemas.microsoft.com/office/drawing/2014/main" id="{A28DC182-739E-A556-F90B-908228D55A87}"/>
                  </a:ext>
                </a:extLst>
              </p14:cNvPr>
              <p14:cNvContentPartPr/>
              <p14:nvPr/>
            </p14:nvContentPartPr>
            <p14:xfrm>
              <a:off x="3181200" y="765611"/>
              <a:ext cx="2427840" cy="1891440"/>
            </p14:xfrm>
          </p:contentPart>
        </mc:Choice>
        <mc:Fallback xmlns="">
          <p:pic>
            <p:nvPicPr>
              <p:cNvPr id="7" name="Tinta 6">
                <a:extLst>
                  <a:ext uri="{FF2B5EF4-FFF2-40B4-BE49-F238E27FC236}">
                    <a16:creationId xmlns:a16="http://schemas.microsoft.com/office/drawing/2014/main" id="{A28DC182-739E-A556-F90B-908228D55A87}"/>
                  </a:ext>
                </a:extLst>
              </p:cNvPr>
              <p:cNvPicPr/>
              <p:nvPr/>
            </p:nvPicPr>
            <p:blipFill>
              <a:blip r:embed="rId6"/>
              <a:stretch>
                <a:fillRect/>
              </a:stretch>
            </p:blipFill>
            <p:spPr>
              <a:xfrm>
                <a:off x="3163560" y="747971"/>
                <a:ext cx="2463480" cy="1927080"/>
              </a:xfrm>
              <a:prstGeom prst="rect">
                <a:avLst/>
              </a:prstGeom>
            </p:spPr>
          </p:pic>
        </mc:Fallback>
      </mc:AlternateContent>
      <p:grpSp>
        <p:nvGrpSpPr>
          <p:cNvPr id="14" name="Agrupar 13">
            <a:extLst>
              <a:ext uri="{FF2B5EF4-FFF2-40B4-BE49-F238E27FC236}">
                <a16:creationId xmlns:a16="http://schemas.microsoft.com/office/drawing/2014/main" id="{B084D589-B293-2F5A-FAB3-4E937E308673}"/>
              </a:ext>
            </a:extLst>
          </p:cNvPr>
          <p:cNvGrpSpPr/>
          <p:nvPr/>
        </p:nvGrpSpPr>
        <p:grpSpPr>
          <a:xfrm>
            <a:off x="2491080" y="1236131"/>
            <a:ext cx="1008720" cy="356400"/>
            <a:chOff x="2491080" y="1236131"/>
            <a:chExt cx="1008720" cy="356400"/>
          </a:xfrm>
        </p:grpSpPr>
        <mc:AlternateContent xmlns:mc="http://schemas.openxmlformats.org/markup-compatibility/2006" xmlns:p14="http://schemas.microsoft.com/office/powerpoint/2010/main" xmlns:aink="http://schemas.microsoft.com/office/drawing/2016/ink">
          <mc:Choice Requires="p14 aink">
            <p:contentPart p14:bwMode="auto" r:id="rId7">
              <p14:nvContentPartPr>
                <p14:cNvPr id="8" name="Tinta 7">
                  <a:extLst>
                    <a:ext uri="{FF2B5EF4-FFF2-40B4-BE49-F238E27FC236}">
                      <a16:creationId xmlns:a16="http://schemas.microsoft.com/office/drawing/2014/main" id="{3B0C5362-C033-440A-A6FC-233DF85822AA}"/>
                    </a:ext>
                  </a:extLst>
                </p14:cNvPr>
                <p14:cNvContentPartPr/>
                <p14:nvPr/>
              </p14:nvContentPartPr>
              <p14:xfrm>
                <a:off x="2605560" y="1395251"/>
                <a:ext cx="786240" cy="54360"/>
              </p14:xfrm>
            </p:contentPart>
          </mc:Choice>
          <mc:Fallback xmlns="">
            <p:pic>
              <p:nvPicPr>
                <p:cNvPr id="8" name="Tinta 7">
                  <a:extLst>
                    <a:ext uri="{FF2B5EF4-FFF2-40B4-BE49-F238E27FC236}">
                      <a16:creationId xmlns:a16="http://schemas.microsoft.com/office/drawing/2014/main" id="{3B0C5362-C033-440A-A6FC-233DF85822AA}"/>
                    </a:ext>
                  </a:extLst>
                </p:cNvPr>
                <p:cNvPicPr/>
                <p:nvPr/>
              </p:nvPicPr>
              <p:blipFill>
                <a:blip r:embed="rId8"/>
                <a:stretch>
                  <a:fillRect/>
                </a:stretch>
              </p:blipFill>
              <p:spPr>
                <a:xfrm>
                  <a:off x="2587560" y="1377251"/>
                  <a:ext cx="821880" cy="90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9" name="Tinta 8">
                  <a:extLst>
                    <a:ext uri="{FF2B5EF4-FFF2-40B4-BE49-F238E27FC236}">
                      <a16:creationId xmlns:a16="http://schemas.microsoft.com/office/drawing/2014/main" id="{F8A8D0AF-F451-D658-5CF0-BBB26E800F02}"/>
                    </a:ext>
                  </a:extLst>
                </p14:cNvPr>
                <p14:cNvContentPartPr/>
                <p14:nvPr/>
              </p14:nvContentPartPr>
              <p14:xfrm>
                <a:off x="2491080" y="1331531"/>
                <a:ext cx="300600" cy="261000"/>
              </p14:xfrm>
            </p:contentPart>
          </mc:Choice>
          <mc:Fallback xmlns="">
            <p:pic>
              <p:nvPicPr>
                <p:cNvPr id="9" name="Tinta 8">
                  <a:extLst>
                    <a:ext uri="{FF2B5EF4-FFF2-40B4-BE49-F238E27FC236}">
                      <a16:creationId xmlns:a16="http://schemas.microsoft.com/office/drawing/2014/main" id="{F8A8D0AF-F451-D658-5CF0-BBB26E800F02}"/>
                    </a:ext>
                  </a:extLst>
                </p:cNvPr>
                <p:cNvPicPr/>
                <p:nvPr/>
              </p:nvPicPr>
              <p:blipFill>
                <a:blip r:embed="rId10"/>
                <a:stretch>
                  <a:fillRect/>
                </a:stretch>
              </p:blipFill>
              <p:spPr>
                <a:xfrm>
                  <a:off x="2473440" y="1313891"/>
                  <a:ext cx="336240" cy="296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3" name="Tinta 12">
                  <a:extLst>
                    <a:ext uri="{FF2B5EF4-FFF2-40B4-BE49-F238E27FC236}">
                      <a16:creationId xmlns:a16="http://schemas.microsoft.com/office/drawing/2014/main" id="{1AEEBCA9-ACB1-CE71-94A5-9F12E2FA45F9}"/>
                    </a:ext>
                  </a:extLst>
                </p14:cNvPr>
                <p14:cNvContentPartPr/>
                <p14:nvPr/>
              </p14:nvContentPartPr>
              <p14:xfrm>
                <a:off x="3397200" y="1236131"/>
                <a:ext cx="102600" cy="269280"/>
              </p14:xfrm>
            </p:contentPart>
          </mc:Choice>
          <mc:Fallback xmlns="">
            <p:pic>
              <p:nvPicPr>
                <p:cNvPr id="13" name="Tinta 12">
                  <a:extLst>
                    <a:ext uri="{FF2B5EF4-FFF2-40B4-BE49-F238E27FC236}">
                      <a16:creationId xmlns:a16="http://schemas.microsoft.com/office/drawing/2014/main" id="{1AEEBCA9-ACB1-CE71-94A5-9F12E2FA45F9}"/>
                    </a:ext>
                  </a:extLst>
                </p:cNvPr>
                <p:cNvPicPr/>
                <p:nvPr/>
              </p:nvPicPr>
              <p:blipFill>
                <a:blip r:embed="rId12"/>
                <a:stretch>
                  <a:fillRect/>
                </a:stretch>
              </p:blipFill>
              <p:spPr>
                <a:xfrm>
                  <a:off x="3379560" y="1218131"/>
                  <a:ext cx="138240" cy="304920"/>
                </a:xfrm>
                <a:prstGeom prst="rect">
                  <a:avLst/>
                </a:prstGeom>
              </p:spPr>
            </p:pic>
          </mc:Fallback>
        </mc:AlternateContent>
      </p:gr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9CC1C-5E25-46A2-C15E-44D018A5D5A4}"/>
              </a:ext>
            </a:extLst>
          </p:cNvPr>
          <p:cNvSpPr>
            <a:spLocks noGrp="1"/>
          </p:cNvSpPr>
          <p:nvPr>
            <p:ph type="title"/>
          </p:nvPr>
        </p:nvSpPr>
        <p:spPr>
          <a:xfrm>
            <a:off x="755576" y="-22200"/>
            <a:ext cx="7484368" cy="642888"/>
          </a:xfrm>
        </p:spPr>
        <p:txBody>
          <a:bodyPr/>
          <a:lstStyle/>
          <a:p>
            <a:endParaRPr lang="pt-PT" dirty="0"/>
          </a:p>
        </p:txBody>
      </p:sp>
      <p:sp>
        <p:nvSpPr>
          <p:cNvPr id="3" name="Marcador de Posição de Conteúdo 2">
            <a:extLst>
              <a:ext uri="{FF2B5EF4-FFF2-40B4-BE49-F238E27FC236}">
                <a16:creationId xmlns:a16="http://schemas.microsoft.com/office/drawing/2014/main" id="{F0314751-892F-09B0-DD51-6392CF3AF612}"/>
              </a:ext>
            </a:extLst>
          </p:cNvPr>
          <p:cNvSpPr>
            <a:spLocks noGrp="1"/>
          </p:cNvSpPr>
          <p:nvPr>
            <p:ph idx="1"/>
          </p:nvPr>
        </p:nvSpPr>
        <p:spPr>
          <a:xfrm>
            <a:off x="395536" y="764704"/>
            <a:ext cx="8062664" cy="5688632"/>
          </a:xfrm>
        </p:spPr>
        <p:txBody>
          <a:bodyPr/>
          <a:lstStyle/>
          <a:p>
            <a:endParaRPr lang="pt-PT" sz="1800" dirty="0">
              <a:solidFill>
                <a:srgbClr val="000000"/>
              </a:solidFill>
              <a:effectLst/>
              <a:ea typeface="Times New Roman" panose="02020603050405020304" pitchFamily="18" charset="0"/>
            </a:endParaRPr>
          </a:p>
          <a:p>
            <a:r>
              <a:rPr lang="pt-PT" sz="1800" dirty="0">
                <a:solidFill>
                  <a:srgbClr val="000000"/>
                </a:solidFill>
                <a:effectLst/>
                <a:ea typeface="Times New Roman" panose="02020603050405020304" pitchFamily="18" charset="0"/>
              </a:rPr>
              <a:t>Apesar do disposto em normas internacionais que contemplam um tratamento diferenciado para menores de 18 anos, há ainda jovens de 16 e 17 anos a cumprir pena de prisão em EP com adultos</a:t>
            </a:r>
          </a:p>
          <a:p>
            <a:endParaRPr lang="pt-PT" sz="1800" dirty="0">
              <a:solidFill>
                <a:srgbClr val="000000"/>
              </a:solidFill>
              <a:ea typeface="Times New Roman" panose="02020603050405020304" pitchFamily="18" charset="0"/>
            </a:endParaRPr>
          </a:p>
          <a:p>
            <a:r>
              <a:rPr lang="pt-PT" sz="1800" dirty="0">
                <a:solidFill>
                  <a:srgbClr val="000000"/>
                </a:solidFill>
                <a:effectLst/>
                <a:ea typeface="Times New Roman" panose="02020603050405020304" pitchFamily="18" charset="0"/>
              </a:rPr>
              <a:t>violação grave das normas internacionais</a:t>
            </a:r>
          </a:p>
          <a:p>
            <a:endParaRPr lang="pt-PT" sz="1800" dirty="0">
              <a:solidFill>
                <a:srgbClr val="000000"/>
              </a:solidFill>
              <a:ea typeface="Times New Roman" panose="02020603050405020304" pitchFamily="18" charset="0"/>
            </a:endParaRPr>
          </a:p>
          <a:p>
            <a:r>
              <a:rPr lang="pt-PT" sz="1800" dirty="0">
                <a:solidFill>
                  <a:srgbClr val="000000"/>
                </a:solidFill>
                <a:effectLst/>
                <a:ea typeface="Times New Roman" panose="02020603050405020304" pitchFamily="18" charset="0"/>
              </a:rPr>
              <a:t>Importa garantir que os jovens estejam alojados separadamente e integrados em programas adequados à idade para promover a socialização, a reintegração social e reduzir a reincidência </a:t>
            </a:r>
          </a:p>
          <a:p>
            <a:endParaRPr lang="pt-PT" sz="1800" dirty="0">
              <a:solidFill>
                <a:srgbClr val="000000"/>
              </a:solidFill>
              <a:ea typeface="Times New Roman" panose="02020603050405020304" pitchFamily="18" charset="0"/>
            </a:endParaRPr>
          </a:p>
          <a:p>
            <a:pPr marL="0" indent="0">
              <a:buNone/>
            </a:pPr>
            <a:r>
              <a:rPr lang="pt-PT" sz="1800" dirty="0">
                <a:solidFill>
                  <a:srgbClr val="000000"/>
                </a:solidFill>
                <a:effectLst/>
                <a:ea typeface="Times New Roman" panose="02020603050405020304" pitchFamily="18" charset="0"/>
              </a:rPr>
              <a:t>					Carvalho, Urbano e Duarte, 2021</a:t>
            </a:r>
            <a:endParaRPr lang="pt-PT" sz="1800" dirty="0">
              <a:effectLst/>
              <a:ea typeface="Times New Roman" panose="02020603050405020304" pitchFamily="18" charset="0"/>
            </a:endParaRPr>
          </a:p>
          <a:p>
            <a:endParaRPr lang="pt-PT" dirty="0"/>
          </a:p>
        </p:txBody>
      </p:sp>
      <p:sp>
        <p:nvSpPr>
          <p:cNvPr id="4" name="Marcador de Posição do Rodapé 3">
            <a:extLst>
              <a:ext uri="{FF2B5EF4-FFF2-40B4-BE49-F238E27FC236}">
                <a16:creationId xmlns:a16="http://schemas.microsoft.com/office/drawing/2014/main" id="{6BED69F3-049D-F3D8-4580-F258067C6E08}"/>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3960590084"/>
      </p:ext>
    </p:extLst>
  </p:cSld>
  <p:clrMapOvr>
    <a:masterClrMapping/>
  </p:clrMapOvr>
  <p:transition spd="slow">
    <p:strips dir="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D7658D-6209-4424-B163-468EBE1B24ED}"/>
              </a:ext>
            </a:extLst>
          </p:cNvPr>
          <p:cNvSpPr>
            <a:spLocks noGrp="1"/>
          </p:cNvSpPr>
          <p:nvPr>
            <p:ph type="title"/>
          </p:nvPr>
        </p:nvSpPr>
        <p:spPr>
          <a:xfrm>
            <a:off x="700584" y="152400"/>
            <a:ext cx="7772400" cy="1143000"/>
          </a:xfrm>
        </p:spPr>
        <p:txBody>
          <a:bodyPr/>
          <a:lstStyle/>
          <a:p>
            <a:r>
              <a:rPr lang="pt-PT" dirty="0"/>
              <a:t>Reação penal – especificidades CPP</a:t>
            </a:r>
          </a:p>
        </p:txBody>
      </p:sp>
      <p:sp>
        <p:nvSpPr>
          <p:cNvPr id="3" name="Marcador de Posição de Conteúdo 2">
            <a:extLst>
              <a:ext uri="{FF2B5EF4-FFF2-40B4-BE49-F238E27FC236}">
                <a16:creationId xmlns:a16="http://schemas.microsoft.com/office/drawing/2014/main" id="{EB4362CB-5E5F-40CB-A89A-01689CE84472}"/>
              </a:ext>
            </a:extLst>
          </p:cNvPr>
          <p:cNvSpPr>
            <a:spLocks noGrp="1"/>
          </p:cNvSpPr>
          <p:nvPr>
            <p:ph idx="1"/>
          </p:nvPr>
        </p:nvSpPr>
        <p:spPr>
          <a:xfrm>
            <a:off x="323528" y="1268760"/>
            <a:ext cx="8134672" cy="5436840"/>
          </a:xfrm>
        </p:spPr>
        <p:txBody>
          <a:bodyPr/>
          <a:lstStyle/>
          <a:p>
            <a:pPr marL="0" indent="0" algn="ctr">
              <a:buNone/>
            </a:pPr>
            <a:r>
              <a:rPr lang="pt-PT" sz="1800" b="1" i="0" dirty="0">
                <a:solidFill>
                  <a:srgbClr val="FF0000"/>
                </a:solidFill>
                <a:effectLst/>
                <a:latin typeface="Times New Roman" panose="02020603050405020304" pitchFamily="18" charset="0"/>
              </a:rPr>
              <a:t>DIRETIVA (UE) 2016/800 DO PARLAMENTO EUROPEU E DO CONSELHO</a:t>
            </a:r>
          </a:p>
          <a:p>
            <a:pPr marL="0" indent="0" algn="ctr">
              <a:buNone/>
            </a:pPr>
            <a:r>
              <a:rPr lang="pt-PT" sz="1800" b="1" i="0" dirty="0">
                <a:solidFill>
                  <a:srgbClr val="FF0000"/>
                </a:solidFill>
                <a:effectLst/>
                <a:latin typeface="Times New Roman" panose="02020603050405020304" pitchFamily="18" charset="0"/>
              </a:rPr>
              <a:t>de 11 de maio de 2016</a:t>
            </a:r>
          </a:p>
          <a:p>
            <a:pPr marL="0" indent="0" algn="ctr">
              <a:buNone/>
            </a:pPr>
            <a:r>
              <a:rPr lang="pt-PT" sz="1800" b="1" i="0" dirty="0">
                <a:solidFill>
                  <a:srgbClr val="FF0000"/>
                </a:solidFill>
                <a:effectLst/>
                <a:latin typeface="Times New Roman" panose="02020603050405020304" pitchFamily="18" charset="0"/>
              </a:rPr>
              <a:t>relativa a garantias processuais para os menores suspeitos ou arguidos em processo penal</a:t>
            </a:r>
          </a:p>
          <a:p>
            <a:pPr marL="0" indent="0" algn="just">
              <a:buNone/>
            </a:pPr>
            <a:endParaRPr lang="pt-PT" sz="2400" dirty="0"/>
          </a:p>
          <a:p>
            <a:pPr marL="0" indent="0" algn="just">
              <a:buNone/>
            </a:pPr>
            <a:r>
              <a:rPr lang="pt-PT" sz="2400" dirty="0"/>
              <a:t>Aplicável a imputáveis menores de idade (16 a 18 anos no momento em que se tornam suspeitos ou arguidos ) </a:t>
            </a:r>
          </a:p>
          <a:p>
            <a:pPr marL="0" indent="0" algn="just">
              <a:buNone/>
            </a:pPr>
            <a:r>
              <a:rPr lang="pt-PT" sz="2400" dirty="0"/>
              <a:t>(</a:t>
            </a:r>
            <a:r>
              <a:rPr lang="pt-PT" sz="2400" dirty="0">
                <a:solidFill>
                  <a:schemeClr val="accent6"/>
                </a:solidFill>
              </a:rPr>
              <a:t>Incentivando-se a que se estendam as garantias previstas até aos 21 anos</a:t>
            </a:r>
            <a:r>
              <a:rPr lang="pt-PT" sz="2400" dirty="0"/>
              <a:t>, relativamente a factos cometidos antes dos 18) </a:t>
            </a:r>
          </a:p>
          <a:p>
            <a:pPr marL="0" indent="0" algn="just">
              <a:buNone/>
            </a:pPr>
            <a:r>
              <a:rPr lang="pt-PT" sz="2400" dirty="0"/>
              <a:t>• Procura evitar a estigmatização inerente ao processo penal – expressão da preocupação com o interesse da criança ou jovem agressor em processo penal </a:t>
            </a:r>
          </a:p>
          <a:p>
            <a:pPr marL="0" indent="0" algn="just">
              <a:buNone/>
            </a:pPr>
            <a:r>
              <a:rPr lang="pt-PT" sz="2400" dirty="0"/>
              <a:t>• </a:t>
            </a:r>
            <a:r>
              <a:rPr lang="pt-PT" sz="2400" dirty="0">
                <a:solidFill>
                  <a:schemeClr val="accent6"/>
                </a:solidFill>
              </a:rPr>
              <a:t>Favorece o comprometimento dos pais ou representante legal </a:t>
            </a:r>
            <a:r>
              <a:rPr lang="pt-PT" sz="2400" dirty="0"/>
              <a:t>(ou até de uma pessoa idónea / adulto de referência)</a:t>
            </a:r>
          </a:p>
          <a:p>
            <a:pPr marL="0" indent="0">
              <a:buNone/>
            </a:pPr>
            <a:endParaRPr lang="pt-PT" sz="2400" dirty="0"/>
          </a:p>
        </p:txBody>
      </p:sp>
      <p:sp>
        <p:nvSpPr>
          <p:cNvPr id="4" name="Marcador de Posição do Rodapé 3">
            <a:extLst>
              <a:ext uri="{FF2B5EF4-FFF2-40B4-BE49-F238E27FC236}">
                <a16:creationId xmlns:a16="http://schemas.microsoft.com/office/drawing/2014/main" id="{35FA0C35-DF55-4257-9E61-2D5A1B9840DA}"/>
              </a:ext>
            </a:extLst>
          </p:cNvPr>
          <p:cNvSpPr>
            <a:spLocks noGrp="1"/>
          </p:cNvSpPr>
          <p:nvPr>
            <p:ph type="ftr" sz="quarter" idx="11"/>
          </p:nvPr>
        </p:nvSpPr>
        <p:spPr>
          <a:xfrm>
            <a:off x="3923928" y="6248400"/>
            <a:ext cx="2095872" cy="457200"/>
          </a:xfrm>
        </p:spPr>
        <p:txBody>
          <a:bodyPr/>
          <a:lstStyle/>
          <a:p>
            <a:pPr>
              <a:defRPr/>
            </a:pPr>
            <a:endParaRPr lang="pt-PT" altLang="pt-PT" dirty="0"/>
          </a:p>
        </p:txBody>
      </p:sp>
    </p:spTree>
    <p:extLst>
      <p:ext uri="{BB962C8B-B14F-4D97-AF65-F5344CB8AC3E}">
        <p14:creationId xmlns:p14="http://schemas.microsoft.com/office/powerpoint/2010/main" val="3256929946"/>
      </p:ext>
    </p:extLst>
  </p:cSld>
  <p:clrMapOvr>
    <a:masterClrMapping/>
  </p:clrMapOvr>
  <p:transition spd="slow">
    <p:strips dir="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B73FB-43B9-4410-966F-E14EBD32FCEA}"/>
              </a:ext>
            </a:extLst>
          </p:cNvPr>
          <p:cNvSpPr>
            <a:spLocks noGrp="1"/>
          </p:cNvSpPr>
          <p:nvPr>
            <p:ph type="title"/>
          </p:nvPr>
        </p:nvSpPr>
        <p:spPr/>
        <p:txBody>
          <a:bodyPr/>
          <a:lstStyle/>
          <a:p>
            <a:pPr marL="0" indent="0"/>
            <a:r>
              <a:rPr lang="pt-PT" sz="1800" b="1" i="0" dirty="0">
                <a:solidFill>
                  <a:srgbClr val="FF0000"/>
                </a:solidFill>
                <a:effectLst/>
                <a:latin typeface="Times New Roman" panose="02020603050405020304" pitchFamily="18" charset="0"/>
              </a:rPr>
              <a:t>DIRETIVA (UE) 2016/800 DO PARLAMENTO EUROPEU E DO CONSELHO</a:t>
            </a:r>
            <a:br>
              <a:rPr lang="pt-PT" sz="1800" b="1" i="0" dirty="0">
                <a:solidFill>
                  <a:srgbClr val="FF0000"/>
                </a:solidFill>
                <a:effectLst/>
                <a:latin typeface="Times New Roman" panose="02020603050405020304" pitchFamily="18" charset="0"/>
              </a:rPr>
            </a:br>
            <a:r>
              <a:rPr lang="pt-PT" sz="1800" b="1" i="0" dirty="0">
                <a:solidFill>
                  <a:srgbClr val="FF0000"/>
                </a:solidFill>
                <a:effectLst/>
                <a:latin typeface="Times New Roman" panose="02020603050405020304" pitchFamily="18" charset="0"/>
              </a:rPr>
              <a:t>de 11 de maio de 2016</a:t>
            </a:r>
            <a:br>
              <a:rPr lang="pt-PT" sz="1800" b="1" i="0" dirty="0">
                <a:solidFill>
                  <a:srgbClr val="FF0000"/>
                </a:solidFill>
                <a:effectLst/>
                <a:latin typeface="Times New Roman" panose="02020603050405020304" pitchFamily="18" charset="0"/>
              </a:rPr>
            </a:br>
            <a:r>
              <a:rPr lang="pt-PT" sz="1800" b="1" i="0" dirty="0">
                <a:solidFill>
                  <a:srgbClr val="FF0000"/>
                </a:solidFill>
                <a:effectLst/>
                <a:latin typeface="Times New Roman" panose="02020603050405020304" pitchFamily="18" charset="0"/>
              </a:rPr>
              <a:t>relativa a garantias processuais </a:t>
            </a:r>
            <a:r>
              <a:rPr lang="pt-PT" sz="1600" b="1" i="0" dirty="0">
                <a:solidFill>
                  <a:srgbClr val="FF0000"/>
                </a:solidFill>
                <a:effectLst/>
                <a:latin typeface="Times New Roman" panose="02020603050405020304" pitchFamily="18" charset="0"/>
              </a:rPr>
              <a:t>para os menores suspeitos ou arguidos em processo penal</a:t>
            </a:r>
            <a:endParaRPr lang="pt-PT" sz="1600" dirty="0"/>
          </a:p>
        </p:txBody>
      </p:sp>
      <p:graphicFrame>
        <p:nvGraphicFramePr>
          <p:cNvPr id="9" name="Marcador de Posição de Conteúdo 8">
            <a:extLst>
              <a:ext uri="{FF2B5EF4-FFF2-40B4-BE49-F238E27FC236}">
                <a16:creationId xmlns:a16="http://schemas.microsoft.com/office/drawing/2014/main" id="{8CD4CB67-A099-4635-A995-4BC39D687F5C}"/>
              </a:ext>
            </a:extLst>
          </p:cNvPr>
          <p:cNvGraphicFramePr>
            <a:graphicFrameLocks noGrp="1"/>
          </p:cNvGraphicFramePr>
          <p:nvPr>
            <p:ph idx="1"/>
            <p:extLst>
              <p:ext uri="{D42A27DB-BD31-4B8C-83A1-F6EECF244321}">
                <p14:modId xmlns:p14="http://schemas.microsoft.com/office/powerpoint/2010/main" val="539919068"/>
              </p:ext>
            </p:extLst>
          </p:nvPr>
        </p:nvGraphicFramePr>
        <p:xfrm>
          <a:off x="107504" y="2132856"/>
          <a:ext cx="8712968" cy="4572744"/>
        </p:xfrm>
        <a:graphic>
          <a:graphicData uri="http://schemas.openxmlformats.org/drawingml/2006/table">
            <a:tbl>
              <a:tblPr/>
              <a:tblGrid>
                <a:gridCol w="868233">
                  <a:extLst>
                    <a:ext uri="{9D8B030D-6E8A-4147-A177-3AD203B41FA5}">
                      <a16:colId xmlns:a16="http://schemas.microsoft.com/office/drawing/2014/main" val="3763323912"/>
                    </a:ext>
                  </a:extLst>
                </a:gridCol>
                <a:gridCol w="7844735">
                  <a:extLst>
                    <a:ext uri="{9D8B030D-6E8A-4147-A177-3AD203B41FA5}">
                      <a16:colId xmlns:a16="http://schemas.microsoft.com/office/drawing/2014/main" val="3344639754"/>
                    </a:ext>
                  </a:extLst>
                </a:gridCol>
              </a:tblGrid>
              <a:tr h="4572744">
                <a:tc>
                  <a:txBody>
                    <a:bodyPr/>
                    <a:lstStyle/>
                    <a:p>
                      <a:pPr algn="just"/>
                      <a:endParaRPr lang="en-GB" dirty="0">
                        <a:effectLst/>
                      </a:endParaRPr>
                    </a:p>
                  </a:txBody>
                  <a:tcPr marL="0" marR="0" marT="0" marB="0">
                    <a:lnL>
                      <a:noFill/>
                    </a:lnL>
                    <a:lnR>
                      <a:noFill/>
                    </a:lnR>
                    <a:lnT>
                      <a:noFill/>
                    </a:lnT>
                    <a:lnB>
                      <a:noFill/>
                    </a:lnB>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a:effectLst/>
                        </a:rPr>
                        <a:t>(11)</a:t>
                      </a:r>
                    </a:p>
                    <a:p>
                      <a:pPr marL="0" indent="0" algn="just"/>
                      <a:r>
                        <a:rPr lang="pt-PT" dirty="0">
                          <a:solidFill>
                            <a:schemeClr val="accent6"/>
                          </a:solidFill>
                          <a:effectLst/>
                        </a:rPr>
                        <a:t>A presente diretiva, ou algumas das suas disposições, deverão igualmente aplicar-se aos suspeitos ou arguidos em processo penal e às pessoas procuradas, que eram menores no momento em que o processo foi instaurado contra eles, mas que subsequentemente tenham atingido os 18 anos de idade</a:t>
                      </a:r>
                      <a:r>
                        <a:rPr lang="pt-PT" dirty="0">
                          <a:effectLst/>
                        </a:rPr>
                        <a:t>, </a:t>
                      </a:r>
                      <a:r>
                        <a:rPr lang="pt-PT" dirty="0">
                          <a:effectLst/>
                          <a:highlight>
                            <a:srgbClr val="FFFF00"/>
                          </a:highlight>
                        </a:rPr>
                        <a:t>e</a:t>
                      </a:r>
                      <a:r>
                        <a:rPr lang="pt-PT" dirty="0">
                          <a:effectLst/>
                        </a:rPr>
                        <a:t> sempre que a aplicação da presente diretiva </a:t>
                      </a:r>
                      <a:r>
                        <a:rPr lang="pt-PT" dirty="0">
                          <a:solidFill>
                            <a:schemeClr val="accent6"/>
                          </a:solidFill>
                          <a:effectLst/>
                        </a:rPr>
                        <a:t>seja apropriada à luz de todas as circunstâncias do caso, incluindo a maturidade e vulnerabilidade da pessoa em questão</a:t>
                      </a:r>
                      <a:r>
                        <a:rPr lang="pt-PT" dirty="0">
                          <a:effectLst/>
                        </a:rPr>
                        <a:t>.</a:t>
                      </a:r>
                    </a:p>
                    <a:p>
                      <a:pPr marL="0" indent="0" algn="just"/>
                      <a:r>
                        <a:rPr lang="en-GB" dirty="0">
                          <a:effectLst/>
                        </a:rPr>
                        <a:t>(12)</a:t>
                      </a:r>
                    </a:p>
                    <a:p>
                      <a:pPr marL="0" indent="0" algn="just"/>
                      <a:r>
                        <a:rPr lang="pt-PT" sz="1800" b="0" i="0" kern="1200" dirty="0">
                          <a:solidFill>
                            <a:schemeClr val="tx1"/>
                          </a:solidFill>
                          <a:effectLst/>
                          <a:latin typeface="+mn-lt"/>
                          <a:ea typeface="+mn-ea"/>
                          <a:cs typeface="+mn-cs"/>
                        </a:rPr>
                        <a:t>Se, na data em que se torna suspeita ou adquire a qualidade de arguido em processo penal, uma pessoa tiver atingido os 18 anos de idade, mas o ilícito penal tiver sido cometido quando era menor, </a:t>
                      </a:r>
                      <a:r>
                        <a:rPr lang="pt-PT" sz="1800" b="0" i="0" kern="1200" dirty="0">
                          <a:solidFill>
                            <a:schemeClr val="accent6"/>
                          </a:solidFill>
                          <a:effectLst/>
                          <a:latin typeface="+mn-lt"/>
                          <a:ea typeface="+mn-ea"/>
                          <a:cs typeface="+mn-cs"/>
                        </a:rPr>
                        <a:t>os Estados-Membros são incentivados a aplicar as garantias processuais previstas na presente diretiva até que a pessoa em causa atinja 21 anos de idade</a:t>
                      </a:r>
                      <a:r>
                        <a:rPr lang="pt-PT" sz="1800" b="0" i="0" kern="1200" dirty="0">
                          <a:solidFill>
                            <a:schemeClr val="tx1"/>
                          </a:solidFill>
                          <a:effectLst/>
                          <a:latin typeface="+mn-lt"/>
                          <a:ea typeface="+mn-ea"/>
                          <a:cs typeface="+mn-cs"/>
                        </a:rPr>
                        <a:t>, pelo menos no que diz respeito aos ilícitos penais que tenham sido cometidos pelo mesmo suspeito ou arguido e que sejam objeto de investigação e de ação penal conjuntas por serem indissociáveis do processo penal instaurado contra essa pessoa antes dos seus 18 anos de idade.</a:t>
                      </a:r>
                      <a:endParaRPr lang="pt-PT"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064666021"/>
                  </a:ext>
                </a:extLst>
              </a:tr>
            </a:tbl>
          </a:graphicData>
        </a:graphic>
      </p:graphicFrame>
      <p:sp>
        <p:nvSpPr>
          <p:cNvPr id="4" name="Marcador de Posição do Rodapé 3">
            <a:extLst>
              <a:ext uri="{FF2B5EF4-FFF2-40B4-BE49-F238E27FC236}">
                <a16:creationId xmlns:a16="http://schemas.microsoft.com/office/drawing/2014/main" id="{8C3C4B4A-E553-4DD5-9561-EF8A6757A80D}"/>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mc:Choice Requires="p14">
          <p:contentPart p14:bwMode="auto" r:id="rId2">
            <p14:nvContentPartPr>
              <p14:cNvPr id="3" name="Tinta 2">
                <a:extLst>
                  <a:ext uri="{FF2B5EF4-FFF2-40B4-BE49-F238E27FC236}">
                    <a16:creationId xmlns:a16="http://schemas.microsoft.com/office/drawing/2014/main" id="{6B77EE1D-358D-A0AD-8883-43DB91E2CF3B}"/>
                  </a:ext>
                </a:extLst>
              </p14:cNvPr>
              <p14:cNvContentPartPr/>
              <p14:nvPr/>
            </p14:nvContentPartPr>
            <p14:xfrm>
              <a:off x="6595823" y="4720538"/>
              <a:ext cx="2239560" cy="78480"/>
            </p14:xfrm>
          </p:contentPart>
        </mc:Choice>
        <mc:Fallback xmlns="">
          <p:pic>
            <p:nvPicPr>
              <p:cNvPr id="3" name="Tinta 2">
                <a:extLst>
                  <a:ext uri="{FF2B5EF4-FFF2-40B4-BE49-F238E27FC236}">
                    <a16:creationId xmlns:a16="http://schemas.microsoft.com/office/drawing/2014/main" id="{6B77EE1D-358D-A0AD-8883-43DB91E2CF3B}"/>
                  </a:ext>
                </a:extLst>
              </p:cNvPr>
              <p:cNvPicPr/>
              <p:nvPr/>
            </p:nvPicPr>
            <p:blipFill>
              <a:blip r:embed="rId3"/>
              <a:stretch>
                <a:fillRect/>
              </a:stretch>
            </p:blipFill>
            <p:spPr>
              <a:xfrm>
                <a:off x="6541823" y="4612898"/>
                <a:ext cx="23472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Tinta 4">
                <a:extLst>
                  <a:ext uri="{FF2B5EF4-FFF2-40B4-BE49-F238E27FC236}">
                    <a16:creationId xmlns:a16="http://schemas.microsoft.com/office/drawing/2014/main" id="{01790CA9-D2D6-525A-EB85-F28EC0CB6A15}"/>
                  </a:ext>
                </a:extLst>
              </p14:cNvPr>
              <p14:cNvContentPartPr/>
              <p14:nvPr/>
            </p14:nvContentPartPr>
            <p14:xfrm>
              <a:off x="944903" y="4986218"/>
              <a:ext cx="7900920" cy="136080"/>
            </p14:xfrm>
          </p:contentPart>
        </mc:Choice>
        <mc:Fallback xmlns="">
          <p:pic>
            <p:nvPicPr>
              <p:cNvPr id="5" name="Tinta 4">
                <a:extLst>
                  <a:ext uri="{FF2B5EF4-FFF2-40B4-BE49-F238E27FC236}">
                    <a16:creationId xmlns:a16="http://schemas.microsoft.com/office/drawing/2014/main" id="{01790CA9-D2D6-525A-EB85-F28EC0CB6A15}"/>
                  </a:ext>
                </a:extLst>
              </p:cNvPr>
              <p:cNvPicPr/>
              <p:nvPr/>
            </p:nvPicPr>
            <p:blipFill>
              <a:blip r:embed="rId5"/>
              <a:stretch>
                <a:fillRect/>
              </a:stretch>
            </p:blipFill>
            <p:spPr>
              <a:xfrm>
                <a:off x="890903" y="4878578"/>
                <a:ext cx="8008560" cy="3517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Tinta 5">
                <a:extLst>
                  <a:ext uri="{FF2B5EF4-FFF2-40B4-BE49-F238E27FC236}">
                    <a16:creationId xmlns:a16="http://schemas.microsoft.com/office/drawing/2014/main" id="{F4D147DF-2E3D-E97A-4D58-D2C35F21440E}"/>
                  </a:ext>
                </a:extLst>
              </p14:cNvPr>
              <p14:cNvContentPartPr/>
              <p14:nvPr/>
            </p14:nvContentPartPr>
            <p14:xfrm>
              <a:off x="996383" y="5181698"/>
              <a:ext cx="7782480" cy="172080"/>
            </p14:xfrm>
          </p:contentPart>
        </mc:Choice>
        <mc:Fallback xmlns="">
          <p:pic>
            <p:nvPicPr>
              <p:cNvPr id="6" name="Tinta 5">
                <a:extLst>
                  <a:ext uri="{FF2B5EF4-FFF2-40B4-BE49-F238E27FC236}">
                    <a16:creationId xmlns:a16="http://schemas.microsoft.com/office/drawing/2014/main" id="{F4D147DF-2E3D-E97A-4D58-D2C35F21440E}"/>
                  </a:ext>
                </a:extLst>
              </p:cNvPr>
              <p:cNvPicPr/>
              <p:nvPr/>
            </p:nvPicPr>
            <p:blipFill>
              <a:blip r:embed="rId7"/>
              <a:stretch>
                <a:fillRect/>
              </a:stretch>
            </p:blipFill>
            <p:spPr>
              <a:xfrm>
                <a:off x="942743" y="5073698"/>
                <a:ext cx="7890120" cy="3877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Tinta 6">
                <a:extLst>
                  <a:ext uri="{FF2B5EF4-FFF2-40B4-BE49-F238E27FC236}">
                    <a16:creationId xmlns:a16="http://schemas.microsoft.com/office/drawing/2014/main" id="{7D3E655C-B5F8-9B40-799A-389AB1F6B332}"/>
                  </a:ext>
                </a:extLst>
              </p14:cNvPr>
              <p14:cNvContentPartPr/>
              <p14:nvPr/>
            </p14:nvContentPartPr>
            <p14:xfrm>
              <a:off x="980903" y="5573018"/>
              <a:ext cx="1558080" cy="47520"/>
            </p14:xfrm>
          </p:contentPart>
        </mc:Choice>
        <mc:Fallback xmlns="">
          <p:pic>
            <p:nvPicPr>
              <p:cNvPr id="7" name="Tinta 6">
                <a:extLst>
                  <a:ext uri="{FF2B5EF4-FFF2-40B4-BE49-F238E27FC236}">
                    <a16:creationId xmlns:a16="http://schemas.microsoft.com/office/drawing/2014/main" id="{7D3E655C-B5F8-9B40-799A-389AB1F6B332}"/>
                  </a:ext>
                </a:extLst>
              </p:cNvPr>
              <p:cNvPicPr/>
              <p:nvPr/>
            </p:nvPicPr>
            <p:blipFill>
              <a:blip r:embed="rId9"/>
              <a:stretch>
                <a:fillRect/>
              </a:stretch>
            </p:blipFill>
            <p:spPr>
              <a:xfrm>
                <a:off x="927263" y="5465018"/>
                <a:ext cx="1665720" cy="263160"/>
              </a:xfrm>
              <a:prstGeom prst="rect">
                <a:avLst/>
              </a:prstGeom>
            </p:spPr>
          </p:pic>
        </mc:Fallback>
      </mc:AlternateContent>
    </p:spTree>
    <p:extLst>
      <p:ext uri="{BB962C8B-B14F-4D97-AF65-F5344CB8AC3E}">
        <p14:creationId xmlns:p14="http://schemas.microsoft.com/office/powerpoint/2010/main" val="550754897"/>
      </p:ext>
    </p:extLst>
  </p:cSld>
  <p:clrMapOvr>
    <a:masterClrMapping/>
  </p:clrMapOvr>
  <p:transition spd="slow">
    <p:strips dir="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B73FB-43B9-4410-966F-E14EBD32FCEA}"/>
              </a:ext>
            </a:extLst>
          </p:cNvPr>
          <p:cNvSpPr>
            <a:spLocks noGrp="1"/>
          </p:cNvSpPr>
          <p:nvPr>
            <p:ph type="title"/>
          </p:nvPr>
        </p:nvSpPr>
        <p:spPr/>
        <p:txBody>
          <a:bodyPr/>
          <a:lstStyle/>
          <a:p>
            <a:pPr marL="0" indent="0"/>
            <a:r>
              <a:rPr lang="pt-PT" sz="1800" b="1" i="0" dirty="0">
                <a:solidFill>
                  <a:srgbClr val="FF0000"/>
                </a:solidFill>
                <a:effectLst/>
                <a:latin typeface="Times New Roman" panose="02020603050405020304" pitchFamily="18" charset="0"/>
              </a:rPr>
              <a:t>DIRETIVA (UE) 2016/800 DO PARLAMENTO EUROPEU E DO CONSELHO</a:t>
            </a:r>
            <a:br>
              <a:rPr lang="pt-PT" sz="1800" b="1" i="0" dirty="0">
                <a:solidFill>
                  <a:srgbClr val="FF0000"/>
                </a:solidFill>
                <a:effectLst/>
                <a:latin typeface="Times New Roman" panose="02020603050405020304" pitchFamily="18" charset="0"/>
              </a:rPr>
            </a:br>
            <a:r>
              <a:rPr lang="pt-PT" sz="1800" b="1" i="0" dirty="0">
                <a:solidFill>
                  <a:srgbClr val="FF0000"/>
                </a:solidFill>
                <a:effectLst/>
                <a:latin typeface="Times New Roman" panose="02020603050405020304" pitchFamily="18" charset="0"/>
              </a:rPr>
              <a:t>de 11 de maio de 2016</a:t>
            </a:r>
            <a:br>
              <a:rPr lang="pt-PT" sz="1800" b="1" i="0" dirty="0">
                <a:solidFill>
                  <a:srgbClr val="FF0000"/>
                </a:solidFill>
                <a:effectLst/>
                <a:latin typeface="Times New Roman" panose="02020603050405020304" pitchFamily="18" charset="0"/>
              </a:rPr>
            </a:br>
            <a:r>
              <a:rPr lang="pt-PT" sz="1800" b="1" i="0" dirty="0">
                <a:solidFill>
                  <a:srgbClr val="FF0000"/>
                </a:solidFill>
                <a:effectLst/>
                <a:latin typeface="Times New Roman" panose="02020603050405020304" pitchFamily="18" charset="0"/>
              </a:rPr>
              <a:t>relativa a garantias processuais </a:t>
            </a:r>
            <a:r>
              <a:rPr lang="pt-PT" sz="1600" b="1" i="0" dirty="0">
                <a:solidFill>
                  <a:srgbClr val="FF0000"/>
                </a:solidFill>
                <a:effectLst/>
                <a:latin typeface="Times New Roman" panose="02020603050405020304" pitchFamily="18" charset="0"/>
              </a:rPr>
              <a:t>para os menores suspeitos ou arguidos em processo penal</a:t>
            </a:r>
            <a:endParaRPr lang="pt-PT" sz="1600" dirty="0"/>
          </a:p>
        </p:txBody>
      </p:sp>
      <p:graphicFrame>
        <p:nvGraphicFramePr>
          <p:cNvPr id="9" name="Marcador de Posição de Conteúdo 8">
            <a:extLst>
              <a:ext uri="{FF2B5EF4-FFF2-40B4-BE49-F238E27FC236}">
                <a16:creationId xmlns:a16="http://schemas.microsoft.com/office/drawing/2014/main" id="{8CD4CB67-A099-4635-A995-4BC39D687F5C}"/>
              </a:ext>
            </a:extLst>
          </p:cNvPr>
          <p:cNvGraphicFramePr>
            <a:graphicFrameLocks noGrp="1"/>
          </p:cNvGraphicFramePr>
          <p:nvPr>
            <p:ph idx="1"/>
            <p:extLst>
              <p:ext uri="{D42A27DB-BD31-4B8C-83A1-F6EECF244321}">
                <p14:modId xmlns:p14="http://schemas.microsoft.com/office/powerpoint/2010/main" val="473847643"/>
              </p:ext>
            </p:extLst>
          </p:nvPr>
        </p:nvGraphicFramePr>
        <p:xfrm>
          <a:off x="251520" y="1628800"/>
          <a:ext cx="8064896" cy="5334000"/>
        </p:xfrm>
        <a:graphic>
          <a:graphicData uri="http://schemas.openxmlformats.org/drawingml/2006/table">
            <a:tbl>
              <a:tblPr/>
              <a:tblGrid>
                <a:gridCol w="803653">
                  <a:extLst>
                    <a:ext uri="{9D8B030D-6E8A-4147-A177-3AD203B41FA5}">
                      <a16:colId xmlns:a16="http://schemas.microsoft.com/office/drawing/2014/main" val="3763323912"/>
                    </a:ext>
                  </a:extLst>
                </a:gridCol>
                <a:gridCol w="7261243">
                  <a:extLst>
                    <a:ext uri="{9D8B030D-6E8A-4147-A177-3AD203B41FA5}">
                      <a16:colId xmlns:a16="http://schemas.microsoft.com/office/drawing/2014/main" val="3344639754"/>
                    </a:ext>
                  </a:extLst>
                </a:gridCol>
              </a:tblGrid>
              <a:tr h="5328592">
                <a:tc>
                  <a:txBody>
                    <a:bodyPr/>
                    <a:lstStyle/>
                    <a:p>
                      <a:pPr algn="just"/>
                      <a:endParaRPr lang="en-GB" dirty="0">
                        <a:effectLst/>
                      </a:endParaRPr>
                    </a:p>
                  </a:txBody>
                  <a:tcPr marL="0" marR="0" marT="0" marB="0">
                    <a:lnL>
                      <a:noFill/>
                    </a:lnL>
                    <a:lnR>
                      <a:noFill/>
                    </a:lnR>
                    <a:lnT>
                      <a:noFill/>
                    </a:lnT>
                    <a:lnB>
                      <a:noFill/>
                    </a:lnB>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PT" sz="1400" b="0" i="0" u="none" strike="noStrike" kern="1200" baseline="0" dirty="0">
                          <a:solidFill>
                            <a:schemeClr val="tx1"/>
                          </a:solidFill>
                          <a:latin typeface="+mn-lt"/>
                          <a:ea typeface="+mn-ea"/>
                          <a:cs typeface="+mn-cs"/>
                        </a:rPr>
                        <a:t>(35) </a:t>
                      </a:r>
                      <a:r>
                        <a:rPr lang="pt-PT" sz="1400" b="0" i="0" u="none" strike="noStrike" kern="1200" baseline="0" dirty="0">
                          <a:solidFill>
                            <a:schemeClr val="tx1"/>
                          </a:solidFill>
                          <a:highlight>
                            <a:srgbClr val="FFFF00"/>
                          </a:highlight>
                          <a:latin typeface="+mn-lt"/>
                          <a:ea typeface="+mn-ea"/>
                          <a:cs typeface="+mn-cs"/>
                        </a:rPr>
                        <a:t>Os menores suspeitos ou arguidos em processo penal deverão ter direito a uma avaliação individual, destinada a identificar as suas necessidades específicas em termos de proteção, ensino, formação e integração social, a determinar se e em que medida requerem medidas especiais durante o processo penal, o alcance da sua responsabilidade penal e a adequação de determinadas penas ou medidas de reeducação. </a:t>
                      </a:r>
                    </a:p>
                    <a:p>
                      <a:pPr marL="0" marR="0" lvl="0" indent="0" algn="just" defTabSz="914400" rtl="0" eaLnBrk="1" fontAlgn="auto" latinLnBrk="0" hangingPunct="1">
                        <a:lnSpc>
                          <a:spcPct val="100000"/>
                        </a:lnSpc>
                        <a:spcBef>
                          <a:spcPts val="0"/>
                        </a:spcBef>
                        <a:spcAft>
                          <a:spcPts val="0"/>
                        </a:spcAft>
                        <a:buClrTx/>
                        <a:buSzTx/>
                        <a:buFontTx/>
                        <a:buNone/>
                        <a:tabLst/>
                        <a:defRPr/>
                      </a:pPr>
                      <a:r>
                        <a:rPr lang="pt-PT" sz="1400" b="0" i="0" u="none" strike="noStrike" kern="1200" baseline="0" dirty="0">
                          <a:solidFill>
                            <a:schemeClr val="tx1"/>
                          </a:solidFill>
                          <a:latin typeface="+mn-lt"/>
                          <a:ea typeface="+mn-ea"/>
                          <a:cs typeface="+mn-cs"/>
                        </a:rPr>
                        <a:t>(36) A avaliação individual deverá, em particular, ter em conta a personalidade e maturidade do menor, o seu contexto económico, social e familiar, incluindo o ambiente em que vive, e quaisquer vulnerabilidades específicas do menor, como deficiências de aprendizagem e problemas de comunicação. </a:t>
                      </a:r>
                    </a:p>
                    <a:p>
                      <a:pPr marL="0" marR="0" lvl="0" indent="0" algn="just" defTabSz="914400" rtl="0" eaLnBrk="1" fontAlgn="auto" latinLnBrk="0" hangingPunct="1">
                        <a:lnSpc>
                          <a:spcPct val="100000"/>
                        </a:lnSpc>
                        <a:spcBef>
                          <a:spcPts val="0"/>
                        </a:spcBef>
                        <a:spcAft>
                          <a:spcPts val="0"/>
                        </a:spcAft>
                        <a:buClrTx/>
                        <a:buSzTx/>
                        <a:buFontTx/>
                        <a:buNone/>
                        <a:tabLst/>
                        <a:defRPr/>
                      </a:pPr>
                      <a:r>
                        <a:rPr lang="pt-PT" sz="1400" b="0" i="0" u="none" strike="noStrike" kern="1200" baseline="0" dirty="0">
                          <a:solidFill>
                            <a:schemeClr val="tx1"/>
                          </a:solidFill>
                          <a:latin typeface="+mn-lt"/>
                          <a:ea typeface="+mn-ea"/>
                          <a:cs typeface="+mn-cs"/>
                        </a:rPr>
                        <a:t>(37) O âmbito e a profundidade da avaliação individual deverão poder ser ajustados às circunstâncias do caso concreto, tendo em conta a gravidade do alegado ilícito penal e as eventuais medidas a tomar se o menor for considerado culpado de tal ilícito... </a:t>
                      </a:r>
                    </a:p>
                    <a:p>
                      <a:pPr marL="0" marR="0" lvl="0" indent="0" algn="just" defTabSz="914400" rtl="0" eaLnBrk="1" fontAlgn="auto" latinLnBrk="0" hangingPunct="1">
                        <a:lnSpc>
                          <a:spcPct val="100000"/>
                        </a:lnSpc>
                        <a:spcBef>
                          <a:spcPts val="0"/>
                        </a:spcBef>
                        <a:spcAft>
                          <a:spcPts val="0"/>
                        </a:spcAft>
                        <a:buClrTx/>
                        <a:buSzTx/>
                        <a:buFontTx/>
                        <a:buNone/>
                        <a:tabLst/>
                        <a:defRPr/>
                      </a:pPr>
                      <a:r>
                        <a:rPr lang="pt-PT" sz="1400" b="0" i="0" u="none" strike="noStrike" kern="1200" baseline="0" dirty="0">
                          <a:solidFill>
                            <a:schemeClr val="tx1"/>
                          </a:solidFill>
                          <a:latin typeface="+mn-lt"/>
                          <a:ea typeface="+mn-ea"/>
                          <a:cs typeface="+mn-cs"/>
                        </a:rPr>
                        <a:t>(38) As autoridades competentes deverão ter em conta informações obtidas através de uma avaliação individual na determinação da adoção de uma medida específica em relação ao menor, como fornecer assistência prática, na avaliação da adequação e eficácia de eventuais medidas cautelares relativas ao menor, nomeadamente decisões sobre a prisão preventiva ou medidas alternativas, e, tendo em conta as características específicas do menor e as circunstâncias da sua situação, na adoção de qualquer decisão ou linha de ação no âmbito do processo penal, incluindo na determinação da pena. …</a:t>
                      </a:r>
                    </a:p>
                    <a:p>
                      <a:pPr marL="0" marR="0" lvl="0" indent="0" algn="just" defTabSz="914400" rtl="0" eaLnBrk="1" fontAlgn="auto" latinLnBrk="0" hangingPunct="1">
                        <a:lnSpc>
                          <a:spcPct val="100000"/>
                        </a:lnSpc>
                        <a:spcBef>
                          <a:spcPts val="0"/>
                        </a:spcBef>
                        <a:spcAft>
                          <a:spcPts val="0"/>
                        </a:spcAft>
                        <a:buClrTx/>
                        <a:buSzTx/>
                        <a:buFontTx/>
                        <a:buNone/>
                        <a:tabLst/>
                        <a:defRPr/>
                      </a:pPr>
                      <a:r>
                        <a:rPr lang="pt-PT" sz="1400" b="0" i="0" u="none" strike="noStrike" kern="1200" baseline="0" dirty="0">
                          <a:solidFill>
                            <a:schemeClr val="tx1"/>
                          </a:solidFill>
                          <a:latin typeface="+mn-lt"/>
                          <a:ea typeface="+mn-ea"/>
                          <a:cs typeface="+mn-cs"/>
                        </a:rPr>
                        <a:t>(39) </a:t>
                      </a:r>
                      <a:r>
                        <a:rPr lang="pt-PT" sz="1400" b="0" i="0" u="none" strike="noStrike" kern="1200" baseline="0" dirty="0">
                          <a:solidFill>
                            <a:schemeClr val="tx1"/>
                          </a:solidFill>
                          <a:highlight>
                            <a:srgbClr val="FFFF00"/>
                          </a:highlight>
                          <a:latin typeface="+mn-lt"/>
                          <a:ea typeface="+mn-ea"/>
                          <a:cs typeface="+mn-cs"/>
                        </a:rPr>
                        <a:t>A avaliação individual deverá realizar-se na fase mais precoce e oportuna do processo e em tempo útil para que as informações dela resultantes possam ser tidas em conta pelo magistrado do Ministério Público, pelo juiz ou por outra autoridade competente, antes de deduzida a acusação com vista ao julgamento.</a:t>
                      </a:r>
                      <a:r>
                        <a:rPr lang="pt-PT" sz="1400" b="0" i="0" u="none" strike="noStrike" kern="1200" baseline="0" dirty="0">
                          <a:solidFill>
                            <a:schemeClr val="tx1"/>
                          </a:solidFill>
                          <a:latin typeface="+mn-lt"/>
                          <a:ea typeface="+mn-ea"/>
                          <a:cs typeface="+mn-cs"/>
                        </a:rPr>
                        <a:t> Contudo, deverá ser possível deduzir acusação na falta de uma avaliação individual, se isso servir o superior interesse da criança. Poderá ser este o caso se, por exemplo, o menor estiver em prisão preventiva e existir o risco de que a espera pela avaliação individual prolongue desnecessariamente a detenção. </a:t>
                      </a:r>
                      <a:endParaRPr lang="en-GB" sz="1400"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064666021"/>
                  </a:ext>
                </a:extLst>
              </a:tr>
            </a:tbl>
          </a:graphicData>
        </a:graphic>
      </p:graphicFrame>
      <p:sp>
        <p:nvSpPr>
          <p:cNvPr id="4" name="Marcador de Posição do Rodapé 3">
            <a:extLst>
              <a:ext uri="{FF2B5EF4-FFF2-40B4-BE49-F238E27FC236}">
                <a16:creationId xmlns:a16="http://schemas.microsoft.com/office/drawing/2014/main" id="{8C3C4B4A-E553-4DD5-9561-EF8A6757A80D}"/>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3" name="Tinta 2">
                <a:extLst>
                  <a:ext uri="{FF2B5EF4-FFF2-40B4-BE49-F238E27FC236}">
                    <a16:creationId xmlns:a16="http://schemas.microsoft.com/office/drawing/2014/main" id="{0ADABD72-0720-1DB2-BDB5-0A096602239C}"/>
                  </a:ext>
                </a:extLst>
              </p14:cNvPr>
              <p14:cNvContentPartPr/>
              <p14:nvPr/>
            </p14:nvContentPartPr>
            <p14:xfrm>
              <a:off x="7547640" y="1732342"/>
              <a:ext cx="1000800" cy="102240"/>
            </p14:xfrm>
          </p:contentPart>
        </mc:Choice>
        <mc:Fallback xmlns="">
          <p:pic>
            <p:nvPicPr>
              <p:cNvPr id="3" name="Tinta 2">
                <a:extLst>
                  <a:ext uri="{FF2B5EF4-FFF2-40B4-BE49-F238E27FC236}">
                    <a16:creationId xmlns:a16="http://schemas.microsoft.com/office/drawing/2014/main" id="{0ADABD72-0720-1DB2-BDB5-0A096602239C}"/>
                  </a:ext>
                </a:extLst>
              </p:cNvPr>
              <p:cNvPicPr/>
              <p:nvPr/>
            </p:nvPicPr>
            <p:blipFill>
              <a:blip r:embed="rId3"/>
              <a:stretch>
                <a:fillRect/>
              </a:stretch>
            </p:blipFill>
            <p:spPr>
              <a:xfrm>
                <a:off x="7541520" y="1726222"/>
                <a:ext cx="1013040" cy="114480"/>
              </a:xfrm>
              <a:prstGeom prst="rect">
                <a:avLst/>
              </a:prstGeom>
            </p:spPr>
          </p:pic>
        </mc:Fallback>
      </mc:AlternateContent>
      <p:grpSp>
        <p:nvGrpSpPr>
          <p:cNvPr id="7" name="Agrupar 6">
            <a:extLst>
              <a:ext uri="{FF2B5EF4-FFF2-40B4-BE49-F238E27FC236}">
                <a16:creationId xmlns:a16="http://schemas.microsoft.com/office/drawing/2014/main" id="{75D33739-9BEB-D314-8676-B108E97E20CB}"/>
              </a:ext>
            </a:extLst>
          </p:cNvPr>
          <p:cNvGrpSpPr/>
          <p:nvPr/>
        </p:nvGrpSpPr>
        <p:grpSpPr>
          <a:xfrm>
            <a:off x="345120" y="1862302"/>
            <a:ext cx="1506600" cy="461520"/>
            <a:chOff x="345120" y="1862302"/>
            <a:chExt cx="1506600" cy="46152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Tinta 4">
                  <a:extLst>
                    <a:ext uri="{FF2B5EF4-FFF2-40B4-BE49-F238E27FC236}">
                      <a16:creationId xmlns:a16="http://schemas.microsoft.com/office/drawing/2014/main" id="{87928DE1-329C-140A-8D40-14635796D624}"/>
                    </a:ext>
                  </a:extLst>
                </p14:cNvPr>
                <p14:cNvContentPartPr/>
                <p14:nvPr/>
              </p14:nvContentPartPr>
              <p14:xfrm>
                <a:off x="1041360" y="1972822"/>
                <a:ext cx="810360" cy="53280"/>
              </p14:xfrm>
            </p:contentPart>
          </mc:Choice>
          <mc:Fallback xmlns="">
            <p:pic>
              <p:nvPicPr>
                <p:cNvPr id="5" name="Tinta 4">
                  <a:extLst>
                    <a:ext uri="{FF2B5EF4-FFF2-40B4-BE49-F238E27FC236}">
                      <a16:creationId xmlns:a16="http://schemas.microsoft.com/office/drawing/2014/main" id="{87928DE1-329C-140A-8D40-14635796D624}"/>
                    </a:ext>
                  </a:extLst>
                </p:cNvPr>
                <p:cNvPicPr/>
                <p:nvPr/>
              </p:nvPicPr>
              <p:blipFill>
                <a:blip r:embed="rId5"/>
                <a:stretch>
                  <a:fillRect/>
                </a:stretch>
              </p:blipFill>
              <p:spPr>
                <a:xfrm>
                  <a:off x="1035240" y="1966702"/>
                  <a:ext cx="822600" cy="65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Tinta 5">
                  <a:extLst>
                    <a:ext uri="{FF2B5EF4-FFF2-40B4-BE49-F238E27FC236}">
                      <a16:creationId xmlns:a16="http://schemas.microsoft.com/office/drawing/2014/main" id="{1A498AA3-4425-BF0F-183F-5A9EB856BCE6}"/>
                    </a:ext>
                  </a:extLst>
                </p14:cNvPr>
                <p14:cNvContentPartPr/>
                <p14:nvPr/>
              </p14:nvContentPartPr>
              <p14:xfrm>
                <a:off x="345120" y="1862302"/>
                <a:ext cx="713160" cy="461520"/>
              </p14:xfrm>
            </p:contentPart>
          </mc:Choice>
          <mc:Fallback xmlns="">
            <p:pic>
              <p:nvPicPr>
                <p:cNvPr id="6" name="Tinta 5">
                  <a:extLst>
                    <a:ext uri="{FF2B5EF4-FFF2-40B4-BE49-F238E27FC236}">
                      <a16:creationId xmlns:a16="http://schemas.microsoft.com/office/drawing/2014/main" id="{1A498AA3-4425-BF0F-183F-5A9EB856BCE6}"/>
                    </a:ext>
                  </a:extLst>
                </p:cNvPr>
                <p:cNvPicPr/>
                <p:nvPr/>
              </p:nvPicPr>
              <p:blipFill>
                <a:blip r:embed="rId7"/>
                <a:stretch>
                  <a:fillRect/>
                </a:stretch>
              </p:blipFill>
              <p:spPr>
                <a:xfrm>
                  <a:off x="339000" y="1856182"/>
                  <a:ext cx="725400" cy="473760"/>
                </a:xfrm>
                <a:prstGeom prst="rect">
                  <a:avLst/>
                </a:prstGeom>
              </p:spPr>
            </p:pic>
          </mc:Fallback>
        </mc:AlternateContent>
      </p:grpSp>
      <p:grpSp>
        <p:nvGrpSpPr>
          <p:cNvPr id="11" name="Agrupar 10">
            <a:extLst>
              <a:ext uri="{FF2B5EF4-FFF2-40B4-BE49-F238E27FC236}">
                <a16:creationId xmlns:a16="http://schemas.microsoft.com/office/drawing/2014/main" id="{02095366-4BB3-4D2B-73D6-91F81E1C74D3}"/>
              </a:ext>
            </a:extLst>
          </p:cNvPr>
          <p:cNvGrpSpPr/>
          <p:nvPr/>
        </p:nvGrpSpPr>
        <p:grpSpPr>
          <a:xfrm>
            <a:off x="753720" y="5408302"/>
            <a:ext cx="179280" cy="990000"/>
            <a:chOff x="753720" y="5408302"/>
            <a:chExt cx="179280" cy="99000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Tinta 7">
                  <a:extLst>
                    <a:ext uri="{FF2B5EF4-FFF2-40B4-BE49-F238E27FC236}">
                      <a16:creationId xmlns:a16="http://schemas.microsoft.com/office/drawing/2014/main" id="{7E4F371D-CEFC-E02D-39A8-B523D8C585A7}"/>
                    </a:ext>
                  </a:extLst>
                </p14:cNvPr>
                <p14:cNvContentPartPr/>
                <p14:nvPr/>
              </p14:nvContentPartPr>
              <p14:xfrm>
                <a:off x="855600" y="5429902"/>
                <a:ext cx="77400" cy="968400"/>
              </p14:xfrm>
            </p:contentPart>
          </mc:Choice>
          <mc:Fallback xmlns="">
            <p:pic>
              <p:nvPicPr>
                <p:cNvPr id="8" name="Tinta 7">
                  <a:extLst>
                    <a:ext uri="{FF2B5EF4-FFF2-40B4-BE49-F238E27FC236}">
                      <a16:creationId xmlns:a16="http://schemas.microsoft.com/office/drawing/2014/main" id="{7E4F371D-CEFC-E02D-39A8-B523D8C585A7}"/>
                    </a:ext>
                  </a:extLst>
                </p:cNvPr>
                <p:cNvPicPr/>
                <p:nvPr/>
              </p:nvPicPr>
              <p:blipFill>
                <a:blip r:embed="rId9"/>
                <a:stretch>
                  <a:fillRect/>
                </a:stretch>
              </p:blipFill>
              <p:spPr>
                <a:xfrm>
                  <a:off x="849480" y="5423782"/>
                  <a:ext cx="89640" cy="980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Tinta 9">
                  <a:extLst>
                    <a:ext uri="{FF2B5EF4-FFF2-40B4-BE49-F238E27FC236}">
                      <a16:creationId xmlns:a16="http://schemas.microsoft.com/office/drawing/2014/main" id="{05CCDEA8-C224-D470-65E8-299084E77AB1}"/>
                    </a:ext>
                  </a:extLst>
                </p14:cNvPr>
                <p14:cNvContentPartPr/>
                <p14:nvPr/>
              </p14:nvContentPartPr>
              <p14:xfrm>
                <a:off x="753720" y="5408302"/>
                <a:ext cx="77400" cy="951120"/>
              </p14:xfrm>
            </p:contentPart>
          </mc:Choice>
          <mc:Fallback xmlns="">
            <p:pic>
              <p:nvPicPr>
                <p:cNvPr id="10" name="Tinta 9">
                  <a:extLst>
                    <a:ext uri="{FF2B5EF4-FFF2-40B4-BE49-F238E27FC236}">
                      <a16:creationId xmlns:a16="http://schemas.microsoft.com/office/drawing/2014/main" id="{05CCDEA8-C224-D470-65E8-299084E77AB1}"/>
                    </a:ext>
                  </a:extLst>
                </p:cNvPr>
                <p:cNvPicPr/>
                <p:nvPr/>
              </p:nvPicPr>
              <p:blipFill>
                <a:blip r:embed="rId11"/>
                <a:stretch>
                  <a:fillRect/>
                </a:stretch>
              </p:blipFill>
              <p:spPr>
                <a:xfrm>
                  <a:off x="747600" y="5402182"/>
                  <a:ext cx="89640" cy="963360"/>
                </a:xfrm>
                <a:prstGeom prst="rect">
                  <a:avLst/>
                </a:prstGeom>
              </p:spPr>
            </p:pic>
          </mc:Fallback>
        </mc:AlternateContent>
      </p:grpSp>
    </p:spTree>
    <p:extLst>
      <p:ext uri="{BB962C8B-B14F-4D97-AF65-F5344CB8AC3E}">
        <p14:creationId xmlns:p14="http://schemas.microsoft.com/office/powerpoint/2010/main" val="1416577192"/>
      </p:ext>
    </p:extLst>
  </p:cSld>
  <p:clrMapOvr>
    <a:masterClrMapping/>
  </p:clrMapOvr>
  <p:transition spd="slow">
    <p:strips dir="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B73FB-43B9-4410-966F-E14EBD32FCEA}"/>
              </a:ext>
            </a:extLst>
          </p:cNvPr>
          <p:cNvSpPr>
            <a:spLocks noGrp="1"/>
          </p:cNvSpPr>
          <p:nvPr>
            <p:ph type="title"/>
          </p:nvPr>
        </p:nvSpPr>
        <p:spPr/>
        <p:txBody>
          <a:bodyPr/>
          <a:lstStyle/>
          <a:p>
            <a:pPr marL="0" indent="0"/>
            <a:r>
              <a:rPr lang="pt-PT" sz="1800" b="1" i="0" dirty="0">
                <a:solidFill>
                  <a:srgbClr val="FF0000"/>
                </a:solidFill>
                <a:effectLst/>
                <a:latin typeface="Times New Roman" panose="02020603050405020304" pitchFamily="18" charset="0"/>
              </a:rPr>
              <a:t>DIRETIVA (UE) 2016/800 DO PARLAMENTO EUROPEU E DO CONSELHO</a:t>
            </a:r>
            <a:br>
              <a:rPr lang="pt-PT" sz="1800" b="1" i="0" dirty="0">
                <a:solidFill>
                  <a:srgbClr val="FF0000"/>
                </a:solidFill>
                <a:effectLst/>
                <a:latin typeface="Times New Roman" panose="02020603050405020304" pitchFamily="18" charset="0"/>
              </a:rPr>
            </a:br>
            <a:r>
              <a:rPr lang="pt-PT" sz="1800" b="1" i="0" dirty="0">
                <a:solidFill>
                  <a:srgbClr val="FF0000"/>
                </a:solidFill>
                <a:effectLst/>
                <a:latin typeface="Times New Roman" panose="02020603050405020304" pitchFamily="18" charset="0"/>
              </a:rPr>
              <a:t>de 11 de maio de 2016</a:t>
            </a:r>
            <a:br>
              <a:rPr lang="pt-PT" sz="1800" b="1" i="0" dirty="0">
                <a:solidFill>
                  <a:srgbClr val="FF0000"/>
                </a:solidFill>
                <a:effectLst/>
                <a:latin typeface="Times New Roman" panose="02020603050405020304" pitchFamily="18" charset="0"/>
              </a:rPr>
            </a:br>
            <a:r>
              <a:rPr lang="pt-PT" sz="1800" b="1" i="0" dirty="0">
                <a:solidFill>
                  <a:srgbClr val="FF0000"/>
                </a:solidFill>
                <a:effectLst/>
                <a:latin typeface="Times New Roman" panose="02020603050405020304" pitchFamily="18" charset="0"/>
              </a:rPr>
              <a:t>relativa a garantias processuais </a:t>
            </a:r>
            <a:r>
              <a:rPr lang="pt-PT" sz="1600" b="1" i="0" dirty="0">
                <a:solidFill>
                  <a:srgbClr val="FF0000"/>
                </a:solidFill>
                <a:effectLst/>
                <a:latin typeface="Times New Roman" panose="02020603050405020304" pitchFamily="18" charset="0"/>
              </a:rPr>
              <a:t>para os menores suspeitos ou arguidos em processo penal</a:t>
            </a:r>
            <a:endParaRPr lang="pt-PT" sz="1600" dirty="0"/>
          </a:p>
        </p:txBody>
      </p:sp>
      <p:graphicFrame>
        <p:nvGraphicFramePr>
          <p:cNvPr id="9" name="Marcador de Posição de Conteúdo 8">
            <a:extLst>
              <a:ext uri="{FF2B5EF4-FFF2-40B4-BE49-F238E27FC236}">
                <a16:creationId xmlns:a16="http://schemas.microsoft.com/office/drawing/2014/main" id="{8CD4CB67-A099-4635-A995-4BC39D687F5C}"/>
              </a:ext>
            </a:extLst>
          </p:cNvPr>
          <p:cNvGraphicFramePr>
            <a:graphicFrameLocks noGrp="1"/>
          </p:cNvGraphicFramePr>
          <p:nvPr>
            <p:ph idx="1"/>
            <p:extLst>
              <p:ext uri="{D42A27DB-BD31-4B8C-83A1-F6EECF244321}">
                <p14:modId xmlns:p14="http://schemas.microsoft.com/office/powerpoint/2010/main" val="2013578998"/>
              </p:ext>
            </p:extLst>
          </p:nvPr>
        </p:nvGraphicFramePr>
        <p:xfrm>
          <a:off x="251520" y="1628800"/>
          <a:ext cx="8064896" cy="5328592"/>
        </p:xfrm>
        <a:graphic>
          <a:graphicData uri="http://schemas.openxmlformats.org/drawingml/2006/table">
            <a:tbl>
              <a:tblPr/>
              <a:tblGrid>
                <a:gridCol w="803653">
                  <a:extLst>
                    <a:ext uri="{9D8B030D-6E8A-4147-A177-3AD203B41FA5}">
                      <a16:colId xmlns:a16="http://schemas.microsoft.com/office/drawing/2014/main" val="3763323912"/>
                    </a:ext>
                  </a:extLst>
                </a:gridCol>
                <a:gridCol w="7261243">
                  <a:extLst>
                    <a:ext uri="{9D8B030D-6E8A-4147-A177-3AD203B41FA5}">
                      <a16:colId xmlns:a16="http://schemas.microsoft.com/office/drawing/2014/main" val="3344639754"/>
                    </a:ext>
                  </a:extLst>
                </a:gridCol>
              </a:tblGrid>
              <a:tr h="5328592">
                <a:tc>
                  <a:txBody>
                    <a:bodyPr/>
                    <a:lstStyle/>
                    <a:p>
                      <a:pPr algn="just"/>
                      <a:endParaRPr lang="en-GB" dirty="0">
                        <a:effectLst/>
                      </a:endParaRPr>
                    </a:p>
                  </a:txBody>
                  <a:tcPr marL="0" marR="0" marT="0" marB="0">
                    <a:lnL>
                      <a:noFill/>
                    </a:lnL>
                    <a:lnR>
                      <a:noFill/>
                    </a:lnR>
                    <a:lnT>
                      <a:noFill/>
                    </a:lnT>
                    <a:lnB>
                      <a:noFill/>
                    </a:lnB>
                    <a:solidFill>
                      <a:srgbClr val="FFFFFF"/>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pt-PT" sz="1800" b="0" i="0" u="none" strike="noStrike" kern="1200" baseline="0" dirty="0">
                          <a:solidFill>
                            <a:schemeClr val="tx1"/>
                          </a:solidFill>
                          <a:latin typeface="+mn-lt"/>
                          <a:ea typeface="+mn-ea"/>
                          <a:cs typeface="+mn-cs"/>
                        </a:rPr>
                        <a:t>(41) </a:t>
                      </a:r>
                      <a:r>
                        <a:rPr lang="pt-PT" sz="1800" b="0" i="0" u="none" strike="noStrike" kern="1200" baseline="0" dirty="0">
                          <a:solidFill>
                            <a:schemeClr val="tx1"/>
                          </a:solidFill>
                          <a:highlight>
                            <a:srgbClr val="FFFF00"/>
                          </a:highlight>
                          <a:latin typeface="+mn-lt"/>
                          <a:ea typeface="+mn-ea"/>
                          <a:cs typeface="+mn-cs"/>
                        </a:rPr>
                        <a:t>O dever de cuidar dos menores suspeitos ou arguidos está subjacente a uma boa administração da justiça, nomeadamente quando os menores estão privados da liberdade e, por conseguinte, numa situação particularmente vulnerável</a:t>
                      </a:r>
                      <a:r>
                        <a:rPr lang="pt-PT" sz="1800" b="0" i="0" u="none" strike="noStrike" kern="1200" baseline="0" dirty="0">
                          <a:solidFill>
                            <a:schemeClr val="tx1"/>
                          </a:solidFill>
                          <a:latin typeface="+mn-lt"/>
                          <a:ea typeface="+mn-ea"/>
                          <a:cs typeface="+mn-cs"/>
                        </a:rPr>
                        <a:t>. </a:t>
                      </a:r>
                      <a:r>
                        <a:rPr lang="pt-PT" sz="1800" b="0" i="0" u="none" strike="noStrike" kern="1200" baseline="0" dirty="0">
                          <a:solidFill>
                            <a:schemeClr val="tx1"/>
                          </a:solidFill>
                          <a:highlight>
                            <a:srgbClr val="FFFF00"/>
                          </a:highlight>
                          <a:latin typeface="+mn-lt"/>
                          <a:ea typeface="+mn-ea"/>
                          <a:cs typeface="+mn-cs"/>
                        </a:rPr>
                        <a:t>A fim de garantir a sua integridade pessoal, o menor que esteja privado da liberdade deverá ter direito a um exame médico</a:t>
                      </a:r>
                      <a:r>
                        <a:rPr lang="pt-PT" sz="1800" b="0" i="0" u="none" strike="noStrike" kern="1200" baseline="0" dirty="0">
                          <a:solidFill>
                            <a:schemeClr val="tx1"/>
                          </a:solidFill>
                          <a:latin typeface="+mn-lt"/>
                          <a:ea typeface="+mn-ea"/>
                          <a:cs typeface="+mn-cs"/>
                        </a:rPr>
                        <a:t>. O exame médico deverá ser realizado por um médico ou outro profissional qualificado, mediante iniciativa das autoridades competentes, nomeadamente quando indicações de saúde específicas justificarem esse exame, ou em resposta a um pedido do menor, do titular da responsabilidade parental ou do advogado do menor. </a:t>
                      </a:r>
                      <a:r>
                        <a:rPr lang="pt-PT" sz="1800" b="0" i="0" u="none" strike="noStrike" kern="1200" baseline="0" dirty="0">
                          <a:solidFill>
                            <a:schemeClr val="tx1"/>
                          </a:solidFill>
                          <a:highlight>
                            <a:srgbClr val="FFFF00"/>
                          </a:highlight>
                          <a:latin typeface="+mn-lt"/>
                          <a:ea typeface="+mn-ea"/>
                          <a:cs typeface="+mn-cs"/>
                        </a:rPr>
                        <a:t>Os Estados-Membros deverão estabelecer as disposições práticas relativas aos exames médicos a realizar, nos termos da presente diretiva, e sobre o acesso a esses exames por parte dos menores</a:t>
                      </a:r>
                      <a:r>
                        <a:rPr lang="pt-PT" sz="1800" b="0" i="0" u="none" strike="noStrike" kern="1200" baseline="0" dirty="0">
                          <a:solidFill>
                            <a:schemeClr val="tx1"/>
                          </a:solidFill>
                          <a:latin typeface="+mn-lt"/>
                          <a:ea typeface="+mn-ea"/>
                          <a:cs typeface="+mn-cs"/>
                        </a:rPr>
                        <a:t>. Essas modalidades podem, nomeadamente, dar resposta a situações em que sejam apresentados dois ou mais pedidos de exames médicos em relação ao mesmo menor num curto espaço de tempo. </a:t>
                      </a:r>
                      <a:endParaRPr lang="en-GB" sz="1400"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064666021"/>
                  </a:ext>
                </a:extLst>
              </a:tr>
            </a:tbl>
          </a:graphicData>
        </a:graphic>
      </p:graphicFrame>
      <p:sp>
        <p:nvSpPr>
          <p:cNvPr id="4" name="Marcador de Posição do Rodapé 3">
            <a:extLst>
              <a:ext uri="{FF2B5EF4-FFF2-40B4-BE49-F238E27FC236}">
                <a16:creationId xmlns:a16="http://schemas.microsoft.com/office/drawing/2014/main" id="{8C3C4B4A-E553-4DD5-9561-EF8A6757A80D}"/>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3" name="Tinta 2">
                <a:extLst>
                  <a:ext uri="{FF2B5EF4-FFF2-40B4-BE49-F238E27FC236}">
                    <a16:creationId xmlns:a16="http://schemas.microsoft.com/office/drawing/2014/main" id="{6B373977-064F-4954-86F6-EBEB5BE1EA94}"/>
                  </a:ext>
                </a:extLst>
              </p14:cNvPr>
              <p14:cNvContentPartPr/>
              <p14:nvPr/>
            </p14:nvContentPartPr>
            <p14:xfrm>
              <a:off x="5018663" y="2588372"/>
              <a:ext cx="1639440" cy="519840"/>
            </p14:xfrm>
          </p:contentPart>
        </mc:Choice>
        <mc:Fallback xmlns="">
          <p:pic>
            <p:nvPicPr>
              <p:cNvPr id="3" name="Tinta 2">
                <a:extLst>
                  <a:ext uri="{FF2B5EF4-FFF2-40B4-BE49-F238E27FC236}">
                    <a16:creationId xmlns:a16="http://schemas.microsoft.com/office/drawing/2014/main" id="{6B373977-064F-4954-86F6-EBEB5BE1EA94}"/>
                  </a:ext>
                </a:extLst>
              </p:cNvPr>
              <p:cNvPicPr/>
              <p:nvPr/>
            </p:nvPicPr>
            <p:blipFill>
              <a:blip r:embed="rId3"/>
              <a:stretch>
                <a:fillRect/>
              </a:stretch>
            </p:blipFill>
            <p:spPr>
              <a:xfrm>
                <a:off x="5012543" y="2582252"/>
                <a:ext cx="1651680" cy="532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Tinta 4">
                <a:extLst>
                  <a:ext uri="{FF2B5EF4-FFF2-40B4-BE49-F238E27FC236}">
                    <a16:creationId xmlns:a16="http://schemas.microsoft.com/office/drawing/2014/main" id="{575635B8-314A-CC67-8914-DFB83914B13C}"/>
                  </a:ext>
                </a:extLst>
              </p14:cNvPr>
              <p14:cNvContentPartPr/>
              <p14:nvPr/>
            </p14:nvContentPartPr>
            <p14:xfrm>
              <a:off x="-110640" y="2783182"/>
              <a:ext cx="1035000" cy="657720"/>
            </p14:xfrm>
          </p:contentPart>
        </mc:Choice>
        <mc:Fallback xmlns="">
          <p:pic>
            <p:nvPicPr>
              <p:cNvPr id="5" name="Tinta 4">
                <a:extLst>
                  <a:ext uri="{FF2B5EF4-FFF2-40B4-BE49-F238E27FC236}">
                    <a16:creationId xmlns:a16="http://schemas.microsoft.com/office/drawing/2014/main" id="{575635B8-314A-CC67-8914-DFB83914B13C}"/>
                  </a:ext>
                </a:extLst>
              </p:cNvPr>
              <p:cNvPicPr/>
              <p:nvPr/>
            </p:nvPicPr>
            <p:blipFill>
              <a:blip r:embed="rId5"/>
              <a:stretch>
                <a:fillRect/>
              </a:stretch>
            </p:blipFill>
            <p:spPr>
              <a:xfrm>
                <a:off x="-116760" y="2777062"/>
                <a:ext cx="1047240" cy="669960"/>
              </a:xfrm>
              <a:prstGeom prst="rect">
                <a:avLst/>
              </a:prstGeom>
            </p:spPr>
          </p:pic>
        </mc:Fallback>
      </mc:AlternateContent>
    </p:spTree>
    <p:extLst>
      <p:ext uri="{BB962C8B-B14F-4D97-AF65-F5344CB8AC3E}">
        <p14:creationId xmlns:p14="http://schemas.microsoft.com/office/powerpoint/2010/main" val="1095874784"/>
      </p:ext>
    </p:extLst>
  </p:cSld>
  <p:clrMapOvr>
    <a:masterClrMapping/>
  </p:clrMapOvr>
  <p:transition spd="slow">
    <p:strips dir="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EB73FB-43B9-4410-966F-E14EBD32FCEA}"/>
              </a:ext>
            </a:extLst>
          </p:cNvPr>
          <p:cNvSpPr>
            <a:spLocks noGrp="1"/>
          </p:cNvSpPr>
          <p:nvPr>
            <p:ph type="title"/>
          </p:nvPr>
        </p:nvSpPr>
        <p:spPr/>
        <p:txBody>
          <a:bodyPr/>
          <a:lstStyle/>
          <a:p>
            <a:pPr marL="0" indent="0"/>
            <a:r>
              <a:rPr lang="pt-PT" sz="1800" b="1" i="0" dirty="0">
                <a:solidFill>
                  <a:srgbClr val="FF0000"/>
                </a:solidFill>
                <a:effectLst/>
                <a:latin typeface="Times New Roman" panose="02020603050405020304" pitchFamily="18" charset="0"/>
              </a:rPr>
              <a:t>DIRETIVA (UE) 2016/800 DO PARLAMENTO EUROPEU E DO CONSELHO</a:t>
            </a:r>
            <a:br>
              <a:rPr lang="pt-PT" sz="1800" b="1" i="0" dirty="0">
                <a:solidFill>
                  <a:srgbClr val="FF0000"/>
                </a:solidFill>
                <a:effectLst/>
                <a:latin typeface="Times New Roman" panose="02020603050405020304" pitchFamily="18" charset="0"/>
              </a:rPr>
            </a:br>
            <a:r>
              <a:rPr lang="pt-PT" sz="1800" b="1" i="0" dirty="0">
                <a:solidFill>
                  <a:srgbClr val="FF0000"/>
                </a:solidFill>
                <a:effectLst/>
                <a:latin typeface="Times New Roman" panose="02020603050405020304" pitchFamily="18" charset="0"/>
              </a:rPr>
              <a:t>de 11 de maio de 2016</a:t>
            </a:r>
            <a:br>
              <a:rPr lang="pt-PT" sz="1800" b="1" i="0" dirty="0">
                <a:solidFill>
                  <a:srgbClr val="FF0000"/>
                </a:solidFill>
                <a:effectLst/>
                <a:latin typeface="Times New Roman" panose="02020603050405020304" pitchFamily="18" charset="0"/>
              </a:rPr>
            </a:br>
            <a:r>
              <a:rPr lang="pt-PT" sz="1800" b="1" i="0" dirty="0">
                <a:solidFill>
                  <a:srgbClr val="FF0000"/>
                </a:solidFill>
                <a:effectLst/>
                <a:latin typeface="Times New Roman" panose="02020603050405020304" pitchFamily="18" charset="0"/>
              </a:rPr>
              <a:t>relativa a garantias processuais </a:t>
            </a:r>
            <a:r>
              <a:rPr lang="pt-PT" sz="1600" b="1" i="0" dirty="0">
                <a:solidFill>
                  <a:srgbClr val="FF0000"/>
                </a:solidFill>
                <a:effectLst/>
                <a:latin typeface="Times New Roman" panose="02020603050405020304" pitchFamily="18" charset="0"/>
              </a:rPr>
              <a:t>para os menores suspeitos ou arguidos em processo penal</a:t>
            </a:r>
            <a:endParaRPr lang="pt-PT" sz="1600" dirty="0"/>
          </a:p>
        </p:txBody>
      </p:sp>
      <p:graphicFrame>
        <p:nvGraphicFramePr>
          <p:cNvPr id="9" name="Marcador de Posição de Conteúdo 8">
            <a:extLst>
              <a:ext uri="{FF2B5EF4-FFF2-40B4-BE49-F238E27FC236}">
                <a16:creationId xmlns:a16="http://schemas.microsoft.com/office/drawing/2014/main" id="{8CD4CB67-A099-4635-A995-4BC39D687F5C}"/>
              </a:ext>
            </a:extLst>
          </p:cNvPr>
          <p:cNvGraphicFramePr>
            <a:graphicFrameLocks noGrp="1"/>
          </p:cNvGraphicFramePr>
          <p:nvPr>
            <p:ph idx="1"/>
            <p:extLst>
              <p:ext uri="{D42A27DB-BD31-4B8C-83A1-F6EECF244321}">
                <p14:modId xmlns:p14="http://schemas.microsoft.com/office/powerpoint/2010/main" val="997730535"/>
              </p:ext>
            </p:extLst>
          </p:nvPr>
        </p:nvGraphicFramePr>
        <p:xfrm>
          <a:off x="251520" y="1628800"/>
          <a:ext cx="8064896" cy="5328592"/>
        </p:xfrm>
        <a:graphic>
          <a:graphicData uri="http://schemas.openxmlformats.org/drawingml/2006/table">
            <a:tbl>
              <a:tblPr/>
              <a:tblGrid>
                <a:gridCol w="7848872">
                  <a:extLst>
                    <a:ext uri="{9D8B030D-6E8A-4147-A177-3AD203B41FA5}">
                      <a16:colId xmlns:a16="http://schemas.microsoft.com/office/drawing/2014/main" val="3763323912"/>
                    </a:ext>
                  </a:extLst>
                </a:gridCol>
                <a:gridCol w="216024">
                  <a:extLst>
                    <a:ext uri="{9D8B030D-6E8A-4147-A177-3AD203B41FA5}">
                      <a16:colId xmlns:a16="http://schemas.microsoft.com/office/drawing/2014/main" val="3344639754"/>
                    </a:ext>
                  </a:extLst>
                </a:gridCol>
              </a:tblGrid>
              <a:tr h="5328592">
                <a:tc>
                  <a:txBody>
                    <a:bodyPr/>
                    <a:lstStyle/>
                    <a:p>
                      <a:pPr algn="l"/>
                      <a:r>
                        <a:rPr lang="en-GB" dirty="0">
                          <a:effectLst/>
                        </a:rPr>
                        <a:t> </a:t>
                      </a:r>
                      <a:r>
                        <a:rPr lang="pt-PT" sz="1800" b="0" i="0" u="none" strike="noStrike" kern="1200" baseline="0" dirty="0">
                          <a:solidFill>
                            <a:schemeClr val="tx1"/>
                          </a:solidFill>
                          <a:latin typeface="+mn-lt"/>
                          <a:ea typeface="+mn-ea"/>
                          <a:cs typeface="+mn-cs"/>
                        </a:rPr>
                        <a:t>(48) </a:t>
                      </a:r>
                      <a:r>
                        <a:rPr lang="pt-PT" sz="1800" b="0" i="0" u="none" strike="noStrike" kern="1200" baseline="0" dirty="0">
                          <a:solidFill>
                            <a:schemeClr val="tx1"/>
                          </a:solidFill>
                          <a:highlight>
                            <a:srgbClr val="FFFF00"/>
                          </a:highlight>
                          <a:latin typeface="+mn-lt"/>
                          <a:ea typeface="+mn-ea"/>
                          <a:cs typeface="+mn-cs"/>
                        </a:rPr>
                        <a:t>Os menores quando estiverem detidos deverão beneficiar de medidas de proteção especiais</a:t>
                      </a:r>
                      <a:r>
                        <a:rPr lang="pt-PT" sz="1800" b="0" i="0" u="none" strike="noStrike" kern="1200" baseline="0" dirty="0">
                          <a:solidFill>
                            <a:schemeClr val="tx1"/>
                          </a:solidFill>
                          <a:latin typeface="+mn-lt"/>
                          <a:ea typeface="+mn-ea"/>
                          <a:cs typeface="+mn-cs"/>
                        </a:rPr>
                        <a:t>. Nomeadamente, </a:t>
                      </a:r>
                      <a:r>
                        <a:rPr lang="pt-PT" sz="1800" b="0" i="0" u="none" strike="noStrike" kern="1200" baseline="0" dirty="0">
                          <a:solidFill>
                            <a:schemeClr val="tx1"/>
                          </a:solidFill>
                          <a:highlight>
                            <a:srgbClr val="FFFF00"/>
                          </a:highlight>
                          <a:latin typeface="+mn-lt"/>
                          <a:ea typeface="+mn-ea"/>
                          <a:cs typeface="+mn-cs"/>
                        </a:rPr>
                        <a:t>os menores deverão ser separados dos adultos, salvo caso se considere que não o fazer serve o interesse superior da criança, nos termos do artigo 37.o, alínea c), da Convenção das Nações Unidas sobre os Direitos da Criança</a:t>
                      </a:r>
                      <a:r>
                        <a:rPr lang="pt-PT" sz="1800" b="0" i="0" u="none" strike="noStrike" kern="1200" baseline="0" dirty="0">
                          <a:solidFill>
                            <a:schemeClr val="tx1"/>
                          </a:solidFill>
                          <a:latin typeface="+mn-lt"/>
                          <a:ea typeface="+mn-ea"/>
                          <a:cs typeface="+mn-cs"/>
                        </a:rPr>
                        <a:t>. Quando </a:t>
                      </a:r>
                      <a:r>
                        <a:rPr lang="pt-PT" sz="1800" b="0" i="0" u="none" strike="noStrike" kern="1200" baseline="0" dirty="0">
                          <a:solidFill>
                            <a:schemeClr val="tx1"/>
                          </a:solidFill>
                          <a:highlight>
                            <a:srgbClr val="FFFF00"/>
                          </a:highlight>
                          <a:latin typeface="+mn-lt"/>
                          <a:ea typeface="+mn-ea"/>
                          <a:cs typeface="+mn-cs"/>
                        </a:rPr>
                        <a:t>um menor em detenção atingir 18 anos, deverá poder permanecer detido separado dos adultos sempre que isso se justifique tendo em conta as circunstâncias da pessoa em causa. </a:t>
                      </a:r>
                      <a:r>
                        <a:rPr lang="pt-PT" sz="1800" b="0" i="0" u="none" strike="noStrike" kern="1200" baseline="0" dirty="0">
                          <a:solidFill>
                            <a:schemeClr val="tx1"/>
                          </a:solidFill>
                          <a:latin typeface="+mn-lt"/>
                          <a:ea typeface="+mn-ea"/>
                          <a:cs typeface="+mn-cs"/>
                        </a:rPr>
                        <a:t>Dada a sua vulnerabilidade, deverá ser prestada especial atenção ao tratamento dispensado aos menores que se encontrem detidos. </a:t>
                      </a:r>
                      <a:r>
                        <a:rPr lang="pt-PT" sz="1800" b="0" i="0" u="none" strike="noStrike" kern="1200" baseline="0" dirty="0">
                          <a:solidFill>
                            <a:schemeClr val="tx1"/>
                          </a:solidFill>
                          <a:highlight>
                            <a:srgbClr val="FFFF00"/>
                          </a:highlight>
                          <a:latin typeface="+mn-lt"/>
                          <a:ea typeface="+mn-ea"/>
                          <a:cs typeface="+mn-cs"/>
                        </a:rPr>
                        <a:t>Os menores deverão ter acesso a serviços de educação em função das respetivas necessidades. </a:t>
                      </a:r>
                    </a:p>
                    <a:p>
                      <a:pPr algn="l"/>
                      <a:endParaRPr lang="pt-PT" sz="1800" b="0" i="0" u="none" strike="noStrike" kern="1200" baseline="0" dirty="0">
                        <a:solidFill>
                          <a:schemeClr val="tx1"/>
                        </a:solidFill>
                        <a:effectLst/>
                        <a:highlight>
                          <a:srgbClr val="FFFF00"/>
                        </a:highlight>
                        <a:latin typeface="+mn-lt"/>
                        <a:ea typeface="+mn-ea"/>
                        <a:cs typeface="+mn-cs"/>
                      </a:endParaRPr>
                    </a:p>
                    <a:p>
                      <a:pPr algn="l"/>
                      <a:r>
                        <a:rPr lang="pt-PT" sz="1800" b="0" i="0" u="none" strike="noStrike" kern="1200" baseline="0" dirty="0">
                          <a:solidFill>
                            <a:schemeClr val="tx1"/>
                          </a:solidFill>
                          <a:latin typeface="+mn-lt"/>
                          <a:ea typeface="+mn-ea"/>
                          <a:cs typeface="+mn-cs"/>
                        </a:rPr>
                        <a:t>(51) Quando os menores estiverem detidos, os Estados-Membros deverão tomar as medidas apropriadas previstas na presente diretiva. Tais medidas deverão, entre outras coisas, garantir o exercício efetivo e regular do direito à vida familiar. </a:t>
                      </a:r>
                      <a:r>
                        <a:rPr lang="pt-PT" sz="1800" b="0" i="0" u="none" strike="noStrike" kern="1200" baseline="0" dirty="0">
                          <a:solidFill>
                            <a:schemeClr val="tx1"/>
                          </a:solidFill>
                          <a:highlight>
                            <a:srgbClr val="FFFF00"/>
                          </a:highlight>
                          <a:latin typeface="+mn-lt"/>
                          <a:ea typeface="+mn-ea"/>
                          <a:cs typeface="+mn-cs"/>
                        </a:rPr>
                        <a:t>Os menores deverão ter o direito de manter contactos regulares com os seus pais, familiares e amigos através de visitas e por correspondência, salvo se forem necessárias restrições excecionais no superior interesse da criança, bem como no interesse da justiça. </a:t>
                      </a:r>
                      <a:endParaRPr lang="en-GB" dirty="0">
                        <a:effectLst/>
                        <a:highlight>
                          <a:srgbClr val="FFFF00"/>
                        </a:highlight>
                      </a:endParaRPr>
                    </a:p>
                  </a:txBody>
                  <a:tcPr marL="0" marR="0" marT="0" marB="0">
                    <a:lnL>
                      <a:noFill/>
                    </a:lnL>
                    <a:lnR>
                      <a:noFill/>
                    </a:lnR>
                    <a:lnT>
                      <a:noFill/>
                    </a:lnT>
                    <a:lnB>
                      <a:noFill/>
                    </a:lnB>
                    <a:solidFill>
                      <a:srgbClr val="FFFFFF"/>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en-GB" sz="1400" dirty="0">
                        <a:effectLst/>
                      </a:endParaRPr>
                    </a:p>
                  </a:txBody>
                  <a:tcPr marL="0" marR="0" marT="0" marB="0">
                    <a:lnL>
                      <a:noFill/>
                    </a:lnL>
                    <a:lnR>
                      <a:noFill/>
                    </a:lnR>
                    <a:lnT>
                      <a:noFill/>
                    </a:lnT>
                    <a:lnB>
                      <a:noFill/>
                    </a:lnB>
                    <a:solidFill>
                      <a:srgbClr val="FFFFFF"/>
                    </a:solidFill>
                  </a:tcPr>
                </a:tc>
                <a:extLst>
                  <a:ext uri="{0D108BD9-81ED-4DB2-BD59-A6C34878D82A}">
                    <a16:rowId xmlns:a16="http://schemas.microsoft.com/office/drawing/2014/main" val="3064666021"/>
                  </a:ext>
                </a:extLst>
              </a:tr>
            </a:tbl>
          </a:graphicData>
        </a:graphic>
      </p:graphicFrame>
      <p:sp>
        <p:nvSpPr>
          <p:cNvPr id="4" name="Marcador de Posição do Rodapé 3">
            <a:extLst>
              <a:ext uri="{FF2B5EF4-FFF2-40B4-BE49-F238E27FC236}">
                <a16:creationId xmlns:a16="http://schemas.microsoft.com/office/drawing/2014/main" id="{8C3C4B4A-E553-4DD5-9561-EF8A6757A80D}"/>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3" name="Tinta 2">
                <a:extLst>
                  <a:ext uri="{FF2B5EF4-FFF2-40B4-BE49-F238E27FC236}">
                    <a16:creationId xmlns:a16="http://schemas.microsoft.com/office/drawing/2014/main" id="{C4219423-3B42-4B9A-092E-D47B9FA3C537}"/>
                  </a:ext>
                </a:extLst>
              </p14:cNvPr>
              <p14:cNvContentPartPr/>
              <p14:nvPr/>
            </p14:nvContentPartPr>
            <p14:xfrm>
              <a:off x="1021943" y="1627172"/>
              <a:ext cx="3524400" cy="376560"/>
            </p14:xfrm>
          </p:contentPart>
        </mc:Choice>
        <mc:Fallback xmlns="">
          <p:pic>
            <p:nvPicPr>
              <p:cNvPr id="3" name="Tinta 2">
                <a:extLst>
                  <a:ext uri="{FF2B5EF4-FFF2-40B4-BE49-F238E27FC236}">
                    <a16:creationId xmlns:a16="http://schemas.microsoft.com/office/drawing/2014/main" id="{C4219423-3B42-4B9A-092E-D47B9FA3C537}"/>
                  </a:ext>
                </a:extLst>
              </p:cNvPr>
              <p:cNvPicPr/>
              <p:nvPr/>
            </p:nvPicPr>
            <p:blipFill>
              <a:blip r:embed="rId3"/>
              <a:stretch>
                <a:fillRect/>
              </a:stretch>
            </p:blipFill>
            <p:spPr>
              <a:xfrm>
                <a:off x="1015823" y="1621052"/>
                <a:ext cx="3536640" cy="388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Tinta 4">
                <a:extLst>
                  <a:ext uri="{FF2B5EF4-FFF2-40B4-BE49-F238E27FC236}">
                    <a16:creationId xmlns:a16="http://schemas.microsoft.com/office/drawing/2014/main" id="{119B897F-C721-6183-BB17-363E3294459D}"/>
                  </a:ext>
                </a:extLst>
              </p14:cNvPr>
              <p14:cNvContentPartPr/>
              <p14:nvPr/>
            </p14:nvContentPartPr>
            <p14:xfrm>
              <a:off x="5537423" y="2126132"/>
              <a:ext cx="2075040" cy="57240"/>
            </p14:xfrm>
          </p:contentPart>
        </mc:Choice>
        <mc:Fallback xmlns="">
          <p:pic>
            <p:nvPicPr>
              <p:cNvPr id="5" name="Tinta 4">
                <a:extLst>
                  <a:ext uri="{FF2B5EF4-FFF2-40B4-BE49-F238E27FC236}">
                    <a16:creationId xmlns:a16="http://schemas.microsoft.com/office/drawing/2014/main" id="{119B897F-C721-6183-BB17-363E3294459D}"/>
                  </a:ext>
                </a:extLst>
              </p:cNvPr>
              <p:cNvPicPr/>
              <p:nvPr/>
            </p:nvPicPr>
            <p:blipFill>
              <a:blip r:embed="rId5"/>
              <a:stretch>
                <a:fillRect/>
              </a:stretch>
            </p:blipFill>
            <p:spPr>
              <a:xfrm>
                <a:off x="5531303" y="2120012"/>
                <a:ext cx="2087280" cy="69480"/>
              </a:xfrm>
              <a:prstGeom prst="rect">
                <a:avLst/>
              </a:prstGeom>
            </p:spPr>
          </p:pic>
        </mc:Fallback>
      </mc:AlternateContent>
      <p:grpSp>
        <p:nvGrpSpPr>
          <p:cNvPr id="8" name="Agrupar 7">
            <a:extLst>
              <a:ext uri="{FF2B5EF4-FFF2-40B4-BE49-F238E27FC236}">
                <a16:creationId xmlns:a16="http://schemas.microsoft.com/office/drawing/2014/main" id="{D7F895BA-C4A5-01F4-785B-0DA9C3835134}"/>
              </a:ext>
            </a:extLst>
          </p:cNvPr>
          <p:cNvGrpSpPr/>
          <p:nvPr/>
        </p:nvGrpSpPr>
        <p:grpSpPr>
          <a:xfrm>
            <a:off x="4289303" y="2969972"/>
            <a:ext cx="2729520" cy="132840"/>
            <a:chOff x="4289303" y="2969972"/>
            <a:chExt cx="2729520" cy="13284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Tinta 5">
                  <a:extLst>
                    <a:ext uri="{FF2B5EF4-FFF2-40B4-BE49-F238E27FC236}">
                      <a16:creationId xmlns:a16="http://schemas.microsoft.com/office/drawing/2014/main" id="{7B899951-900C-CC7B-F985-E863CD210FB3}"/>
                    </a:ext>
                  </a:extLst>
                </p14:cNvPr>
                <p14:cNvContentPartPr/>
                <p14:nvPr/>
              </p14:nvContentPartPr>
              <p14:xfrm>
                <a:off x="4289303" y="2969972"/>
                <a:ext cx="1304280" cy="50760"/>
              </p14:xfrm>
            </p:contentPart>
          </mc:Choice>
          <mc:Fallback xmlns="">
            <p:pic>
              <p:nvPicPr>
                <p:cNvPr id="6" name="Tinta 5">
                  <a:extLst>
                    <a:ext uri="{FF2B5EF4-FFF2-40B4-BE49-F238E27FC236}">
                      <a16:creationId xmlns:a16="http://schemas.microsoft.com/office/drawing/2014/main" id="{7B899951-900C-CC7B-F985-E863CD210FB3}"/>
                    </a:ext>
                  </a:extLst>
                </p:cNvPr>
                <p:cNvPicPr/>
                <p:nvPr/>
              </p:nvPicPr>
              <p:blipFill>
                <a:blip r:embed="rId7"/>
                <a:stretch>
                  <a:fillRect/>
                </a:stretch>
              </p:blipFill>
              <p:spPr>
                <a:xfrm>
                  <a:off x="4283183" y="2963852"/>
                  <a:ext cx="1316520" cy="63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Tinta 6">
                  <a:extLst>
                    <a:ext uri="{FF2B5EF4-FFF2-40B4-BE49-F238E27FC236}">
                      <a16:creationId xmlns:a16="http://schemas.microsoft.com/office/drawing/2014/main" id="{A6DEB877-3C07-465E-0146-8EF5FB2BD41B}"/>
                    </a:ext>
                  </a:extLst>
                </p14:cNvPr>
                <p14:cNvContentPartPr/>
                <p14:nvPr/>
              </p14:nvContentPartPr>
              <p14:xfrm>
                <a:off x="6025583" y="3040892"/>
                <a:ext cx="993240" cy="61920"/>
              </p14:xfrm>
            </p:contentPart>
          </mc:Choice>
          <mc:Fallback xmlns="">
            <p:pic>
              <p:nvPicPr>
                <p:cNvPr id="7" name="Tinta 6">
                  <a:extLst>
                    <a:ext uri="{FF2B5EF4-FFF2-40B4-BE49-F238E27FC236}">
                      <a16:creationId xmlns:a16="http://schemas.microsoft.com/office/drawing/2014/main" id="{A6DEB877-3C07-465E-0146-8EF5FB2BD41B}"/>
                    </a:ext>
                  </a:extLst>
                </p:cNvPr>
                <p:cNvPicPr/>
                <p:nvPr/>
              </p:nvPicPr>
              <p:blipFill>
                <a:blip r:embed="rId9"/>
                <a:stretch>
                  <a:fillRect/>
                </a:stretch>
              </p:blipFill>
              <p:spPr>
                <a:xfrm>
                  <a:off x="6019463" y="3034772"/>
                  <a:ext cx="1005480" cy="741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1" name="Tinta 10">
                <a:extLst>
                  <a:ext uri="{FF2B5EF4-FFF2-40B4-BE49-F238E27FC236}">
                    <a16:creationId xmlns:a16="http://schemas.microsoft.com/office/drawing/2014/main" id="{C0A90991-3A40-11BA-DE23-8BCDF83ECF08}"/>
                  </a:ext>
                </a:extLst>
              </p14:cNvPr>
              <p14:cNvContentPartPr/>
              <p14:nvPr/>
            </p14:nvContentPartPr>
            <p14:xfrm>
              <a:off x="241103" y="3272012"/>
              <a:ext cx="3591000" cy="30960"/>
            </p14:xfrm>
          </p:contentPart>
        </mc:Choice>
        <mc:Fallback xmlns="">
          <p:pic>
            <p:nvPicPr>
              <p:cNvPr id="11" name="Tinta 10">
                <a:extLst>
                  <a:ext uri="{FF2B5EF4-FFF2-40B4-BE49-F238E27FC236}">
                    <a16:creationId xmlns:a16="http://schemas.microsoft.com/office/drawing/2014/main" id="{C0A90991-3A40-11BA-DE23-8BCDF83ECF08}"/>
                  </a:ext>
                </a:extLst>
              </p:cNvPr>
              <p:cNvPicPr/>
              <p:nvPr/>
            </p:nvPicPr>
            <p:blipFill>
              <a:blip r:embed="rId11"/>
              <a:stretch>
                <a:fillRect/>
              </a:stretch>
            </p:blipFill>
            <p:spPr>
              <a:xfrm>
                <a:off x="234983" y="3265892"/>
                <a:ext cx="3603240" cy="43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2" name="Tinta 11">
                <a:extLst>
                  <a:ext uri="{FF2B5EF4-FFF2-40B4-BE49-F238E27FC236}">
                    <a16:creationId xmlns:a16="http://schemas.microsoft.com/office/drawing/2014/main" id="{27A03BAC-BD0C-3525-DCBE-F393838C54E8}"/>
                  </a:ext>
                </a:extLst>
              </p14:cNvPr>
              <p14:cNvContentPartPr/>
              <p14:nvPr/>
            </p14:nvContentPartPr>
            <p14:xfrm>
              <a:off x="2974223" y="4114052"/>
              <a:ext cx="4073040" cy="129240"/>
            </p14:xfrm>
          </p:contentPart>
        </mc:Choice>
        <mc:Fallback xmlns="">
          <p:pic>
            <p:nvPicPr>
              <p:cNvPr id="12" name="Tinta 11">
                <a:extLst>
                  <a:ext uri="{FF2B5EF4-FFF2-40B4-BE49-F238E27FC236}">
                    <a16:creationId xmlns:a16="http://schemas.microsoft.com/office/drawing/2014/main" id="{27A03BAC-BD0C-3525-DCBE-F393838C54E8}"/>
                  </a:ext>
                </a:extLst>
              </p:cNvPr>
              <p:cNvPicPr/>
              <p:nvPr/>
            </p:nvPicPr>
            <p:blipFill>
              <a:blip r:embed="rId13"/>
              <a:stretch>
                <a:fillRect/>
              </a:stretch>
            </p:blipFill>
            <p:spPr>
              <a:xfrm>
                <a:off x="2968103" y="4107932"/>
                <a:ext cx="4085280" cy="141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3" name="Tinta 12">
                <a:extLst>
                  <a:ext uri="{FF2B5EF4-FFF2-40B4-BE49-F238E27FC236}">
                    <a16:creationId xmlns:a16="http://schemas.microsoft.com/office/drawing/2014/main" id="{8E9C8ADD-9AAA-8850-6EB0-3A8A06859B81}"/>
                  </a:ext>
                </a:extLst>
              </p14:cNvPr>
              <p14:cNvContentPartPr/>
              <p14:nvPr/>
            </p14:nvContentPartPr>
            <p14:xfrm>
              <a:off x="503183" y="4386572"/>
              <a:ext cx="1084680" cy="98280"/>
            </p14:xfrm>
          </p:contentPart>
        </mc:Choice>
        <mc:Fallback xmlns="">
          <p:pic>
            <p:nvPicPr>
              <p:cNvPr id="13" name="Tinta 12">
                <a:extLst>
                  <a:ext uri="{FF2B5EF4-FFF2-40B4-BE49-F238E27FC236}">
                    <a16:creationId xmlns:a16="http://schemas.microsoft.com/office/drawing/2014/main" id="{8E9C8ADD-9AAA-8850-6EB0-3A8A06859B81}"/>
                  </a:ext>
                </a:extLst>
              </p:cNvPr>
              <p:cNvPicPr/>
              <p:nvPr/>
            </p:nvPicPr>
            <p:blipFill>
              <a:blip r:embed="rId15"/>
              <a:stretch>
                <a:fillRect/>
              </a:stretch>
            </p:blipFill>
            <p:spPr>
              <a:xfrm>
                <a:off x="497063" y="4380452"/>
                <a:ext cx="1096920" cy="110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4" name="Tinta 13">
                <a:extLst>
                  <a:ext uri="{FF2B5EF4-FFF2-40B4-BE49-F238E27FC236}">
                    <a16:creationId xmlns:a16="http://schemas.microsoft.com/office/drawing/2014/main" id="{A901FBBB-F13A-1EEF-0710-D442949B2F00}"/>
                  </a:ext>
                </a:extLst>
              </p14:cNvPr>
              <p14:cNvContentPartPr/>
              <p14:nvPr/>
            </p14:nvContentPartPr>
            <p14:xfrm>
              <a:off x="3991223" y="5675732"/>
              <a:ext cx="1782000" cy="98280"/>
            </p14:xfrm>
          </p:contentPart>
        </mc:Choice>
        <mc:Fallback xmlns="">
          <p:pic>
            <p:nvPicPr>
              <p:cNvPr id="14" name="Tinta 13">
                <a:extLst>
                  <a:ext uri="{FF2B5EF4-FFF2-40B4-BE49-F238E27FC236}">
                    <a16:creationId xmlns:a16="http://schemas.microsoft.com/office/drawing/2014/main" id="{A901FBBB-F13A-1EEF-0710-D442949B2F00}"/>
                  </a:ext>
                </a:extLst>
              </p:cNvPr>
              <p:cNvPicPr/>
              <p:nvPr/>
            </p:nvPicPr>
            <p:blipFill>
              <a:blip r:embed="rId17"/>
              <a:stretch>
                <a:fillRect/>
              </a:stretch>
            </p:blipFill>
            <p:spPr>
              <a:xfrm>
                <a:off x="3985103" y="5669612"/>
                <a:ext cx="1794240" cy="110520"/>
              </a:xfrm>
              <a:prstGeom prst="rect">
                <a:avLst/>
              </a:prstGeom>
            </p:spPr>
          </p:pic>
        </mc:Fallback>
      </mc:AlternateContent>
      <p:grpSp>
        <p:nvGrpSpPr>
          <p:cNvPr id="18" name="Agrupar 17">
            <a:extLst>
              <a:ext uri="{FF2B5EF4-FFF2-40B4-BE49-F238E27FC236}">
                <a16:creationId xmlns:a16="http://schemas.microsoft.com/office/drawing/2014/main" id="{AABAF76A-3C47-E3EC-DB59-BED020D0F39D}"/>
              </a:ext>
            </a:extLst>
          </p:cNvPr>
          <p:cNvGrpSpPr/>
          <p:nvPr/>
        </p:nvGrpSpPr>
        <p:grpSpPr>
          <a:xfrm>
            <a:off x="4646400" y="1363702"/>
            <a:ext cx="4210560" cy="988920"/>
            <a:chOff x="4646400" y="1363702"/>
            <a:chExt cx="4210560" cy="988920"/>
          </a:xfrm>
        </p:grpSpPr>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0" name="Tinta 9">
                  <a:extLst>
                    <a:ext uri="{FF2B5EF4-FFF2-40B4-BE49-F238E27FC236}">
                      <a16:creationId xmlns:a16="http://schemas.microsoft.com/office/drawing/2014/main" id="{24EA8E6A-2535-EB66-EBDA-19805AC9C176}"/>
                    </a:ext>
                  </a:extLst>
                </p14:cNvPr>
                <p14:cNvContentPartPr/>
                <p14:nvPr/>
              </p14:nvContentPartPr>
              <p14:xfrm>
                <a:off x="5683920" y="1507342"/>
                <a:ext cx="2395440" cy="772560"/>
              </p14:xfrm>
            </p:contentPart>
          </mc:Choice>
          <mc:Fallback xmlns="">
            <p:pic>
              <p:nvPicPr>
                <p:cNvPr id="10" name="Tinta 9">
                  <a:extLst>
                    <a:ext uri="{FF2B5EF4-FFF2-40B4-BE49-F238E27FC236}">
                      <a16:creationId xmlns:a16="http://schemas.microsoft.com/office/drawing/2014/main" id="{24EA8E6A-2535-EB66-EBDA-19805AC9C176}"/>
                    </a:ext>
                  </a:extLst>
                </p:cNvPr>
                <p:cNvPicPr/>
                <p:nvPr/>
              </p:nvPicPr>
              <p:blipFill>
                <a:blip r:embed="rId19"/>
                <a:stretch>
                  <a:fillRect/>
                </a:stretch>
              </p:blipFill>
              <p:spPr>
                <a:xfrm>
                  <a:off x="5677800" y="1501222"/>
                  <a:ext cx="2407680" cy="784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5" name="Tinta 14">
                  <a:extLst>
                    <a:ext uri="{FF2B5EF4-FFF2-40B4-BE49-F238E27FC236}">
                      <a16:creationId xmlns:a16="http://schemas.microsoft.com/office/drawing/2014/main" id="{F50D01D3-8C65-439E-D056-67CBA026AD2C}"/>
                    </a:ext>
                  </a:extLst>
                </p14:cNvPr>
                <p14:cNvContentPartPr/>
                <p14:nvPr/>
              </p14:nvContentPartPr>
              <p14:xfrm>
                <a:off x="4646400" y="1681222"/>
                <a:ext cx="1545840" cy="671400"/>
              </p14:xfrm>
            </p:contentPart>
          </mc:Choice>
          <mc:Fallback xmlns="">
            <p:pic>
              <p:nvPicPr>
                <p:cNvPr id="15" name="Tinta 14">
                  <a:extLst>
                    <a:ext uri="{FF2B5EF4-FFF2-40B4-BE49-F238E27FC236}">
                      <a16:creationId xmlns:a16="http://schemas.microsoft.com/office/drawing/2014/main" id="{F50D01D3-8C65-439E-D056-67CBA026AD2C}"/>
                    </a:ext>
                  </a:extLst>
                </p:cNvPr>
                <p:cNvPicPr/>
                <p:nvPr/>
              </p:nvPicPr>
              <p:blipFill>
                <a:blip r:embed="rId21"/>
                <a:stretch>
                  <a:fillRect/>
                </a:stretch>
              </p:blipFill>
              <p:spPr>
                <a:xfrm>
                  <a:off x="4640280" y="1675102"/>
                  <a:ext cx="1558080" cy="68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7" name="Tinta 16">
                  <a:extLst>
                    <a:ext uri="{FF2B5EF4-FFF2-40B4-BE49-F238E27FC236}">
                      <a16:creationId xmlns:a16="http://schemas.microsoft.com/office/drawing/2014/main" id="{0B0AF5D5-2A69-8BCD-E2BD-E1CF828EB852}"/>
                    </a:ext>
                  </a:extLst>
                </p14:cNvPr>
                <p14:cNvContentPartPr/>
                <p14:nvPr/>
              </p14:nvContentPartPr>
              <p14:xfrm>
                <a:off x="8000160" y="1363702"/>
                <a:ext cx="856800" cy="909000"/>
              </p14:xfrm>
            </p:contentPart>
          </mc:Choice>
          <mc:Fallback xmlns="">
            <p:pic>
              <p:nvPicPr>
                <p:cNvPr id="17" name="Tinta 16">
                  <a:extLst>
                    <a:ext uri="{FF2B5EF4-FFF2-40B4-BE49-F238E27FC236}">
                      <a16:creationId xmlns:a16="http://schemas.microsoft.com/office/drawing/2014/main" id="{0B0AF5D5-2A69-8BCD-E2BD-E1CF828EB852}"/>
                    </a:ext>
                  </a:extLst>
                </p:cNvPr>
                <p:cNvPicPr/>
                <p:nvPr/>
              </p:nvPicPr>
              <p:blipFill>
                <a:blip r:embed="rId23"/>
                <a:stretch>
                  <a:fillRect/>
                </a:stretch>
              </p:blipFill>
              <p:spPr>
                <a:xfrm>
                  <a:off x="7994040" y="1357582"/>
                  <a:ext cx="869040" cy="921240"/>
                </a:xfrm>
                <a:prstGeom prst="rect">
                  <a:avLst/>
                </a:prstGeom>
              </p:spPr>
            </p:pic>
          </mc:Fallback>
        </mc:AlternateContent>
      </p:grpSp>
    </p:spTree>
    <p:extLst>
      <p:ext uri="{BB962C8B-B14F-4D97-AF65-F5344CB8AC3E}">
        <p14:creationId xmlns:p14="http://schemas.microsoft.com/office/powerpoint/2010/main" val="54113326"/>
      </p:ext>
    </p:extLst>
  </p:cSld>
  <p:clrMapOvr>
    <a:masterClrMapping/>
  </p:clrMapOvr>
  <p:transition spd="slow">
    <p:strips dir="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7F58FE6D-7075-E33F-A3AF-8E2C080557EA}"/>
              </a:ext>
            </a:extLst>
          </p:cNvPr>
          <p:cNvSpPr>
            <a:spLocks noGrp="1"/>
          </p:cNvSpPr>
          <p:nvPr>
            <p:ph idx="1"/>
          </p:nvPr>
        </p:nvSpPr>
        <p:spPr>
          <a:xfrm>
            <a:off x="107504" y="116632"/>
            <a:ext cx="8928992" cy="6741368"/>
          </a:xfrm>
        </p:spPr>
        <p:txBody>
          <a:bodyPr/>
          <a:lstStyle/>
          <a:p>
            <a:r>
              <a:rPr lang="pt-PT" sz="1600" b="0" i="1" u="none" strike="noStrike" baseline="0" dirty="0">
                <a:solidFill>
                  <a:srgbClr val="000000"/>
                </a:solidFill>
                <a:latin typeface="+mj-lt"/>
              </a:rPr>
              <a:t>Artigo 4.o </a:t>
            </a:r>
            <a:r>
              <a:rPr lang="pt-PT" sz="1600" b="1" i="0" u="none" strike="noStrike" baseline="0" dirty="0">
                <a:solidFill>
                  <a:srgbClr val="000000"/>
                </a:solidFill>
                <a:latin typeface="+mj-lt"/>
              </a:rPr>
              <a:t>Direito à informação </a:t>
            </a:r>
          </a:p>
          <a:p>
            <a:pPr marL="0" indent="0">
              <a:buNone/>
            </a:pPr>
            <a:r>
              <a:rPr lang="pt-PT" sz="1600" b="0" i="0" u="none" strike="noStrike" baseline="0" dirty="0">
                <a:solidFill>
                  <a:srgbClr val="000000"/>
                </a:solidFill>
                <a:latin typeface="+mj-lt"/>
              </a:rPr>
              <a:t>1.Os Estados-Membros asseguram que, quando os menores tomem conhecimento de que são suspeitos ou arguidos em processo penal, </a:t>
            </a:r>
            <a:r>
              <a:rPr lang="pt-PT" sz="1600" b="0" i="0" u="none" strike="noStrike" baseline="0" dirty="0">
                <a:solidFill>
                  <a:srgbClr val="000000"/>
                </a:solidFill>
                <a:highlight>
                  <a:srgbClr val="FFFF00"/>
                </a:highlight>
                <a:latin typeface="+mj-lt"/>
              </a:rPr>
              <a:t>sejam prontamente informados sobre os seus direitos, nos termos da Diretiva 2012/13/UE, e sobre os aspetos gerais da tramitação do processo</a:t>
            </a:r>
            <a:r>
              <a:rPr lang="pt-PT" sz="1600" b="0" i="0" u="none" strike="noStrike" baseline="0" dirty="0">
                <a:solidFill>
                  <a:srgbClr val="000000"/>
                </a:solidFill>
                <a:latin typeface="+mj-lt"/>
              </a:rPr>
              <a:t>. </a:t>
            </a:r>
          </a:p>
          <a:p>
            <a:pPr marL="0" indent="0">
              <a:buNone/>
            </a:pPr>
            <a:r>
              <a:rPr lang="pt-PT" sz="1600" b="0" i="0" u="none" strike="noStrike" baseline="0" dirty="0">
                <a:solidFill>
                  <a:srgbClr val="000000"/>
                </a:solidFill>
                <a:latin typeface="+mj-lt"/>
              </a:rPr>
              <a:t>Os Estados-Membros asseguram também que os menores sejam informados dos direitos estabelecidos na presente diretiva. </a:t>
            </a:r>
          </a:p>
          <a:p>
            <a:pPr marL="0" indent="0">
              <a:buNone/>
            </a:pPr>
            <a:r>
              <a:rPr lang="pt-PT" sz="1600" b="0" i="0" u="none" strike="noStrike" baseline="0" dirty="0">
                <a:solidFill>
                  <a:srgbClr val="000000"/>
                </a:solidFill>
                <a:latin typeface="+mj-lt"/>
              </a:rPr>
              <a:t>Essa informação é fornecida como segue:</a:t>
            </a:r>
          </a:p>
          <a:p>
            <a:pPr marL="0" indent="0">
              <a:buNone/>
            </a:pPr>
            <a:r>
              <a:rPr lang="pt-PT" sz="1600" b="0" i="0" u="none" strike="noStrike" baseline="0" dirty="0">
                <a:solidFill>
                  <a:srgbClr val="000000"/>
                </a:solidFill>
                <a:latin typeface="+mj-lt"/>
              </a:rPr>
              <a:t> </a:t>
            </a:r>
            <a:r>
              <a:rPr lang="pt-PT" sz="1600" b="0" i="0" u="none" strike="noStrike" baseline="0" dirty="0">
                <a:solidFill>
                  <a:srgbClr val="000000"/>
                </a:solidFill>
                <a:highlight>
                  <a:srgbClr val="FFFF00"/>
                </a:highlight>
                <a:latin typeface="+mj-lt"/>
              </a:rPr>
              <a:t>a) prontamente, quando os menores tomem conhecimento de que são suspeitos ou arguidos, sobre: </a:t>
            </a:r>
          </a:p>
          <a:p>
            <a:pPr marL="0" indent="0">
              <a:buNone/>
            </a:pPr>
            <a:r>
              <a:rPr lang="pt-PT" sz="1600" b="0" i="0" u="none" strike="noStrike" baseline="0" dirty="0">
                <a:solidFill>
                  <a:srgbClr val="000000"/>
                </a:solidFill>
                <a:latin typeface="+mj-lt"/>
              </a:rPr>
              <a:t>i) o direito a que o titular da responsabilidade parental seja informado, como previsto no artigo 5.o, </a:t>
            </a:r>
            <a:r>
              <a:rPr lang="pt-PT" sz="1600" b="0" i="0" u="none" strike="noStrike" baseline="0" dirty="0" err="1">
                <a:solidFill>
                  <a:srgbClr val="000000"/>
                </a:solidFill>
                <a:latin typeface="+mj-lt"/>
              </a:rPr>
              <a:t>ii</a:t>
            </a:r>
            <a:r>
              <a:rPr lang="pt-PT" sz="1600" b="0" i="0" u="none" strike="noStrike" baseline="0" dirty="0">
                <a:solidFill>
                  <a:srgbClr val="000000"/>
                </a:solidFill>
                <a:latin typeface="+mj-lt"/>
              </a:rPr>
              <a:t>) o direito a assistência de advogado, como previsto no artigo 6.o, </a:t>
            </a:r>
          </a:p>
          <a:p>
            <a:pPr marL="0" indent="0">
              <a:buNone/>
            </a:pPr>
            <a:r>
              <a:rPr lang="pt-PT" sz="1600" b="0" i="0" u="none" strike="noStrike" baseline="0" dirty="0" err="1">
                <a:solidFill>
                  <a:srgbClr val="000000"/>
                </a:solidFill>
                <a:latin typeface="+mj-lt"/>
              </a:rPr>
              <a:t>iii</a:t>
            </a:r>
            <a:r>
              <a:rPr lang="pt-PT" sz="1600" b="0" i="0" u="none" strike="noStrike" baseline="0" dirty="0">
                <a:solidFill>
                  <a:srgbClr val="000000"/>
                </a:solidFill>
                <a:latin typeface="+mj-lt"/>
              </a:rPr>
              <a:t>) o direito à proteção da vida privada, como previsto no artigo 14.o,</a:t>
            </a:r>
          </a:p>
          <a:p>
            <a:pPr marL="0" indent="0">
              <a:buNone/>
            </a:pPr>
            <a:r>
              <a:rPr lang="pt-PT" sz="1600" b="0" i="0" u="none" strike="noStrike" baseline="0" dirty="0">
                <a:solidFill>
                  <a:srgbClr val="000000"/>
                </a:solidFill>
                <a:latin typeface="+mj-lt"/>
              </a:rPr>
              <a:t> </a:t>
            </a:r>
            <a:r>
              <a:rPr lang="pt-PT" sz="1600" b="0" i="0" u="none" strike="noStrike" baseline="0" dirty="0" err="1">
                <a:solidFill>
                  <a:srgbClr val="000000"/>
                </a:solidFill>
                <a:latin typeface="+mj-lt"/>
              </a:rPr>
              <a:t>iv</a:t>
            </a:r>
            <a:r>
              <a:rPr lang="pt-PT" sz="1600" b="0" i="0" u="none" strike="noStrike" baseline="0" dirty="0">
                <a:solidFill>
                  <a:srgbClr val="000000"/>
                </a:solidFill>
                <a:latin typeface="+mj-lt"/>
              </a:rPr>
              <a:t>) o direito a ser acompanhado pelo titular da responsabilidade parental durante as fases do processo que não sejam as audiências em tribunal, como previsto no artigo 15.o, </a:t>
            </a:r>
            <a:r>
              <a:rPr lang="pt-PT" sz="1600" b="0" i="0" u="none" strike="noStrike" baseline="0" dirty="0" err="1">
                <a:solidFill>
                  <a:srgbClr val="000000"/>
                </a:solidFill>
                <a:latin typeface="+mj-lt"/>
              </a:rPr>
              <a:t>n.o</a:t>
            </a:r>
            <a:r>
              <a:rPr lang="pt-PT" sz="1600" b="0" i="0" u="none" strike="noStrike" baseline="0" dirty="0">
                <a:solidFill>
                  <a:srgbClr val="000000"/>
                </a:solidFill>
                <a:latin typeface="+mj-lt"/>
              </a:rPr>
              <a:t> 4, </a:t>
            </a:r>
          </a:p>
          <a:p>
            <a:pPr marL="0" indent="0">
              <a:buNone/>
            </a:pPr>
            <a:r>
              <a:rPr lang="pt-PT" sz="1600" b="0" i="0" u="none" strike="noStrike" baseline="0" dirty="0">
                <a:solidFill>
                  <a:srgbClr val="000000"/>
                </a:solidFill>
                <a:latin typeface="+mj-lt"/>
              </a:rPr>
              <a:t>v) o direito a beneficiar de assistência judiciária, como previsto no artigo 18.o; </a:t>
            </a:r>
          </a:p>
          <a:p>
            <a:pPr marL="0" indent="0">
              <a:buNone/>
            </a:pPr>
            <a:r>
              <a:rPr lang="pt-PT" sz="1600" b="0" i="0" u="none" strike="noStrike" baseline="0" dirty="0">
                <a:solidFill>
                  <a:srgbClr val="000000"/>
                </a:solidFill>
                <a:highlight>
                  <a:srgbClr val="FFFF00"/>
                </a:highlight>
                <a:latin typeface="+mj-lt"/>
              </a:rPr>
              <a:t>b) numa fase do processo tão precoce quanto possível, sobre</a:t>
            </a:r>
            <a:r>
              <a:rPr lang="pt-PT" sz="1600" b="0" i="0" u="none" strike="noStrike" baseline="0" dirty="0">
                <a:solidFill>
                  <a:srgbClr val="000000"/>
                </a:solidFill>
                <a:latin typeface="+mj-lt"/>
              </a:rPr>
              <a:t>: i) </a:t>
            </a:r>
            <a:r>
              <a:rPr lang="pt-PT" sz="1600" b="0" i="0" u="none" strike="noStrike" baseline="0" dirty="0">
                <a:solidFill>
                  <a:srgbClr val="000000"/>
                </a:solidFill>
                <a:highlight>
                  <a:srgbClr val="FFFF00"/>
                </a:highlight>
                <a:latin typeface="+mj-lt"/>
              </a:rPr>
              <a:t>o direito a uma avaliação individual, como previsto no artigo 7.o, </a:t>
            </a:r>
            <a:r>
              <a:rPr lang="pt-PT" sz="1600" b="0" i="0" u="none" strike="noStrike" baseline="0" dirty="0" err="1">
                <a:solidFill>
                  <a:srgbClr val="000000"/>
                </a:solidFill>
                <a:highlight>
                  <a:srgbClr val="FFFF00"/>
                </a:highlight>
                <a:latin typeface="+mj-lt"/>
              </a:rPr>
              <a:t>ii</a:t>
            </a:r>
            <a:r>
              <a:rPr lang="pt-PT" sz="1600" b="0" i="0" u="none" strike="noStrike" baseline="0" dirty="0">
                <a:solidFill>
                  <a:srgbClr val="000000"/>
                </a:solidFill>
                <a:highlight>
                  <a:srgbClr val="FFFF00"/>
                </a:highlight>
                <a:latin typeface="+mj-lt"/>
              </a:rPr>
              <a:t>) o direito a serem examinados por um médico, incluindo o direito a assistência médica, como previsto no artigo 8.o, </a:t>
            </a:r>
            <a:r>
              <a:rPr lang="pt-PT" sz="1600" b="0" i="0" u="none" strike="noStrike" baseline="0" dirty="0" err="1">
                <a:solidFill>
                  <a:srgbClr val="000000"/>
                </a:solidFill>
                <a:highlight>
                  <a:srgbClr val="FFFF00"/>
                </a:highlight>
                <a:latin typeface="+mj-lt"/>
              </a:rPr>
              <a:t>iii</a:t>
            </a:r>
            <a:r>
              <a:rPr lang="pt-PT" sz="1600" b="0" i="0" u="none" strike="noStrike" baseline="0" dirty="0">
                <a:solidFill>
                  <a:srgbClr val="000000"/>
                </a:solidFill>
                <a:highlight>
                  <a:srgbClr val="FFFF00"/>
                </a:highlight>
                <a:latin typeface="+mj-lt"/>
              </a:rPr>
              <a:t>) o direito à limitação da privação de liberdade e à utilização de medidas alternativas, incluindo o direito à revisão periódica da detenção, como previsto nos artigos 10.o e 11.o, </a:t>
            </a:r>
            <a:r>
              <a:rPr lang="pt-PT" sz="1600" b="0" i="0" u="none" strike="noStrike" baseline="0" dirty="0" err="1">
                <a:solidFill>
                  <a:srgbClr val="000000"/>
                </a:solidFill>
                <a:highlight>
                  <a:srgbClr val="FFFF00"/>
                </a:highlight>
                <a:latin typeface="+mj-lt"/>
              </a:rPr>
              <a:t>iv</a:t>
            </a:r>
            <a:r>
              <a:rPr lang="pt-PT" sz="1600" b="0" i="0" u="none" strike="noStrike" baseline="0" dirty="0">
                <a:solidFill>
                  <a:srgbClr val="000000"/>
                </a:solidFill>
                <a:highlight>
                  <a:srgbClr val="FFFF00"/>
                </a:highlight>
                <a:latin typeface="+mj-lt"/>
              </a:rPr>
              <a:t>) o direito a ser acompanhado pelo titular da responsabilidade parental durante as audiências em tribunal, como previsto no artigo 15.o, </a:t>
            </a:r>
            <a:r>
              <a:rPr lang="pt-PT" sz="1600" b="0" i="0" u="none" strike="noStrike" baseline="0" dirty="0" err="1">
                <a:solidFill>
                  <a:srgbClr val="000000"/>
                </a:solidFill>
                <a:highlight>
                  <a:srgbClr val="FFFF00"/>
                </a:highlight>
                <a:latin typeface="+mj-lt"/>
              </a:rPr>
              <a:t>n.o</a:t>
            </a:r>
            <a:r>
              <a:rPr lang="pt-PT" sz="1600" b="0" i="0" u="none" strike="noStrike" baseline="0" dirty="0">
                <a:solidFill>
                  <a:srgbClr val="000000"/>
                </a:solidFill>
                <a:highlight>
                  <a:srgbClr val="FFFF00"/>
                </a:highlight>
                <a:latin typeface="+mj-lt"/>
              </a:rPr>
              <a:t> 1, v) o direito a comparecer em pessoa no próprio julgamento, como previsto no artigo 16.o, vi) o direito a vias de recurso efetivas, como previsto no artigo 19.o; c) aquando da privação de liberdade, sobre o direito a tratamento específico durante a privação de liberdade, como previsto no artigo 12.o. </a:t>
            </a:r>
          </a:p>
          <a:p>
            <a:pPr marL="0" indent="0">
              <a:buNone/>
            </a:pPr>
            <a:r>
              <a:rPr lang="pt-PT" sz="1400" b="0" i="0" u="none" strike="noStrike" baseline="0" dirty="0">
                <a:solidFill>
                  <a:srgbClr val="000000"/>
                </a:solidFill>
                <a:highlight>
                  <a:srgbClr val="FFFF00"/>
                </a:highlight>
                <a:latin typeface="+mj-lt"/>
              </a:rPr>
              <a:t>2</a:t>
            </a:r>
            <a:r>
              <a:rPr lang="pt-PT" sz="1400" b="0" i="0" u="none" strike="noStrike" baseline="0" dirty="0">
                <a:solidFill>
                  <a:srgbClr val="000000"/>
                </a:solidFill>
                <a:latin typeface="+mj-lt"/>
              </a:rPr>
              <a:t>.Os Estados-Membros asseguram que a informação referida no </a:t>
            </a:r>
            <a:r>
              <a:rPr lang="pt-PT" sz="1400" b="0" i="0" u="none" strike="noStrike" baseline="0" dirty="0" err="1">
                <a:solidFill>
                  <a:srgbClr val="000000"/>
                </a:solidFill>
                <a:latin typeface="+mj-lt"/>
              </a:rPr>
              <a:t>n.o</a:t>
            </a:r>
            <a:r>
              <a:rPr lang="pt-PT" sz="1400" b="0" i="0" u="none" strike="noStrike" baseline="0" dirty="0">
                <a:solidFill>
                  <a:srgbClr val="000000"/>
                </a:solidFill>
                <a:latin typeface="+mj-lt"/>
              </a:rPr>
              <a:t> 1 </a:t>
            </a:r>
            <a:r>
              <a:rPr lang="pt-PT" sz="1400" b="0" i="0" u="none" strike="noStrike" baseline="0" dirty="0">
                <a:solidFill>
                  <a:srgbClr val="000000"/>
                </a:solidFill>
                <a:highlight>
                  <a:srgbClr val="00FF00"/>
                </a:highlight>
                <a:latin typeface="+mj-lt"/>
              </a:rPr>
              <a:t>seja fornecida por escrito, oralmente, ou de ambas as formas, numa linguagem simples e acessível, e que a informação fornecida seja registada, utilizando o processo de registo nos termos do direito nacional. </a:t>
            </a:r>
            <a:endParaRPr lang="pt-PT" sz="1400" dirty="0">
              <a:highlight>
                <a:srgbClr val="00FF00"/>
              </a:highlight>
              <a:latin typeface="+mj-lt"/>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Tinta 1">
                <a:extLst>
                  <a:ext uri="{FF2B5EF4-FFF2-40B4-BE49-F238E27FC236}">
                    <a16:creationId xmlns:a16="http://schemas.microsoft.com/office/drawing/2014/main" id="{178D5BE8-0749-3DCB-8B13-E30B3AE97F3F}"/>
                  </a:ext>
                </a:extLst>
              </p14:cNvPr>
              <p14:cNvContentPartPr/>
              <p14:nvPr/>
            </p14:nvContentPartPr>
            <p14:xfrm>
              <a:off x="646823" y="3405572"/>
              <a:ext cx="5481000" cy="61920"/>
            </p14:xfrm>
          </p:contentPart>
        </mc:Choice>
        <mc:Fallback xmlns="">
          <p:pic>
            <p:nvPicPr>
              <p:cNvPr id="2" name="Tinta 1">
                <a:extLst>
                  <a:ext uri="{FF2B5EF4-FFF2-40B4-BE49-F238E27FC236}">
                    <a16:creationId xmlns:a16="http://schemas.microsoft.com/office/drawing/2014/main" id="{178D5BE8-0749-3DCB-8B13-E30B3AE97F3F}"/>
                  </a:ext>
                </a:extLst>
              </p:cNvPr>
              <p:cNvPicPr/>
              <p:nvPr/>
            </p:nvPicPr>
            <p:blipFill>
              <a:blip r:embed="rId3"/>
              <a:stretch>
                <a:fillRect/>
              </a:stretch>
            </p:blipFill>
            <p:spPr>
              <a:xfrm>
                <a:off x="640703" y="3399452"/>
                <a:ext cx="5493240" cy="74160"/>
              </a:xfrm>
              <a:prstGeom prst="rect">
                <a:avLst/>
              </a:prstGeom>
            </p:spPr>
          </p:pic>
        </mc:Fallback>
      </mc:AlternateContent>
    </p:spTree>
    <p:extLst>
      <p:ext uri="{BB962C8B-B14F-4D97-AF65-F5344CB8AC3E}">
        <p14:creationId xmlns:p14="http://schemas.microsoft.com/office/powerpoint/2010/main" val="2977014835"/>
      </p:ext>
    </p:extLst>
  </p:cSld>
  <p:clrMapOvr>
    <a:masterClrMapping/>
  </p:clrMapOvr>
  <p:transition spd="slow">
    <p:strips dir="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a:spLocks noGrp="1"/>
          </p:cNvSpPr>
          <p:nvPr>
            <p:ph type="title"/>
          </p:nvPr>
        </p:nvSpPr>
        <p:spPr>
          <a:xfrm>
            <a:off x="683568" y="269235"/>
            <a:ext cx="7774632" cy="783501"/>
          </a:xfrm>
        </p:spPr>
        <p:txBody>
          <a:bodyPr/>
          <a:lstStyle/>
          <a:p>
            <a:r>
              <a:rPr lang="pt-PT" altLang="pt-PT" dirty="0"/>
              <a:t>Principais instrumentos jurídicos</a:t>
            </a:r>
          </a:p>
        </p:txBody>
      </p:sp>
      <p:sp>
        <p:nvSpPr>
          <p:cNvPr id="8195" name="Marcador de Posição de Conteúdo 2"/>
          <p:cNvSpPr>
            <a:spLocks noGrp="1"/>
          </p:cNvSpPr>
          <p:nvPr>
            <p:ph idx="1"/>
          </p:nvPr>
        </p:nvSpPr>
        <p:spPr>
          <a:xfrm>
            <a:off x="0" y="908720"/>
            <a:ext cx="9144000" cy="5949281"/>
          </a:xfrm>
        </p:spPr>
        <p:txBody>
          <a:bodyPr/>
          <a:lstStyle/>
          <a:p>
            <a:pPr marL="0" indent="0" algn="ctr">
              <a:lnSpc>
                <a:spcPct val="15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pt-PT" sz="1100" b="1" i="1" dirty="0">
                <a:effectLst/>
                <a:ea typeface="Times New Roman" panose="02020603050405020304" pitchFamily="18" charset="0"/>
                <a:cs typeface="Times New Roman" panose="02020603050405020304" pitchFamily="18" charset="0"/>
              </a:rPr>
              <a:t>I</a:t>
            </a:r>
            <a:endParaRPr lang="en-GB" sz="1100" b="1" dirty="0">
              <a:effectLst/>
              <a:ea typeface="Calibri" panose="020F0502020204030204" pitchFamily="34" charset="0"/>
              <a:cs typeface="Calibri" panose="020F0502020204030204" pitchFamily="34" charset="0"/>
            </a:endParaRPr>
          </a:p>
          <a:p>
            <a:pPr algn="just">
              <a:lnSpc>
                <a:spcPct val="150000"/>
              </a:lnSpc>
            </a:pPr>
            <a:r>
              <a:rPr lang="pt-PT" sz="1100" dirty="0">
                <a:solidFill>
                  <a:srgbClr val="000000"/>
                </a:solidFill>
                <a:effectLst/>
                <a:ea typeface="Times New Roman" panose="02020603050405020304" pitchFamily="18" charset="0"/>
                <a:cs typeface="Times New Roman" panose="02020603050405020304" pitchFamily="18" charset="0"/>
              </a:rPr>
              <a:t>-  </a:t>
            </a:r>
            <a:r>
              <a:rPr lang="pt-PT" sz="1100" dirty="0">
                <a:solidFill>
                  <a:srgbClr val="000000"/>
                </a:solidFill>
                <a:effectLst/>
                <a:highlight>
                  <a:srgbClr val="FFFF00"/>
                </a:highlight>
                <a:ea typeface="Times New Roman" panose="02020603050405020304" pitchFamily="18" charset="0"/>
                <a:cs typeface="Times New Roman" panose="02020603050405020304" pitchFamily="18" charset="0"/>
              </a:rPr>
              <a:t>Convenção sobre os Direitos da Criança</a:t>
            </a:r>
            <a:r>
              <a:rPr lang="pt-PT" sz="1100" dirty="0">
                <a:effectLst/>
                <a:highlight>
                  <a:srgbClr val="FFFF00"/>
                </a:highlight>
                <a:ea typeface="Calibri" panose="020F0502020204030204" pitchFamily="34" charset="0"/>
                <a:cs typeface="Times New Roman" panose="02020603050405020304" pitchFamily="18" charset="0"/>
              </a:rPr>
              <a:t> </a:t>
            </a:r>
            <a:r>
              <a:rPr lang="pt-PT" sz="1100" b="1" dirty="0">
                <a:effectLst/>
                <a:highlight>
                  <a:srgbClr val="FFFF00"/>
                </a:highlight>
                <a:ea typeface="Calibri" panose="020F0502020204030204" pitchFamily="34" charset="0"/>
                <a:cs typeface="Times New Roman" panose="02020603050405020304" pitchFamily="18" charset="0"/>
              </a:rPr>
              <a:t>(CDC</a:t>
            </a:r>
            <a:r>
              <a:rPr lang="pt-PT" sz="1100" b="1" dirty="0">
                <a:effectLst/>
                <a:ea typeface="Calibri" panose="020F0502020204030204" pitchFamily="34" charset="0"/>
                <a:cs typeface="Times New Roman" panose="02020603050405020304" pitchFamily="18" charset="0"/>
              </a:rPr>
              <a:t>)</a:t>
            </a:r>
            <a:r>
              <a:rPr lang="pt-PT" sz="1100" dirty="0">
                <a:solidFill>
                  <a:srgbClr val="000000"/>
                </a:solidFill>
                <a:effectLst/>
                <a:ea typeface="Times New Roman" panose="02020603050405020304" pitchFamily="18" charset="0"/>
                <a:cs typeface="Times New Roman" panose="02020603050405020304" pitchFamily="18" charset="0"/>
              </a:rPr>
              <a:t>, Nações Unidas, 1989 </a:t>
            </a:r>
            <a:endParaRPr lang="en-GB" sz="1100" dirty="0">
              <a:effectLst/>
              <a:ea typeface="Calibri" panose="020F0502020204030204" pitchFamily="34" charset="0"/>
              <a:cs typeface="Calibri" panose="020F0502020204030204" pitchFamily="34" charset="0"/>
            </a:endParaRPr>
          </a:p>
          <a:p>
            <a:pPr algn="just">
              <a:lnSpc>
                <a:spcPct val="150000"/>
              </a:lnSpc>
            </a:pPr>
            <a:r>
              <a:rPr lang="pt-PT" sz="1100" dirty="0">
                <a:effectLst/>
                <a:ea typeface="Times New Roman" panose="02020603050405020304" pitchFamily="18" charset="0"/>
                <a:cs typeface="Times New Roman" panose="02020603050405020304" pitchFamily="18" charset="0"/>
              </a:rPr>
              <a:t>- Convenção Europeia dos Direitos Humanos (</a:t>
            </a:r>
            <a:r>
              <a:rPr lang="pt-PT" sz="1100" b="1" dirty="0">
                <a:effectLst/>
                <a:ea typeface="Times New Roman" panose="02020603050405020304" pitchFamily="18" charset="0"/>
                <a:cs typeface="Times New Roman" panose="02020603050405020304" pitchFamily="18" charset="0"/>
              </a:rPr>
              <a:t>CEDH</a:t>
            </a:r>
            <a:r>
              <a:rPr lang="pt-PT" sz="1100" dirty="0">
                <a:effectLst/>
                <a:ea typeface="Times New Roman" panose="02020603050405020304" pitchFamily="18" charset="0"/>
                <a:cs typeface="Times New Roman" panose="02020603050405020304" pitchFamily="18" charset="0"/>
              </a:rPr>
              <a:t>), 1950 - </a:t>
            </a:r>
            <a:r>
              <a:rPr lang="pt-PT" sz="1100" dirty="0">
                <a:solidFill>
                  <a:srgbClr val="000000"/>
                </a:solidFill>
                <a:effectLst/>
                <a:ea typeface="Times New Roman" panose="02020603050405020304" pitchFamily="18" charset="0"/>
              </a:rPr>
              <a:t>designadamente o </a:t>
            </a:r>
            <a:r>
              <a:rPr lang="pt-PT" sz="1100" dirty="0" err="1">
                <a:solidFill>
                  <a:srgbClr val="000000"/>
                </a:solidFill>
                <a:effectLst/>
                <a:ea typeface="Times New Roman" panose="02020603050405020304" pitchFamily="18" charset="0"/>
              </a:rPr>
              <a:t>art</a:t>
            </a:r>
            <a:r>
              <a:rPr lang="pt-PT" sz="1100" dirty="0">
                <a:solidFill>
                  <a:srgbClr val="000000"/>
                </a:solidFill>
                <a:effectLst/>
                <a:ea typeface="Times New Roman" panose="02020603050405020304" pitchFamily="18" charset="0"/>
              </a:rPr>
              <a:t>. 8.</a:t>
            </a:r>
            <a:endParaRPr lang="en-GB" sz="1100" dirty="0">
              <a:effectLst/>
              <a:ea typeface="Calibri" panose="020F0502020204030204" pitchFamily="34" charset="0"/>
              <a:cs typeface="Calibri" panose="020F0502020204030204" pitchFamily="34" charset="0"/>
            </a:endParaRPr>
          </a:p>
          <a:p>
            <a:pPr algn="just">
              <a:lnSpc>
                <a:spcPct val="150000"/>
              </a:lnSpc>
            </a:pPr>
            <a:r>
              <a:rPr lang="pt-PT" sz="1100" dirty="0">
                <a:effectLst/>
                <a:ea typeface="Times New Roman" panose="02020603050405020304" pitchFamily="18" charset="0"/>
                <a:cs typeface="Times New Roman" panose="02020603050405020304" pitchFamily="18" charset="0"/>
              </a:rPr>
              <a:t>- Convenção Europeia sobre o Exercício dos Direitos das Crianças (</a:t>
            </a:r>
            <a:r>
              <a:rPr lang="pt-PT" sz="1100" b="1" dirty="0">
                <a:effectLst/>
                <a:ea typeface="Times New Roman" panose="02020603050405020304" pitchFamily="18" charset="0"/>
                <a:cs typeface="Times New Roman" panose="02020603050405020304" pitchFamily="18" charset="0"/>
              </a:rPr>
              <a:t>CEEDC</a:t>
            </a:r>
            <a:r>
              <a:rPr lang="pt-PT" sz="1100" dirty="0">
                <a:effectLst/>
                <a:ea typeface="Times New Roman" panose="02020603050405020304" pitchFamily="18" charset="0"/>
                <a:cs typeface="Times New Roman" panose="02020603050405020304" pitchFamily="18" charset="0"/>
              </a:rPr>
              <a:t>), 1996</a:t>
            </a:r>
            <a:endParaRPr lang="en-GB" sz="1100" dirty="0">
              <a:effectLst/>
              <a:ea typeface="Calibri" panose="020F0502020204030204" pitchFamily="34" charset="0"/>
              <a:cs typeface="Calibri" panose="020F0502020204030204" pitchFamily="34" charset="0"/>
            </a:endParaRPr>
          </a:p>
          <a:p>
            <a:pPr algn="just">
              <a:lnSpc>
                <a:spcPct val="150000"/>
              </a:lnSpc>
            </a:pPr>
            <a:r>
              <a:rPr lang="pt-PT" sz="1100" dirty="0">
                <a:effectLst/>
                <a:ea typeface="Times New Roman" panose="02020603050405020304" pitchFamily="18" charset="0"/>
                <a:cs typeface="Times New Roman" panose="02020603050405020304" pitchFamily="18" charset="0"/>
              </a:rPr>
              <a:t> </a:t>
            </a:r>
            <a:r>
              <a:rPr lang="pt-PT" sz="1100" dirty="0">
                <a:solidFill>
                  <a:srgbClr val="000000"/>
                </a:solidFill>
                <a:effectLst/>
                <a:ea typeface="Times New Roman" panose="02020603050405020304" pitchFamily="18" charset="0"/>
                <a:cs typeface="Times New Roman" panose="02020603050405020304" pitchFamily="18" charset="0"/>
              </a:rPr>
              <a:t>- Regras Mínimas das Nações Unidas para a Administração da Justiça de menores - “</a:t>
            </a:r>
            <a:r>
              <a:rPr lang="pt-PT" sz="1100" b="1" dirty="0">
                <a:solidFill>
                  <a:srgbClr val="000000"/>
                </a:solidFill>
                <a:effectLst/>
                <a:ea typeface="Times New Roman" panose="02020603050405020304" pitchFamily="18" charset="0"/>
                <a:cs typeface="Times New Roman" panose="02020603050405020304" pitchFamily="18" charset="0"/>
              </a:rPr>
              <a:t>Regras de </a:t>
            </a:r>
            <a:r>
              <a:rPr lang="pt-PT" sz="1100" b="1" dirty="0" err="1">
                <a:solidFill>
                  <a:srgbClr val="000000"/>
                </a:solidFill>
                <a:effectLst/>
                <a:ea typeface="Times New Roman" panose="02020603050405020304" pitchFamily="18" charset="0"/>
                <a:cs typeface="Times New Roman" panose="02020603050405020304" pitchFamily="18" charset="0"/>
              </a:rPr>
              <a:t>Beijing</a:t>
            </a:r>
            <a:r>
              <a:rPr lang="pt-PT" sz="1100" dirty="0">
                <a:solidFill>
                  <a:srgbClr val="000000"/>
                </a:solidFill>
                <a:effectLst/>
                <a:ea typeface="Times New Roman" panose="02020603050405020304" pitchFamily="18" charset="0"/>
                <a:cs typeface="Times New Roman" panose="02020603050405020304" pitchFamily="18" charset="0"/>
              </a:rPr>
              <a:t>” (Pequim), recomendadas pelo Sétimo Congresso das Nações Unidas para a Prevenção do Crime e Tratamento de Delinquentes e aprovadas pela Resolução da Assembleia Geral 40/33, 1985; </a:t>
            </a:r>
            <a:endParaRPr lang="en-GB" sz="1100" dirty="0">
              <a:effectLst/>
              <a:ea typeface="Calibri" panose="020F0502020204030204" pitchFamily="34" charset="0"/>
              <a:cs typeface="Calibri" panose="020F0502020204030204" pitchFamily="34" charset="0"/>
            </a:endParaRPr>
          </a:p>
          <a:p>
            <a:pPr algn="just">
              <a:lnSpc>
                <a:spcPct val="150000"/>
              </a:lnSpc>
            </a:pPr>
            <a:r>
              <a:rPr lang="pt-PT" sz="1100" dirty="0">
                <a:solidFill>
                  <a:srgbClr val="000000"/>
                </a:solidFill>
                <a:effectLst/>
                <a:ea typeface="Times New Roman" panose="02020603050405020304" pitchFamily="18" charset="0"/>
                <a:cs typeface="Times New Roman" panose="02020603050405020304" pitchFamily="18" charset="0"/>
              </a:rPr>
              <a:t>-  Regras Mínimas das Nações Unidas para a Elaboração de Medidas não Privativas da Liberdade – “</a:t>
            </a:r>
            <a:r>
              <a:rPr lang="pt-PT" sz="1100" b="1" dirty="0">
                <a:solidFill>
                  <a:srgbClr val="000000"/>
                </a:solidFill>
                <a:effectLst/>
                <a:ea typeface="Times New Roman" panose="02020603050405020304" pitchFamily="18" charset="0"/>
                <a:cs typeface="Times New Roman" panose="02020603050405020304" pitchFamily="18" charset="0"/>
              </a:rPr>
              <a:t>Regras de Tóquio</a:t>
            </a:r>
            <a:r>
              <a:rPr lang="pt-PT" sz="1100" dirty="0">
                <a:solidFill>
                  <a:srgbClr val="000000"/>
                </a:solidFill>
                <a:effectLst/>
                <a:ea typeface="Times New Roman" panose="02020603050405020304" pitchFamily="18" charset="0"/>
                <a:cs typeface="Times New Roman" panose="02020603050405020304" pitchFamily="18" charset="0"/>
              </a:rPr>
              <a:t>”, recomendadas pelo Oitavo Congresso das Nações Unidas para a Prevenção do Crime e Tratamento dos Delinquentes e aprovada pela Resolução da Assembleia Geral 45/110, 1990; </a:t>
            </a:r>
            <a:endParaRPr lang="en-GB" sz="1100" dirty="0">
              <a:effectLst/>
              <a:ea typeface="Calibri" panose="020F0502020204030204" pitchFamily="34" charset="0"/>
              <a:cs typeface="Calibri" panose="020F0502020204030204" pitchFamily="34" charset="0"/>
            </a:endParaRPr>
          </a:p>
          <a:p>
            <a:pPr algn="just">
              <a:lnSpc>
                <a:spcPct val="150000"/>
              </a:lnSpc>
            </a:pPr>
            <a:r>
              <a:rPr lang="pt-PT" sz="1100" dirty="0">
                <a:solidFill>
                  <a:srgbClr val="000000"/>
                </a:solidFill>
                <a:effectLst/>
                <a:ea typeface="Times New Roman" panose="02020603050405020304" pitchFamily="18" charset="0"/>
                <a:cs typeface="Times New Roman" panose="02020603050405020304" pitchFamily="18" charset="0"/>
              </a:rPr>
              <a:t>- </a:t>
            </a:r>
            <a:r>
              <a:rPr lang="pt-PT" sz="1100" dirty="0" err="1">
                <a:solidFill>
                  <a:srgbClr val="000000"/>
                </a:solidFill>
                <a:effectLst/>
                <a:ea typeface="Times New Roman" panose="02020603050405020304" pitchFamily="18" charset="0"/>
                <a:cs typeface="Times New Roman" panose="02020603050405020304" pitchFamily="18" charset="0"/>
              </a:rPr>
              <a:t>Directrizes</a:t>
            </a:r>
            <a:r>
              <a:rPr lang="pt-PT" sz="1100" dirty="0">
                <a:solidFill>
                  <a:srgbClr val="000000"/>
                </a:solidFill>
                <a:effectLst/>
                <a:ea typeface="Times New Roman" panose="02020603050405020304" pitchFamily="18" charset="0"/>
                <a:cs typeface="Times New Roman" panose="02020603050405020304" pitchFamily="18" charset="0"/>
              </a:rPr>
              <a:t> das Nações Unidas para a Prevenção da Delinquência Juvenil – “</a:t>
            </a:r>
            <a:r>
              <a:rPr lang="pt-PT" sz="1100" b="1" dirty="0" err="1">
                <a:solidFill>
                  <a:srgbClr val="000000"/>
                </a:solidFill>
                <a:effectLst/>
                <a:ea typeface="Times New Roman" panose="02020603050405020304" pitchFamily="18" charset="0"/>
                <a:cs typeface="Times New Roman" panose="02020603050405020304" pitchFamily="18" charset="0"/>
              </a:rPr>
              <a:t>Directrizes</a:t>
            </a:r>
            <a:r>
              <a:rPr lang="pt-PT" sz="1100" b="1" dirty="0">
                <a:solidFill>
                  <a:srgbClr val="000000"/>
                </a:solidFill>
                <a:effectLst/>
                <a:ea typeface="Times New Roman" panose="02020603050405020304" pitchFamily="18" charset="0"/>
                <a:cs typeface="Times New Roman" panose="02020603050405020304" pitchFamily="18" charset="0"/>
              </a:rPr>
              <a:t> de Riade</a:t>
            </a:r>
            <a:r>
              <a:rPr lang="pt-PT" sz="1100" dirty="0">
                <a:solidFill>
                  <a:srgbClr val="000000"/>
                </a:solidFill>
                <a:effectLst/>
                <a:ea typeface="Times New Roman" panose="02020603050405020304" pitchFamily="18" charset="0"/>
                <a:cs typeface="Times New Roman" panose="02020603050405020304" pitchFamily="18" charset="0"/>
              </a:rPr>
              <a:t>”, recomendadas pelo Oitavo Congresso das Nações Unidas para a Prevenção do Crime e Tratamento dos Delinquentes e aprovada pela Resolução da Assembleia Geral 45/112, 1990; </a:t>
            </a:r>
            <a:endParaRPr lang="en-GB" sz="1100" dirty="0">
              <a:effectLst/>
              <a:ea typeface="Calibri" panose="020F0502020204030204" pitchFamily="34" charset="0"/>
              <a:cs typeface="Calibri" panose="020F0502020204030204" pitchFamily="34" charset="0"/>
            </a:endParaRPr>
          </a:p>
          <a:p>
            <a:pPr algn="just">
              <a:lnSpc>
                <a:spcPct val="150000"/>
              </a:lnSpc>
            </a:pPr>
            <a:r>
              <a:rPr lang="pt-PT" sz="1100" dirty="0">
                <a:solidFill>
                  <a:srgbClr val="000000"/>
                </a:solidFill>
                <a:effectLst/>
                <a:ea typeface="Times New Roman" panose="02020603050405020304" pitchFamily="18" charset="0"/>
                <a:cs typeface="Times New Roman" panose="02020603050405020304" pitchFamily="18" charset="0"/>
              </a:rPr>
              <a:t>- Regras das Nações Unidas para a Proteção dos Jovens Privados da Liberdade – “</a:t>
            </a:r>
            <a:r>
              <a:rPr lang="pt-PT" sz="1100" b="1" dirty="0">
                <a:solidFill>
                  <a:srgbClr val="000000"/>
                </a:solidFill>
                <a:effectLst/>
                <a:ea typeface="Times New Roman" panose="02020603050405020304" pitchFamily="18" charset="0"/>
                <a:cs typeface="Times New Roman" panose="02020603050405020304" pitchFamily="18" charset="0"/>
              </a:rPr>
              <a:t>Regras de Havana</a:t>
            </a:r>
            <a:r>
              <a:rPr lang="pt-PT" sz="1100" dirty="0">
                <a:solidFill>
                  <a:srgbClr val="000000"/>
                </a:solidFill>
                <a:effectLst/>
                <a:ea typeface="Times New Roman" panose="02020603050405020304" pitchFamily="18" charset="0"/>
                <a:cs typeface="Times New Roman" panose="02020603050405020304" pitchFamily="18" charset="0"/>
              </a:rPr>
              <a:t>”, recomendadas pelo Oitavo Congresso das Nações Unidas para a Prevenção do Crime e Tratamento dos Delinquentes e aprovada pela Resolução da Assembleia Geral 45/113, 1990; </a:t>
            </a:r>
            <a:endParaRPr lang="en-GB" sz="1100" dirty="0">
              <a:effectLst/>
              <a:ea typeface="Calibri" panose="020F0502020204030204" pitchFamily="34" charset="0"/>
              <a:cs typeface="Calibri" panose="020F0502020204030204" pitchFamily="34" charset="0"/>
            </a:endParaRPr>
          </a:p>
          <a:p>
            <a:pPr algn="just">
              <a:lnSpc>
                <a:spcPct val="150000"/>
              </a:lnSpc>
            </a:pPr>
            <a:r>
              <a:rPr lang="pt-PT" sz="1100" dirty="0">
                <a:solidFill>
                  <a:srgbClr val="000000"/>
                </a:solidFill>
                <a:effectLst/>
                <a:ea typeface="Times New Roman" panose="02020603050405020304" pitchFamily="18" charset="0"/>
                <a:cs typeface="Times New Roman" panose="02020603050405020304" pitchFamily="18" charset="0"/>
              </a:rPr>
              <a:t>- Recomendação R (87) 20 do Comité de Ministros do Conselho da Europa sobre reações sociais à delinquência juvenil;</a:t>
            </a:r>
            <a:endParaRPr lang="en-GB" sz="1100" dirty="0">
              <a:effectLst/>
              <a:ea typeface="Calibri" panose="020F0502020204030204" pitchFamily="34" charset="0"/>
              <a:cs typeface="Calibri" panose="020F0502020204030204" pitchFamily="34" charset="0"/>
            </a:endParaRPr>
          </a:p>
          <a:p>
            <a:pPr algn="just">
              <a:lnSpc>
                <a:spcPct val="150000"/>
              </a:lnSpc>
            </a:pPr>
            <a:r>
              <a:rPr lang="pt-PT" sz="1100" dirty="0">
                <a:solidFill>
                  <a:srgbClr val="000000"/>
                </a:solidFill>
                <a:effectLst/>
                <a:ea typeface="Times New Roman" panose="02020603050405020304" pitchFamily="18" charset="0"/>
                <a:cs typeface="Times New Roman" panose="02020603050405020304" pitchFamily="18" charset="0"/>
              </a:rPr>
              <a:t>- </a:t>
            </a:r>
            <a:r>
              <a:rPr lang="pt-PT" sz="1100" dirty="0">
                <a:effectLst/>
                <a:ea typeface="Times New Roman" panose="02020603050405020304" pitchFamily="18" charset="0"/>
                <a:cs typeface="Times New Roman" panose="02020603050405020304" pitchFamily="18" charset="0"/>
              </a:rPr>
              <a:t>Recomendação R (88) 6 do Comité de Ministros do Conselho da Europa sobre reações sociais ao comportamento delinquente dos jovens de famílias imigrantes;</a:t>
            </a:r>
            <a:endParaRPr lang="en-GB" sz="1100" dirty="0">
              <a:effectLst/>
              <a:ea typeface="Calibri" panose="020F0502020204030204" pitchFamily="34" charset="0"/>
              <a:cs typeface="Calibri" panose="020F0502020204030204" pitchFamily="34" charset="0"/>
            </a:endParaRPr>
          </a:p>
          <a:p>
            <a:pPr algn="just">
              <a:lnSpc>
                <a:spcPct val="150000"/>
              </a:lnSpc>
            </a:pPr>
            <a:r>
              <a:rPr lang="pt-PT" sz="1100" dirty="0">
                <a:effectLst/>
                <a:highlight>
                  <a:srgbClr val="FFFF00"/>
                </a:highlight>
                <a:ea typeface="Times New Roman" panose="02020603050405020304" pitchFamily="18" charset="0"/>
                <a:cs typeface="Times New Roman" panose="02020603050405020304" pitchFamily="18" charset="0"/>
              </a:rPr>
              <a:t>- </a:t>
            </a:r>
            <a:r>
              <a:rPr lang="pt-PT" sz="1100" b="1" dirty="0">
                <a:effectLst/>
                <a:highlight>
                  <a:srgbClr val="FFFF00"/>
                </a:highlight>
                <a:ea typeface="Calibri" panose="020F0502020204030204" pitchFamily="34" charset="0"/>
                <a:cs typeface="Times New Roman" panose="02020603050405020304" pitchFamily="18" charset="0"/>
              </a:rPr>
              <a:t>Diretrizes do Comité de Ministros do Conselho da Europa sobre a justiça adaptada às crianças, 2010</a:t>
            </a:r>
            <a:r>
              <a:rPr lang="pt-PT" sz="1100" b="0" i="0" dirty="0">
                <a:solidFill>
                  <a:srgbClr val="231F20"/>
                </a:solidFill>
                <a:effectLst/>
                <a:highlight>
                  <a:srgbClr val="FFFF00"/>
                </a:highlight>
                <a:ea typeface="Calibri" panose="020F0502020204030204" pitchFamily="34" charset="0"/>
                <a:cs typeface="Times New Roman" panose="02020603050405020304" pitchFamily="18" charset="0"/>
              </a:rPr>
              <a:t>;</a:t>
            </a:r>
            <a:endParaRPr lang="en-GB" sz="1100" b="0" i="0" dirty="0">
              <a:highlight>
                <a:srgbClr val="FFFF00"/>
              </a:highlight>
              <a:ea typeface="Calibri" panose="020F0502020204030204" pitchFamily="34" charset="0"/>
              <a:cs typeface="Calibri" panose="020F0502020204030204" pitchFamily="34" charset="0"/>
            </a:endParaRPr>
          </a:p>
          <a:p>
            <a:pPr algn="just">
              <a:lnSpc>
                <a:spcPct val="150000"/>
              </a:lnSpc>
            </a:pPr>
            <a:r>
              <a:rPr lang="pt-PT" sz="1100" dirty="0">
                <a:solidFill>
                  <a:srgbClr val="000000"/>
                </a:solidFill>
                <a:effectLst/>
                <a:ea typeface="Times New Roman" panose="02020603050405020304" pitchFamily="18" charset="0"/>
              </a:rPr>
              <a:t>- Estratégia do Conselho da Europa sobre os Direitos da Criança (2022-2027), e também as anteriores 2009-2011; 2012-2015, e 2016-2021;</a:t>
            </a:r>
            <a:endParaRPr lang="en-GB" sz="1100" dirty="0">
              <a:effectLst/>
              <a:ea typeface="Calibri" panose="020F0502020204030204" pitchFamily="34" charset="0"/>
            </a:endParaRPr>
          </a:p>
          <a:p>
            <a:pPr algn="just">
              <a:lnSpc>
                <a:spcPct val="150000"/>
              </a:lnSpc>
              <a:spcAft>
                <a:spcPts val="1000"/>
              </a:spcAft>
            </a:pPr>
            <a:r>
              <a:rPr lang="pt-PT" sz="1100" dirty="0">
                <a:solidFill>
                  <a:srgbClr val="000000"/>
                </a:solidFill>
                <a:effectLst/>
                <a:ea typeface="Times New Roman" panose="02020603050405020304" pitchFamily="18" charset="0"/>
              </a:rPr>
              <a:t>- Agenda das Nações Unidas 2030 para o Desenvolvimento Sustentável.</a:t>
            </a:r>
          </a:p>
          <a:p>
            <a:pPr marL="0" indent="0" algn="just">
              <a:lnSpc>
                <a:spcPct val="150000"/>
              </a:lnSpc>
              <a:buNone/>
            </a:pPr>
            <a:r>
              <a:rPr lang="pt-PT" sz="1800" b="0" i="0" dirty="0">
                <a:solidFill>
                  <a:srgbClr val="231F20"/>
                </a:solidFill>
                <a:effectLst/>
                <a:latin typeface="TimesNewRomanPSMT"/>
                <a:ea typeface="Calibri" panose="020F0502020204030204" pitchFamily="34" charset="0"/>
                <a:cs typeface="Times New Roman" panose="02020603050405020304" pitchFamily="18" charset="0"/>
              </a:rPr>
              <a:t> </a:t>
            </a:r>
            <a:endParaRPr lang="en-GB" sz="1800" dirty="0">
              <a:effectLst/>
              <a:latin typeface="Times New Roman" panose="02020603050405020304" pitchFamily="18" charset="0"/>
              <a:ea typeface="Calibri" panose="020F0502020204030204" pitchFamily="34" charset="0"/>
              <a:cs typeface="Calibri" panose="020F0502020204030204" pitchFamily="34" charset="0"/>
            </a:endParaRPr>
          </a:p>
          <a:p>
            <a:endParaRPr lang="pt-PT" altLang="pt-PT" sz="1400" dirty="0">
              <a:latin typeface="+mj-lt"/>
            </a:endParaRPr>
          </a:p>
        </p:txBody>
      </p:sp>
    </p:spTree>
    <p:extLst>
      <p:ext uri="{BB962C8B-B14F-4D97-AF65-F5344CB8AC3E}">
        <p14:creationId xmlns:p14="http://schemas.microsoft.com/office/powerpoint/2010/main" val="518725508"/>
      </p:ext>
    </p:extLst>
  </p:cSld>
  <p:clrMapOvr>
    <a:masterClrMapping/>
  </p:clrMapOvr>
  <p:transition spd="slow">
    <p:strips dir="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D7658D-6209-4424-B163-468EBE1B24ED}"/>
              </a:ext>
            </a:extLst>
          </p:cNvPr>
          <p:cNvSpPr>
            <a:spLocks noGrp="1"/>
          </p:cNvSpPr>
          <p:nvPr>
            <p:ph type="title"/>
          </p:nvPr>
        </p:nvSpPr>
        <p:spPr/>
        <p:txBody>
          <a:bodyPr/>
          <a:lstStyle/>
          <a:p>
            <a:r>
              <a:rPr lang="pt-PT" dirty="0"/>
              <a:t>Reação penal – especificidades CPP</a:t>
            </a:r>
          </a:p>
        </p:txBody>
      </p:sp>
      <p:sp>
        <p:nvSpPr>
          <p:cNvPr id="3" name="Marcador de Posição de Conteúdo 2">
            <a:extLst>
              <a:ext uri="{FF2B5EF4-FFF2-40B4-BE49-F238E27FC236}">
                <a16:creationId xmlns:a16="http://schemas.microsoft.com/office/drawing/2014/main" id="{EB4362CB-5E5F-40CB-A89A-01689CE84472}"/>
              </a:ext>
            </a:extLst>
          </p:cNvPr>
          <p:cNvSpPr>
            <a:spLocks noGrp="1"/>
          </p:cNvSpPr>
          <p:nvPr>
            <p:ph idx="1"/>
          </p:nvPr>
        </p:nvSpPr>
        <p:spPr>
          <a:xfrm>
            <a:off x="539552" y="1981200"/>
            <a:ext cx="7918648" cy="4724400"/>
          </a:xfrm>
        </p:spPr>
        <p:txBody>
          <a:bodyPr/>
          <a:lstStyle/>
          <a:p>
            <a:pPr marL="0" indent="0" algn="ctr">
              <a:buNone/>
            </a:pPr>
            <a:r>
              <a:rPr lang="pt-PT" sz="2400" b="1" i="0" dirty="0">
                <a:solidFill>
                  <a:srgbClr val="FF0000"/>
                </a:solidFill>
                <a:effectLst/>
                <a:latin typeface="Times New Roman" panose="02020603050405020304" pitchFamily="18" charset="0"/>
              </a:rPr>
              <a:t>DIRETIVA (UE) 2016/800 DO PARLAMENTO EUROPEU E DO CONSELHO</a:t>
            </a:r>
          </a:p>
          <a:p>
            <a:pPr marL="0" indent="0" algn="ctr">
              <a:buNone/>
            </a:pPr>
            <a:r>
              <a:rPr lang="pt-PT" sz="2400" b="1" i="0" dirty="0">
                <a:solidFill>
                  <a:srgbClr val="FF0000"/>
                </a:solidFill>
                <a:effectLst/>
                <a:latin typeface="Times New Roman" panose="02020603050405020304" pitchFamily="18" charset="0"/>
              </a:rPr>
              <a:t>de 11 de maio de 2016</a:t>
            </a:r>
          </a:p>
          <a:p>
            <a:pPr marL="0" indent="0" algn="ctr">
              <a:buNone/>
            </a:pPr>
            <a:r>
              <a:rPr lang="pt-PT" sz="2400" b="1" i="0" dirty="0">
                <a:solidFill>
                  <a:srgbClr val="FF0000"/>
                </a:solidFill>
                <a:effectLst/>
                <a:latin typeface="Times New Roman" panose="02020603050405020304" pitchFamily="18" charset="0"/>
              </a:rPr>
              <a:t>relativa a garantias processuais para os menores suspeitos ou arguidos em processo penal</a:t>
            </a:r>
            <a:endParaRPr lang="pt-PT" sz="2400" dirty="0"/>
          </a:p>
          <a:p>
            <a:pPr lvl="1"/>
            <a:r>
              <a:rPr lang="pt-PT" sz="2400" dirty="0">
                <a:solidFill>
                  <a:srgbClr val="FF0000"/>
                </a:solidFill>
              </a:rPr>
              <a:t>transposta</a:t>
            </a:r>
            <a:r>
              <a:rPr lang="pt-PT" sz="2400" dirty="0"/>
              <a:t> (de forma minimalista) pela Lei n.º 33/2019, de 22 de Maio (que altera o CPP, nomeadamente relativamente ao acompanhamento dos titulares das responsabilidades parentais, representantes legais ou guardiões de facto/comunicação da aplicação de medida coação/ necessidade de relatórios sociais sobre o arguido menor)</a:t>
            </a:r>
          </a:p>
        </p:txBody>
      </p:sp>
      <p:sp>
        <p:nvSpPr>
          <p:cNvPr id="4" name="Marcador de Posição do Rodapé 3">
            <a:extLst>
              <a:ext uri="{FF2B5EF4-FFF2-40B4-BE49-F238E27FC236}">
                <a16:creationId xmlns:a16="http://schemas.microsoft.com/office/drawing/2014/main" id="{35FA0C35-DF55-4257-9E61-2D5A1B9840DA}"/>
              </a:ext>
            </a:extLst>
          </p:cNvPr>
          <p:cNvSpPr>
            <a:spLocks noGrp="1"/>
          </p:cNvSpPr>
          <p:nvPr>
            <p:ph type="ftr" sz="quarter" idx="11"/>
          </p:nvPr>
        </p:nvSpPr>
        <p:spPr>
          <a:xfrm>
            <a:off x="3923928" y="6248400"/>
            <a:ext cx="2095872" cy="457200"/>
          </a:xfrm>
        </p:spPr>
        <p:txBody>
          <a:bodyPr/>
          <a:lstStyle/>
          <a:p>
            <a:pPr>
              <a:defRPr/>
            </a:pPr>
            <a:endParaRPr lang="pt-PT" altLang="pt-PT" dirty="0"/>
          </a:p>
        </p:txBody>
      </p:sp>
    </p:spTree>
    <p:extLst>
      <p:ext uri="{BB962C8B-B14F-4D97-AF65-F5344CB8AC3E}">
        <p14:creationId xmlns:p14="http://schemas.microsoft.com/office/powerpoint/2010/main" val="319445036"/>
      </p:ext>
    </p:extLst>
  </p:cSld>
  <p:clrMapOvr>
    <a:masterClrMapping/>
  </p:clrMapOvr>
  <p:transition spd="slow">
    <p:strips dir="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0C5B44-A44B-ED28-4081-14D908BC51E8}"/>
              </a:ext>
            </a:extLst>
          </p:cNvPr>
          <p:cNvSpPr>
            <a:spLocks noGrp="1"/>
          </p:cNvSpPr>
          <p:nvPr>
            <p:ph type="title"/>
          </p:nvPr>
        </p:nvSpPr>
        <p:spPr>
          <a:xfrm>
            <a:off x="431540" y="1580964"/>
            <a:ext cx="8280920" cy="648072"/>
          </a:xfrm>
        </p:spPr>
        <p:txBody>
          <a:bodyPr/>
          <a:lstStyle/>
          <a:p>
            <a:r>
              <a:rPr lang="pt-PT" sz="1400" b="1" i="0" dirty="0">
                <a:solidFill>
                  <a:srgbClr val="000000"/>
                </a:solidFill>
                <a:effectLst/>
                <a:latin typeface="+mn-lt"/>
              </a:rPr>
              <a:t>Direitos processuais: Comissão insta a BULGÁRIA e PORTUGAL a transporem integralmente as regras da UE em matéria de garantias processuais para os menores nos processos penais</a:t>
            </a:r>
            <a:br>
              <a:rPr lang="pt-PT" sz="1400" b="0" i="0" dirty="0">
                <a:solidFill>
                  <a:srgbClr val="000000"/>
                </a:solidFill>
                <a:effectLst/>
                <a:latin typeface="+mn-lt"/>
              </a:rPr>
            </a:br>
            <a:endParaRPr lang="pt-PT" sz="1400" dirty="0">
              <a:latin typeface="+mn-lt"/>
            </a:endParaRPr>
          </a:p>
        </p:txBody>
      </p:sp>
      <p:sp>
        <p:nvSpPr>
          <p:cNvPr id="3" name="Marcador de Posição de Conteúdo 2">
            <a:extLst>
              <a:ext uri="{FF2B5EF4-FFF2-40B4-BE49-F238E27FC236}">
                <a16:creationId xmlns:a16="http://schemas.microsoft.com/office/drawing/2014/main" id="{438C1A32-E1C3-5ACE-7135-D893E61A9090}"/>
              </a:ext>
            </a:extLst>
          </p:cNvPr>
          <p:cNvSpPr>
            <a:spLocks noGrp="1"/>
          </p:cNvSpPr>
          <p:nvPr>
            <p:ph idx="1"/>
          </p:nvPr>
        </p:nvSpPr>
        <p:spPr>
          <a:xfrm>
            <a:off x="35496" y="2229036"/>
            <a:ext cx="9001000" cy="4584340"/>
          </a:xfrm>
        </p:spPr>
        <p:txBody>
          <a:bodyPr/>
          <a:lstStyle/>
          <a:p>
            <a:pPr marL="0" indent="0" algn="just">
              <a:buNone/>
            </a:pPr>
            <a:r>
              <a:rPr lang="pt-PT" sz="1400" b="0" i="0" dirty="0">
                <a:effectLst/>
                <a:latin typeface="Arial" panose="020B0604020202020204" pitchFamily="34" charset="0"/>
              </a:rPr>
              <a:t>A Comissão Europeia decidiu dar início a um procedimento de infração através do envio de uma carta de notificação para cumprir a </a:t>
            </a:r>
            <a:r>
              <a:rPr lang="pt-PT" sz="1400" b="1" i="0" dirty="0">
                <a:effectLst/>
                <a:latin typeface="Arial" panose="020B0604020202020204" pitchFamily="34" charset="0"/>
              </a:rPr>
              <a:t>Portugal</a:t>
            </a:r>
            <a:r>
              <a:rPr lang="pt-PT" sz="1400" b="0" i="0" dirty="0">
                <a:effectLst/>
                <a:latin typeface="Arial" panose="020B0604020202020204" pitchFamily="34" charset="0"/>
              </a:rPr>
              <a:t> (INFR(2023)2091) e do envio de uma carta de notificação para cumprir adicional à </a:t>
            </a:r>
            <a:r>
              <a:rPr lang="pt-PT" sz="1400" b="1" i="0" dirty="0">
                <a:effectLst/>
                <a:latin typeface="Arial" panose="020B0604020202020204" pitchFamily="34" charset="0"/>
              </a:rPr>
              <a:t>Bulgária</a:t>
            </a:r>
            <a:r>
              <a:rPr lang="pt-PT" sz="1400" b="0" i="0" dirty="0">
                <a:effectLst/>
                <a:latin typeface="Arial" panose="020B0604020202020204" pitchFamily="34" charset="0"/>
              </a:rPr>
              <a:t> (INFR(2019)0164) por não terem transposto integralmente para o direito nacional a Diretiva relativa a garantias processuais para os menores suspeitos ou arguidos em processo penal (</a:t>
            </a:r>
            <a:r>
              <a:rPr lang="pt-PT" sz="1400" b="0" i="0" dirty="0">
                <a:effectLst/>
                <a:latin typeface="Arial" panose="020B0604020202020204" pitchFamily="34" charset="0"/>
                <a:hlinkClick r:id="rId2">
                  <a:extLst>
                    <a:ext uri="{A12FA001-AC4F-418D-AE19-62706E023703}">
                      <ahyp:hlinkClr xmlns:ahyp="http://schemas.microsoft.com/office/drawing/2018/hyperlinkcolor" val="tx"/>
                    </a:ext>
                  </a:extLst>
                </a:hlinkClick>
              </a:rPr>
              <a:t>Diretiva (UE) 2016/800</a:t>
            </a:r>
            <a:r>
              <a:rPr lang="pt-PT" sz="1400" b="0" i="0" dirty="0">
                <a:effectLst/>
                <a:latin typeface="Arial" panose="020B0604020202020204" pitchFamily="34" charset="0"/>
              </a:rPr>
              <a:t>). </a:t>
            </a:r>
          </a:p>
          <a:p>
            <a:pPr marL="0" indent="0" algn="just">
              <a:buNone/>
            </a:pPr>
            <a:r>
              <a:rPr lang="pt-PT" sz="1400" b="0" i="0" dirty="0">
                <a:effectLst/>
                <a:latin typeface="Arial" panose="020B0604020202020204" pitchFamily="34" charset="0"/>
              </a:rPr>
              <a:t>A Comissão considera que Portugal não transpôs os requisitos da diretiva relativos </a:t>
            </a:r>
            <a:r>
              <a:rPr lang="pt-PT" sz="1400" b="0" i="0" dirty="0">
                <a:effectLst/>
                <a:highlight>
                  <a:srgbClr val="FFFF00"/>
                </a:highlight>
                <a:latin typeface="Arial" panose="020B0604020202020204" pitchFamily="34" charset="0"/>
              </a:rPr>
              <a:t>ao direito à informação</a:t>
            </a:r>
            <a:r>
              <a:rPr lang="pt-PT" sz="1400" b="0" i="0" dirty="0">
                <a:effectLst/>
                <a:latin typeface="Arial" panose="020B0604020202020204" pitchFamily="34" charset="0"/>
              </a:rPr>
              <a:t>, </a:t>
            </a:r>
            <a:r>
              <a:rPr lang="pt-PT" sz="1400" b="0" i="0" dirty="0">
                <a:effectLst/>
                <a:highlight>
                  <a:srgbClr val="FFFF00"/>
                </a:highlight>
                <a:latin typeface="Arial" panose="020B0604020202020204" pitchFamily="34" charset="0"/>
              </a:rPr>
              <a:t>ao direito a um exame médico</a:t>
            </a:r>
            <a:r>
              <a:rPr lang="pt-PT" sz="1400" b="0" i="0" dirty="0">
                <a:effectLst/>
                <a:latin typeface="Arial" panose="020B0604020202020204" pitchFamily="34" charset="0"/>
              </a:rPr>
              <a:t>, ao tratamento específico em caso de privação de liberdade, </a:t>
            </a:r>
            <a:r>
              <a:rPr lang="pt-PT" sz="1400" b="0" i="0" dirty="0">
                <a:effectLst/>
                <a:highlight>
                  <a:srgbClr val="FFFF00"/>
                </a:highlight>
                <a:latin typeface="Arial" panose="020B0604020202020204" pitchFamily="34" charset="0"/>
              </a:rPr>
              <a:t>à formação do pessoal das autoridades responsáveis pela aplicação da lei e dos centros de detenção que lidam com casos que envolvam menores</a:t>
            </a:r>
            <a:r>
              <a:rPr lang="pt-PT" sz="1400" b="0" i="0" dirty="0">
                <a:effectLst/>
                <a:latin typeface="Arial" panose="020B0604020202020204" pitchFamily="34" charset="0"/>
              </a:rPr>
              <a:t> e </a:t>
            </a:r>
            <a:r>
              <a:rPr lang="pt-PT" sz="1400" b="0" i="0" dirty="0">
                <a:effectLst/>
                <a:highlight>
                  <a:srgbClr val="FFFF00"/>
                </a:highlight>
                <a:latin typeface="Arial" panose="020B0604020202020204" pitchFamily="34" charset="0"/>
              </a:rPr>
              <a:t>à imputação dos custos decorrentes da aplicação de determinados direitos consagrados na diretiva</a:t>
            </a:r>
            <a:r>
              <a:rPr lang="pt-PT" sz="1400" b="0" i="0" dirty="0">
                <a:effectLst/>
                <a:latin typeface="Arial" panose="020B0604020202020204" pitchFamily="34" charset="0"/>
              </a:rPr>
              <a:t>. </a:t>
            </a:r>
          </a:p>
          <a:p>
            <a:pPr marL="0" indent="0" algn="just">
              <a:buNone/>
            </a:pPr>
            <a:endParaRPr lang="pt-PT" sz="1400" dirty="0">
              <a:latin typeface="Arial" panose="020B0604020202020204" pitchFamily="34" charset="0"/>
            </a:endParaRPr>
          </a:p>
          <a:p>
            <a:pPr marL="0" indent="0" algn="just">
              <a:buNone/>
            </a:pPr>
            <a:r>
              <a:rPr lang="pt-PT" sz="1400" b="0" i="0" dirty="0">
                <a:effectLst/>
                <a:latin typeface="Arial" panose="020B0604020202020204" pitchFamily="34" charset="0"/>
              </a:rPr>
              <a:t>Por conseguinte, </a:t>
            </a:r>
            <a:r>
              <a:rPr lang="pt-PT" sz="1400" b="0" i="0" u="sng" dirty="0">
                <a:effectLst/>
                <a:latin typeface="Arial" panose="020B0604020202020204" pitchFamily="34" charset="0"/>
              </a:rPr>
              <a:t>a Comissão decidiu enviar uma carta de notificação para cumprir a Portugal </a:t>
            </a:r>
            <a:r>
              <a:rPr lang="pt-PT" sz="1400" b="0" i="0" dirty="0">
                <a:effectLst/>
                <a:latin typeface="Arial" panose="020B0604020202020204" pitchFamily="34" charset="0"/>
              </a:rPr>
              <a:t>e uma carta de notificação para cumprir adicional à Bulgária. </a:t>
            </a:r>
            <a:r>
              <a:rPr lang="pt-PT" sz="1400" b="0" i="0" u="sng" dirty="0">
                <a:effectLst/>
                <a:latin typeface="Arial" panose="020B0604020202020204" pitchFamily="34" charset="0"/>
              </a:rPr>
              <a:t>Estes Estados-Membros dispõem agora do prazo de dois meses para adotar as medidas necessárias para sanar as lacunas identificadas pela Comissão</a:t>
            </a:r>
            <a:r>
              <a:rPr lang="pt-PT" sz="1400" b="0" i="0" dirty="0">
                <a:effectLst/>
                <a:latin typeface="Arial" panose="020B0604020202020204" pitchFamily="34" charset="0"/>
              </a:rPr>
              <a:t>. Na ausência de uma resposta satisfatória, a Comissão pode decidir emitir um parecer fundamentado.</a:t>
            </a:r>
          </a:p>
          <a:p>
            <a:pPr marL="0" indent="0">
              <a:buNone/>
            </a:pPr>
            <a:endParaRPr lang="pt-PT" sz="1200" dirty="0"/>
          </a:p>
          <a:p>
            <a:pPr marL="0" indent="0">
              <a:buNone/>
            </a:pPr>
            <a:endParaRPr lang="pt-PT" sz="1200" dirty="0"/>
          </a:p>
          <a:p>
            <a:pPr marL="0" indent="0">
              <a:buNone/>
            </a:pPr>
            <a:r>
              <a:rPr lang="pt-PT" sz="1200" dirty="0"/>
              <a:t>					(https:////ec.europa.eu/commission/presscorner/detail/pt/inf_24_301)</a:t>
            </a:r>
          </a:p>
        </p:txBody>
      </p:sp>
      <p:pic>
        <p:nvPicPr>
          <p:cNvPr id="6" name="Imagem 5">
            <a:extLst>
              <a:ext uri="{FF2B5EF4-FFF2-40B4-BE49-F238E27FC236}">
                <a16:creationId xmlns:a16="http://schemas.microsoft.com/office/drawing/2014/main" id="{31F53BCC-0349-273F-040F-7A4FB7C191C4}"/>
              </a:ext>
            </a:extLst>
          </p:cNvPr>
          <p:cNvPicPr>
            <a:picLocks noChangeAspect="1"/>
          </p:cNvPicPr>
          <p:nvPr/>
        </p:nvPicPr>
        <p:blipFill>
          <a:blip r:embed="rId3"/>
          <a:stretch>
            <a:fillRect/>
          </a:stretch>
        </p:blipFill>
        <p:spPr>
          <a:xfrm>
            <a:off x="35496" y="44624"/>
            <a:ext cx="9144000" cy="1506799"/>
          </a:xfrm>
          <a:prstGeom prst="rect">
            <a:avLst/>
          </a:prstGeom>
        </p:spPr>
      </p:pic>
      <p:grpSp>
        <p:nvGrpSpPr>
          <p:cNvPr id="10" name="Agrupar 9">
            <a:extLst>
              <a:ext uri="{FF2B5EF4-FFF2-40B4-BE49-F238E27FC236}">
                <a16:creationId xmlns:a16="http://schemas.microsoft.com/office/drawing/2014/main" id="{FDD8A2CF-0957-298B-B876-2B45164CEF7B}"/>
              </a:ext>
            </a:extLst>
          </p:cNvPr>
          <p:cNvGrpSpPr/>
          <p:nvPr/>
        </p:nvGrpSpPr>
        <p:grpSpPr>
          <a:xfrm>
            <a:off x="3502422" y="693508"/>
            <a:ext cx="1369800" cy="610560"/>
            <a:chOff x="3502422" y="693508"/>
            <a:chExt cx="1369800" cy="61056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7" name="Tinta 6">
                  <a:extLst>
                    <a:ext uri="{FF2B5EF4-FFF2-40B4-BE49-F238E27FC236}">
                      <a16:creationId xmlns:a16="http://schemas.microsoft.com/office/drawing/2014/main" id="{6AF4CC2B-0387-33FB-0E4F-F720E8DB1D90}"/>
                    </a:ext>
                  </a:extLst>
                </p14:cNvPr>
                <p14:cNvContentPartPr/>
                <p14:nvPr/>
              </p14:nvContentPartPr>
              <p14:xfrm>
                <a:off x="3502422" y="848308"/>
                <a:ext cx="924840" cy="455760"/>
              </p14:xfrm>
            </p:contentPart>
          </mc:Choice>
          <mc:Fallback xmlns="">
            <p:pic>
              <p:nvPicPr>
                <p:cNvPr id="7" name="Tinta 6">
                  <a:extLst>
                    <a:ext uri="{FF2B5EF4-FFF2-40B4-BE49-F238E27FC236}">
                      <a16:creationId xmlns:a16="http://schemas.microsoft.com/office/drawing/2014/main" id="{6AF4CC2B-0387-33FB-0E4F-F720E8DB1D90}"/>
                    </a:ext>
                  </a:extLst>
                </p:cNvPr>
                <p:cNvPicPr/>
                <p:nvPr/>
              </p:nvPicPr>
              <p:blipFill>
                <a:blip r:embed="rId5"/>
                <a:stretch>
                  <a:fillRect/>
                </a:stretch>
              </p:blipFill>
              <p:spPr>
                <a:xfrm>
                  <a:off x="3484422" y="830668"/>
                  <a:ext cx="960480" cy="49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8" name="Tinta 7">
                  <a:extLst>
                    <a:ext uri="{FF2B5EF4-FFF2-40B4-BE49-F238E27FC236}">
                      <a16:creationId xmlns:a16="http://schemas.microsoft.com/office/drawing/2014/main" id="{4CDF42FE-E0CF-387A-EBD7-F4B17352A1F9}"/>
                    </a:ext>
                  </a:extLst>
                </p14:cNvPr>
                <p14:cNvContentPartPr/>
                <p14:nvPr/>
              </p14:nvContentPartPr>
              <p14:xfrm>
                <a:off x="4447422" y="693508"/>
                <a:ext cx="424800" cy="232200"/>
              </p14:xfrm>
            </p:contentPart>
          </mc:Choice>
          <mc:Fallback xmlns="">
            <p:pic>
              <p:nvPicPr>
                <p:cNvPr id="8" name="Tinta 7">
                  <a:extLst>
                    <a:ext uri="{FF2B5EF4-FFF2-40B4-BE49-F238E27FC236}">
                      <a16:creationId xmlns:a16="http://schemas.microsoft.com/office/drawing/2014/main" id="{4CDF42FE-E0CF-387A-EBD7-F4B17352A1F9}"/>
                    </a:ext>
                  </a:extLst>
                </p:cNvPr>
                <p:cNvPicPr/>
                <p:nvPr/>
              </p:nvPicPr>
              <p:blipFill>
                <a:blip r:embed="rId7"/>
                <a:stretch>
                  <a:fillRect/>
                </a:stretch>
              </p:blipFill>
              <p:spPr>
                <a:xfrm>
                  <a:off x="4429782" y="675868"/>
                  <a:ext cx="460440" cy="267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Tinta 8">
                  <a:extLst>
                    <a:ext uri="{FF2B5EF4-FFF2-40B4-BE49-F238E27FC236}">
                      <a16:creationId xmlns:a16="http://schemas.microsoft.com/office/drawing/2014/main" id="{45138757-E79A-A5EB-5186-00A5B07AB6A1}"/>
                    </a:ext>
                  </a:extLst>
                </p14:cNvPr>
                <p14:cNvContentPartPr/>
                <p14:nvPr/>
              </p14:nvContentPartPr>
              <p14:xfrm>
                <a:off x="4407462" y="810868"/>
                <a:ext cx="327960" cy="164880"/>
              </p14:xfrm>
            </p:contentPart>
          </mc:Choice>
          <mc:Fallback xmlns="">
            <p:pic>
              <p:nvPicPr>
                <p:cNvPr id="9" name="Tinta 8">
                  <a:extLst>
                    <a:ext uri="{FF2B5EF4-FFF2-40B4-BE49-F238E27FC236}">
                      <a16:creationId xmlns:a16="http://schemas.microsoft.com/office/drawing/2014/main" id="{45138757-E79A-A5EB-5186-00A5B07AB6A1}"/>
                    </a:ext>
                  </a:extLst>
                </p:cNvPr>
                <p:cNvPicPr/>
                <p:nvPr/>
              </p:nvPicPr>
              <p:blipFill>
                <a:blip r:embed="rId9"/>
                <a:stretch>
                  <a:fillRect/>
                </a:stretch>
              </p:blipFill>
              <p:spPr>
                <a:xfrm>
                  <a:off x="4389822" y="792868"/>
                  <a:ext cx="363600" cy="200520"/>
                </a:xfrm>
                <a:prstGeom prst="rect">
                  <a:avLst/>
                </a:prstGeom>
              </p:spPr>
            </p:pic>
          </mc:Fallback>
        </mc:AlternateContent>
      </p:grpSp>
    </p:spTree>
    <p:extLst>
      <p:ext uri="{BB962C8B-B14F-4D97-AF65-F5344CB8AC3E}">
        <p14:creationId xmlns:p14="http://schemas.microsoft.com/office/powerpoint/2010/main" val="990062280"/>
      </p:ext>
    </p:extLst>
  </p:cSld>
  <p:clrMapOvr>
    <a:masterClrMapping/>
  </p:clrMapOvr>
  <p:transition spd="slow">
    <p:strips dir="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977A923-53D8-2C93-2726-15B0BA60FFF8}"/>
              </a:ext>
            </a:extLst>
          </p:cNvPr>
          <p:cNvSpPr>
            <a:spLocks noGrp="1"/>
          </p:cNvSpPr>
          <p:nvPr>
            <p:ph type="title"/>
          </p:nvPr>
        </p:nvSpPr>
        <p:spPr>
          <a:xfrm>
            <a:off x="611560" y="274638"/>
            <a:ext cx="8075240" cy="727869"/>
          </a:xfrm>
        </p:spPr>
        <p:txBody>
          <a:bodyPr/>
          <a:lstStyle/>
          <a:p>
            <a:r>
              <a:rPr lang="en-GB" sz="2000" dirty="0"/>
              <a:t>Defence for Children International Italy, April 2024</a:t>
            </a:r>
            <a:br>
              <a:rPr lang="en-GB" sz="2000" dirty="0"/>
            </a:br>
            <a:r>
              <a:rPr lang="en-GB" sz="1000" dirty="0"/>
              <a:t>The Just Closer Project is co-funded by the European Union (JUST-2021-JACC)</a:t>
            </a:r>
            <a:br>
              <a:rPr lang="en-GB" sz="1000" dirty="0"/>
            </a:br>
            <a:r>
              <a:rPr lang="en-GB" sz="1000" dirty="0"/>
              <a:t>(María González </a:t>
            </a:r>
            <a:r>
              <a:rPr lang="en-GB" sz="1000" dirty="0" err="1"/>
              <a:t>Marimón</a:t>
            </a:r>
            <a:r>
              <a:rPr lang="en-GB" sz="1000" dirty="0"/>
              <a:t>)</a:t>
            </a:r>
            <a:endParaRPr lang="en-US" sz="2000" dirty="0"/>
          </a:p>
        </p:txBody>
      </p:sp>
      <p:sp>
        <p:nvSpPr>
          <p:cNvPr id="14" name="Text Placeholder 2">
            <a:extLst>
              <a:ext uri="{FF2B5EF4-FFF2-40B4-BE49-F238E27FC236}">
                <a16:creationId xmlns:a16="http://schemas.microsoft.com/office/drawing/2014/main" id="{762CB85C-AC27-65A8-A6AB-96B14F57FCF3}"/>
              </a:ext>
            </a:extLst>
          </p:cNvPr>
          <p:cNvSpPr>
            <a:spLocks noGrp="1"/>
          </p:cNvSpPr>
          <p:nvPr>
            <p:ph type="body" idx="1"/>
          </p:nvPr>
        </p:nvSpPr>
        <p:spPr>
          <a:xfrm>
            <a:off x="457200" y="1535113"/>
            <a:ext cx="4040188" cy="639762"/>
          </a:xfrm>
        </p:spPr>
        <p:txBody>
          <a:bodyPr/>
          <a:lstStyle/>
          <a:p>
            <a:endParaRPr lang="en-US"/>
          </a:p>
        </p:txBody>
      </p:sp>
      <p:pic>
        <p:nvPicPr>
          <p:cNvPr id="7" name="Marcador de Posição de Conteúdo 6">
            <a:extLst>
              <a:ext uri="{FF2B5EF4-FFF2-40B4-BE49-F238E27FC236}">
                <a16:creationId xmlns:a16="http://schemas.microsoft.com/office/drawing/2014/main" id="{18D5FAD5-88AA-3264-0EF5-336BDF98F13E}"/>
              </a:ext>
            </a:extLst>
          </p:cNvPr>
          <p:cNvPicPr>
            <a:picLocks noGrp="1" noChangeAspect="1"/>
          </p:cNvPicPr>
          <p:nvPr>
            <p:ph sz="half" idx="2"/>
          </p:nvPr>
        </p:nvPicPr>
        <p:blipFill>
          <a:blip r:embed="rId2"/>
          <a:stretch>
            <a:fillRect/>
          </a:stretch>
        </p:blipFill>
        <p:spPr>
          <a:xfrm>
            <a:off x="176028" y="815312"/>
            <a:ext cx="3568088" cy="1526251"/>
          </a:xfrm>
          <a:noFill/>
        </p:spPr>
      </p:pic>
      <p:sp>
        <p:nvSpPr>
          <p:cNvPr id="16" name="Text Placeholder 4">
            <a:extLst>
              <a:ext uri="{FF2B5EF4-FFF2-40B4-BE49-F238E27FC236}">
                <a16:creationId xmlns:a16="http://schemas.microsoft.com/office/drawing/2014/main" id="{278F22A1-3ABB-5800-F308-4E7E77A63253}"/>
              </a:ext>
            </a:extLst>
          </p:cNvPr>
          <p:cNvSpPr>
            <a:spLocks noGrp="1"/>
          </p:cNvSpPr>
          <p:nvPr>
            <p:ph type="body" sz="quarter" idx="3"/>
          </p:nvPr>
        </p:nvSpPr>
        <p:spPr>
          <a:xfrm>
            <a:off x="4645025" y="1535113"/>
            <a:ext cx="4041775" cy="639762"/>
          </a:xfrm>
        </p:spPr>
        <p:txBody>
          <a:bodyPr/>
          <a:lstStyle/>
          <a:p>
            <a:endParaRPr lang="en-US"/>
          </a:p>
        </p:txBody>
      </p:sp>
      <p:sp>
        <p:nvSpPr>
          <p:cNvPr id="18" name="Content Placeholder 5">
            <a:extLst>
              <a:ext uri="{FF2B5EF4-FFF2-40B4-BE49-F238E27FC236}">
                <a16:creationId xmlns:a16="http://schemas.microsoft.com/office/drawing/2014/main" id="{8B0F0DE8-8612-FF91-4444-5EC14C1486F9}"/>
              </a:ext>
            </a:extLst>
          </p:cNvPr>
          <p:cNvSpPr>
            <a:spLocks noGrp="1"/>
          </p:cNvSpPr>
          <p:nvPr>
            <p:ph sz="quarter" idx="4"/>
          </p:nvPr>
        </p:nvSpPr>
        <p:spPr>
          <a:xfrm>
            <a:off x="4645025" y="2174875"/>
            <a:ext cx="4041775" cy="3951288"/>
          </a:xfrm>
        </p:spPr>
        <p:txBody>
          <a:bodyPr/>
          <a:lstStyle/>
          <a:p>
            <a:endParaRPr lang="en-US"/>
          </a:p>
        </p:txBody>
      </p:sp>
      <p:sp>
        <p:nvSpPr>
          <p:cNvPr id="20" name="Footer Placeholder 6">
            <a:extLst>
              <a:ext uri="{FF2B5EF4-FFF2-40B4-BE49-F238E27FC236}">
                <a16:creationId xmlns:a16="http://schemas.microsoft.com/office/drawing/2014/main" id="{7A76F335-3C7C-5632-4D87-244C11EA394B}"/>
              </a:ext>
            </a:extLst>
          </p:cNvPr>
          <p:cNvSpPr>
            <a:spLocks noGrp="1"/>
          </p:cNvSpPr>
          <p:nvPr>
            <p:ph type="ftr" sz="quarter" idx="11"/>
          </p:nvPr>
        </p:nvSpPr>
        <p:spPr>
          <a:xfrm>
            <a:off x="3124200" y="6248400"/>
            <a:ext cx="2895600" cy="457200"/>
          </a:xfrm>
        </p:spPr>
        <p:txBody>
          <a:bodyPr/>
          <a:lstStyle/>
          <a:p>
            <a:pPr>
              <a:spcAft>
                <a:spcPts val="600"/>
              </a:spcAft>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Tinta 4">
                <a:extLst>
                  <a:ext uri="{FF2B5EF4-FFF2-40B4-BE49-F238E27FC236}">
                    <a16:creationId xmlns:a16="http://schemas.microsoft.com/office/drawing/2014/main" id="{FE8872E3-FCCB-0F80-F9BB-7AE4851E06F1}"/>
                  </a:ext>
                </a:extLst>
              </p14:cNvPr>
              <p14:cNvContentPartPr/>
              <p14:nvPr/>
            </p14:nvContentPartPr>
            <p14:xfrm>
              <a:off x="4936583" y="6646898"/>
              <a:ext cx="360" cy="360"/>
            </p14:xfrm>
          </p:contentPart>
        </mc:Choice>
        <mc:Fallback xmlns="">
          <p:pic>
            <p:nvPicPr>
              <p:cNvPr id="5" name="Tinta 4">
                <a:extLst>
                  <a:ext uri="{FF2B5EF4-FFF2-40B4-BE49-F238E27FC236}">
                    <a16:creationId xmlns:a16="http://schemas.microsoft.com/office/drawing/2014/main" id="{FE8872E3-FCCB-0F80-F9BB-7AE4851E06F1}"/>
                  </a:ext>
                </a:extLst>
              </p:cNvPr>
              <p:cNvPicPr/>
              <p:nvPr/>
            </p:nvPicPr>
            <p:blipFill>
              <a:blip r:embed="rId4"/>
              <a:stretch>
                <a:fillRect/>
              </a:stretch>
            </p:blipFill>
            <p:spPr>
              <a:xfrm>
                <a:off x="4930463" y="6640778"/>
                <a:ext cx="12600" cy="12600"/>
              </a:xfrm>
              <a:prstGeom prst="rect">
                <a:avLst/>
              </a:prstGeom>
            </p:spPr>
          </p:pic>
        </mc:Fallback>
      </mc:AlternateContent>
      <p:pic>
        <p:nvPicPr>
          <p:cNvPr id="9" name="Imagem 8">
            <a:extLst>
              <a:ext uri="{FF2B5EF4-FFF2-40B4-BE49-F238E27FC236}">
                <a16:creationId xmlns:a16="http://schemas.microsoft.com/office/drawing/2014/main" id="{58F61E9D-54C4-0E49-C4D9-577B524D41D1}"/>
              </a:ext>
            </a:extLst>
          </p:cNvPr>
          <p:cNvPicPr>
            <a:picLocks noChangeAspect="1"/>
          </p:cNvPicPr>
          <p:nvPr/>
        </p:nvPicPr>
        <p:blipFill>
          <a:blip r:embed="rId5"/>
          <a:stretch>
            <a:fillRect/>
          </a:stretch>
        </p:blipFill>
        <p:spPr>
          <a:xfrm>
            <a:off x="2355201" y="2022475"/>
            <a:ext cx="6086192" cy="4683125"/>
          </a:xfrm>
          <a:prstGeom prst="rect">
            <a:avLst/>
          </a:prstGeom>
        </p:spPr>
      </p:pic>
      <mc:AlternateContent xmlns:mc="http://schemas.openxmlformats.org/markup-compatibility/2006" xmlns:p14="http://schemas.microsoft.com/office/powerpoint/2010/main">
        <mc:Choice Requires="p14">
          <p:contentPart p14:bwMode="auto" r:id="rId6">
            <p14:nvContentPartPr>
              <p14:cNvPr id="10" name="Tinta 9">
                <a:extLst>
                  <a:ext uri="{FF2B5EF4-FFF2-40B4-BE49-F238E27FC236}">
                    <a16:creationId xmlns:a16="http://schemas.microsoft.com/office/drawing/2014/main" id="{C020CB81-3823-2416-E680-77B9EB325642}"/>
                  </a:ext>
                </a:extLst>
              </p14:cNvPr>
              <p14:cNvContentPartPr/>
              <p14:nvPr/>
            </p14:nvContentPartPr>
            <p14:xfrm>
              <a:off x="7151006" y="2453634"/>
              <a:ext cx="1163880" cy="34200"/>
            </p14:xfrm>
          </p:contentPart>
        </mc:Choice>
        <mc:Fallback xmlns="">
          <p:pic>
            <p:nvPicPr>
              <p:cNvPr id="10" name="Tinta 9">
                <a:extLst>
                  <a:ext uri="{FF2B5EF4-FFF2-40B4-BE49-F238E27FC236}">
                    <a16:creationId xmlns:a16="http://schemas.microsoft.com/office/drawing/2014/main" id="{C020CB81-3823-2416-E680-77B9EB325642}"/>
                  </a:ext>
                </a:extLst>
              </p:cNvPr>
              <p:cNvPicPr/>
              <p:nvPr/>
            </p:nvPicPr>
            <p:blipFill>
              <a:blip r:embed="rId7"/>
              <a:stretch>
                <a:fillRect/>
              </a:stretch>
            </p:blipFill>
            <p:spPr>
              <a:xfrm>
                <a:off x="7097006" y="2345634"/>
                <a:ext cx="127152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Tinta 10">
                <a:extLst>
                  <a:ext uri="{FF2B5EF4-FFF2-40B4-BE49-F238E27FC236}">
                    <a16:creationId xmlns:a16="http://schemas.microsoft.com/office/drawing/2014/main" id="{45836902-5818-0A60-FB32-9339AEC5C727}"/>
                  </a:ext>
                </a:extLst>
              </p14:cNvPr>
              <p14:cNvContentPartPr/>
              <p14:nvPr/>
            </p14:nvContentPartPr>
            <p14:xfrm>
              <a:off x="2602406" y="2703114"/>
              <a:ext cx="3666960" cy="64440"/>
            </p14:xfrm>
          </p:contentPart>
        </mc:Choice>
        <mc:Fallback xmlns="">
          <p:pic>
            <p:nvPicPr>
              <p:cNvPr id="11" name="Tinta 10">
                <a:extLst>
                  <a:ext uri="{FF2B5EF4-FFF2-40B4-BE49-F238E27FC236}">
                    <a16:creationId xmlns:a16="http://schemas.microsoft.com/office/drawing/2014/main" id="{45836902-5818-0A60-FB32-9339AEC5C727}"/>
                  </a:ext>
                </a:extLst>
              </p:cNvPr>
              <p:cNvPicPr/>
              <p:nvPr/>
            </p:nvPicPr>
            <p:blipFill>
              <a:blip r:embed="rId9"/>
              <a:stretch>
                <a:fillRect/>
              </a:stretch>
            </p:blipFill>
            <p:spPr>
              <a:xfrm>
                <a:off x="2548406" y="2595474"/>
                <a:ext cx="377460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3" name="Tinta 12">
                <a:extLst>
                  <a:ext uri="{FF2B5EF4-FFF2-40B4-BE49-F238E27FC236}">
                    <a16:creationId xmlns:a16="http://schemas.microsoft.com/office/drawing/2014/main" id="{3D3DD3D6-111C-316A-1D9F-7597F89E24BD}"/>
                  </a:ext>
                </a:extLst>
              </p14:cNvPr>
              <p14:cNvContentPartPr/>
              <p14:nvPr/>
            </p14:nvContentPartPr>
            <p14:xfrm>
              <a:off x="5244086" y="4180914"/>
              <a:ext cx="3008160" cy="39600"/>
            </p14:xfrm>
          </p:contentPart>
        </mc:Choice>
        <mc:Fallback xmlns="">
          <p:pic>
            <p:nvPicPr>
              <p:cNvPr id="13" name="Tinta 12">
                <a:extLst>
                  <a:ext uri="{FF2B5EF4-FFF2-40B4-BE49-F238E27FC236}">
                    <a16:creationId xmlns:a16="http://schemas.microsoft.com/office/drawing/2014/main" id="{3D3DD3D6-111C-316A-1D9F-7597F89E24BD}"/>
                  </a:ext>
                </a:extLst>
              </p:cNvPr>
              <p:cNvPicPr/>
              <p:nvPr/>
            </p:nvPicPr>
            <p:blipFill>
              <a:blip r:embed="rId11"/>
              <a:stretch>
                <a:fillRect/>
              </a:stretch>
            </p:blipFill>
            <p:spPr>
              <a:xfrm>
                <a:off x="5190086" y="4072914"/>
                <a:ext cx="31158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Tinta 14">
                <a:extLst>
                  <a:ext uri="{FF2B5EF4-FFF2-40B4-BE49-F238E27FC236}">
                    <a16:creationId xmlns:a16="http://schemas.microsoft.com/office/drawing/2014/main" id="{5FB8D49E-735A-26B0-CCCA-606686BB3DD3}"/>
                  </a:ext>
                </a:extLst>
              </p14:cNvPr>
              <p14:cNvContentPartPr/>
              <p14:nvPr/>
            </p14:nvContentPartPr>
            <p14:xfrm>
              <a:off x="2602406" y="4391154"/>
              <a:ext cx="5673600" cy="126720"/>
            </p14:xfrm>
          </p:contentPart>
        </mc:Choice>
        <mc:Fallback xmlns="">
          <p:pic>
            <p:nvPicPr>
              <p:cNvPr id="15" name="Tinta 14">
                <a:extLst>
                  <a:ext uri="{FF2B5EF4-FFF2-40B4-BE49-F238E27FC236}">
                    <a16:creationId xmlns:a16="http://schemas.microsoft.com/office/drawing/2014/main" id="{5FB8D49E-735A-26B0-CCCA-606686BB3DD3}"/>
                  </a:ext>
                </a:extLst>
              </p:cNvPr>
              <p:cNvPicPr/>
              <p:nvPr/>
            </p:nvPicPr>
            <p:blipFill>
              <a:blip r:embed="rId13"/>
              <a:stretch>
                <a:fillRect/>
              </a:stretch>
            </p:blipFill>
            <p:spPr>
              <a:xfrm>
                <a:off x="2548406" y="4283154"/>
                <a:ext cx="578124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9" name="Tinta 18">
                <a:extLst>
                  <a:ext uri="{FF2B5EF4-FFF2-40B4-BE49-F238E27FC236}">
                    <a16:creationId xmlns:a16="http://schemas.microsoft.com/office/drawing/2014/main" id="{795A3FAB-991A-2536-D4AD-42664564207E}"/>
                  </a:ext>
                </a:extLst>
              </p14:cNvPr>
              <p14:cNvContentPartPr/>
              <p14:nvPr/>
            </p14:nvContentPartPr>
            <p14:xfrm>
              <a:off x="2594846" y="4594914"/>
              <a:ext cx="5635080" cy="86400"/>
            </p14:xfrm>
          </p:contentPart>
        </mc:Choice>
        <mc:Fallback xmlns="">
          <p:pic>
            <p:nvPicPr>
              <p:cNvPr id="19" name="Tinta 18">
                <a:extLst>
                  <a:ext uri="{FF2B5EF4-FFF2-40B4-BE49-F238E27FC236}">
                    <a16:creationId xmlns:a16="http://schemas.microsoft.com/office/drawing/2014/main" id="{795A3FAB-991A-2536-D4AD-42664564207E}"/>
                  </a:ext>
                </a:extLst>
              </p:cNvPr>
              <p:cNvPicPr/>
              <p:nvPr/>
            </p:nvPicPr>
            <p:blipFill>
              <a:blip r:embed="rId15"/>
              <a:stretch>
                <a:fillRect/>
              </a:stretch>
            </p:blipFill>
            <p:spPr>
              <a:xfrm>
                <a:off x="2540846" y="4486914"/>
                <a:ext cx="574272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21" name="Tinta 20">
                <a:extLst>
                  <a:ext uri="{FF2B5EF4-FFF2-40B4-BE49-F238E27FC236}">
                    <a16:creationId xmlns:a16="http://schemas.microsoft.com/office/drawing/2014/main" id="{12843944-F1B7-B824-6C48-758538D388F9}"/>
                  </a:ext>
                </a:extLst>
              </p14:cNvPr>
              <p14:cNvContentPartPr/>
              <p14:nvPr/>
            </p14:nvContentPartPr>
            <p14:xfrm>
              <a:off x="2532206" y="4821714"/>
              <a:ext cx="3078360" cy="40680"/>
            </p14:xfrm>
          </p:contentPart>
        </mc:Choice>
        <mc:Fallback xmlns="">
          <p:pic>
            <p:nvPicPr>
              <p:cNvPr id="21" name="Tinta 20">
                <a:extLst>
                  <a:ext uri="{FF2B5EF4-FFF2-40B4-BE49-F238E27FC236}">
                    <a16:creationId xmlns:a16="http://schemas.microsoft.com/office/drawing/2014/main" id="{12843944-F1B7-B824-6C48-758538D388F9}"/>
                  </a:ext>
                </a:extLst>
              </p:cNvPr>
              <p:cNvPicPr/>
              <p:nvPr/>
            </p:nvPicPr>
            <p:blipFill>
              <a:blip r:embed="rId17"/>
              <a:stretch>
                <a:fillRect/>
              </a:stretch>
            </p:blipFill>
            <p:spPr>
              <a:xfrm>
                <a:off x="2478566" y="4714074"/>
                <a:ext cx="31860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23" name="Tinta 22">
                <a:extLst>
                  <a:ext uri="{FF2B5EF4-FFF2-40B4-BE49-F238E27FC236}">
                    <a16:creationId xmlns:a16="http://schemas.microsoft.com/office/drawing/2014/main" id="{72ADF4F6-A98F-8957-7C48-ADB58D50583C}"/>
                  </a:ext>
                </a:extLst>
              </p14:cNvPr>
              <p14:cNvContentPartPr/>
              <p14:nvPr/>
            </p14:nvContentPartPr>
            <p14:xfrm>
              <a:off x="3602846" y="5337594"/>
              <a:ext cx="4861440" cy="720"/>
            </p14:xfrm>
          </p:contentPart>
        </mc:Choice>
        <mc:Fallback xmlns="">
          <p:pic>
            <p:nvPicPr>
              <p:cNvPr id="23" name="Tinta 22">
                <a:extLst>
                  <a:ext uri="{FF2B5EF4-FFF2-40B4-BE49-F238E27FC236}">
                    <a16:creationId xmlns:a16="http://schemas.microsoft.com/office/drawing/2014/main" id="{72ADF4F6-A98F-8957-7C48-ADB58D50583C}"/>
                  </a:ext>
                </a:extLst>
              </p:cNvPr>
              <p:cNvPicPr/>
              <p:nvPr/>
            </p:nvPicPr>
            <p:blipFill>
              <a:blip r:embed="rId19"/>
              <a:stretch>
                <a:fillRect/>
              </a:stretch>
            </p:blipFill>
            <p:spPr>
              <a:xfrm>
                <a:off x="3548846" y="5121594"/>
                <a:ext cx="49690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4" name="Tinta 23">
                <a:extLst>
                  <a:ext uri="{FF2B5EF4-FFF2-40B4-BE49-F238E27FC236}">
                    <a16:creationId xmlns:a16="http://schemas.microsoft.com/office/drawing/2014/main" id="{E78E91F6-4D62-BCFD-F279-D7B9D669AE1E}"/>
                  </a:ext>
                </a:extLst>
              </p14:cNvPr>
              <p14:cNvContentPartPr/>
              <p14:nvPr/>
            </p14:nvContentPartPr>
            <p14:xfrm>
              <a:off x="2625806" y="5564394"/>
              <a:ext cx="984240" cy="31680"/>
            </p14:xfrm>
          </p:contentPart>
        </mc:Choice>
        <mc:Fallback xmlns="">
          <p:pic>
            <p:nvPicPr>
              <p:cNvPr id="24" name="Tinta 23">
                <a:extLst>
                  <a:ext uri="{FF2B5EF4-FFF2-40B4-BE49-F238E27FC236}">
                    <a16:creationId xmlns:a16="http://schemas.microsoft.com/office/drawing/2014/main" id="{E78E91F6-4D62-BCFD-F279-D7B9D669AE1E}"/>
                  </a:ext>
                </a:extLst>
              </p:cNvPr>
              <p:cNvPicPr/>
              <p:nvPr/>
            </p:nvPicPr>
            <p:blipFill>
              <a:blip r:embed="rId21"/>
              <a:stretch>
                <a:fillRect/>
              </a:stretch>
            </p:blipFill>
            <p:spPr>
              <a:xfrm>
                <a:off x="2571806" y="5456394"/>
                <a:ext cx="10918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5" name="Tinta 24">
                <a:extLst>
                  <a:ext uri="{FF2B5EF4-FFF2-40B4-BE49-F238E27FC236}">
                    <a16:creationId xmlns:a16="http://schemas.microsoft.com/office/drawing/2014/main" id="{A9B3004C-4730-B60E-B4F3-656394C8E03E}"/>
                  </a:ext>
                </a:extLst>
              </p14:cNvPr>
              <p14:cNvContentPartPr/>
              <p14:nvPr/>
            </p14:nvContentPartPr>
            <p14:xfrm>
              <a:off x="3204326" y="5913234"/>
              <a:ext cx="5165280" cy="58680"/>
            </p14:xfrm>
          </p:contentPart>
        </mc:Choice>
        <mc:Fallback xmlns="">
          <p:pic>
            <p:nvPicPr>
              <p:cNvPr id="25" name="Tinta 24">
                <a:extLst>
                  <a:ext uri="{FF2B5EF4-FFF2-40B4-BE49-F238E27FC236}">
                    <a16:creationId xmlns:a16="http://schemas.microsoft.com/office/drawing/2014/main" id="{A9B3004C-4730-B60E-B4F3-656394C8E03E}"/>
                  </a:ext>
                </a:extLst>
              </p:cNvPr>
              <p:cNvPicPr/>
              <p:nvPr/>
            </p:nvPicPr>
            <p:blipFill>
              <a:blip r:embed="rId23"/>
              <a:stretch>
                <a:fillRect/>
              </a:stretch>
            </p:blipFill>
            <p:spPr>
              <a:xfrm>
                <a:off x="3150686" y="5805594"/>
                <a:ext cx="52729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6" name="Tinta 25">
                <a:extLst>
                  <a:ext uri="{FF2B5EF4-FFF2-40B4-BE49-F238E27FC236}">
                    <a16:creationId xmlns:a16="http://schemas.microsoft.com/office/drawing/2014/main" id="{F622E2CD-BAF0-9381-89C3-19433091FA25}"/>
                  </a:ext>
                </a:extLst>
              </p14:cNvPr>
              <p14:cNvContentPartPr/>
              <p14:nvPr/>
            </p14:nvContentPartPr>
            <p14:xfrm>
              <a:off x="2594846" y="6165954"/>
              <a:ext cx="4122720" cy="72360"/>
            </p14:xfrm>
          </p:contentPart>
        </mc:Choice>
        <mc:Fallback xmlns="">
          <p:pic>
            <p:nvPicPr>
              <p:cNvPr id="26" name="Tinta 25">
                <a:extLst>
                  <a:ext uri="{FF2B5EF4-FFF2-40B4-BE49-F238E27FC236}">
                    <a16:creationId xmlns:a16="http://schemas.microsoft.com/office/drawing/2014/main" id="{F622E2CD-BAF0-9381-89C3-19433091FA25}"/>
                  </a:ext>
                </a:extLst>
              </p:cNvPr>
              <p:cNvPicPr/>
              <p:nvPr/>
            </p:nvPicPr>
            <p:blipFill>
              <a:blip r:embed="rId25"/>
              <a:stretch>
                <a:fillRect/>
              </a:stretch>
            </p:blipFill>
            <p:spPr>
              <a:xfrm>
                <a:off x="2540846" y="6058314"/>
                <a:ext cx="4230360" cy="288000"/>
              </a:xfrm>
              <a:prstGeom prst="rect">
                <a:avLst/>
              </a:prstGeom>
            </p:spPr>
          </p:pic>
        </mc:Fallback>
      </mc:AlternateContent>
    </p:spTree>
    <p:extLst>
      <p:ext uri="{BB962C8B-B14F-4D97-AF65-F5344CB8AC3E}">
        <p14:creationId xmlns:p14="http://schemas.microsoft.com/office/powerpoint/2010/main" val="1138236975"/>
      </p:ext>
    </p:extLst>
  </p:cSld>
  <p:clrMapOvr>
    <a:masterClrMapping/>
  </p:clrMapOvr>
  <p:transition spd="slow">
    <p:strips dir="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6E0D8-9945-58EB-F22B-6AC8FF8DB69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126FFD5C-5526-5B23-4340-17170E407B41}"/>
              </a:ext>
            </a:extLst>
          </p:cNvPr>
          <p:cNvSpPr>
            <a:spLocks noGrp="1"/>
          </p:cNvSpPr>
          <p:nvPr>
            <p:ph type="title"/>
          </p:nvPr>
        </p:nvSpPr>
        <p:spPr>
          <a:xfrm>
            <a:off x="611560" y="274638"/>
            <a:ext cx="8075240" cy="727869"/>
          </a:xfrm>
        </p:spPr>
        <p:txBody>
          <a:bodyPr/>
          <a:lstStyle/>
          <a:p>
            <a:r>
              <a:rPr lang="en-GB" sz="2000" dirty="0"/>
              <a:t>Defence for Children International Italy, April 2024</a:t>
            </a:r>
            <a:br>
              <a:rPr lang="en-GB" sz="2000" dirty="0"/>
            </a:br>
            <a:r>
              <a:rPr lang="en-GB" sz="1000" dirty="0"/>
              <a:t>The Just Closer Project is co-funded by the European Union (JUST-2021-JACC)</a:t>
            </a:r>
            <a:br>
              <a:rPr lang="en-GB" sz="1000" dirty="0"/>
            </a:br>
            <a:r>
              <a:rPr lang="en-GB" sz="1000" dirty="0"/>
              <a:t>(María González </a:t>
            </a:r>
            <a:r>
              <a:rPr lang="en-GB" sz="1000" dirty="0" err="1"/>
              <a:t>Marimón</a:t>
            </a:r>
            <a:r>
              <a:rPr lang="en-GB" sz="1000" dirty="0"/>
              <a:t>)</a:t>
            </a:r>
            <a:endParaRPr lang="en-US" sz="2000" dirty="0"/>
          </a:p>
        </p:txBody>
      </p:sp>
      <p:sp>
        <p:nvSpPr>
          <p:cNvPr id="14" name="Text Placeholder 2">
            <a:extLst>
              <a:ext uri="{FF2B5EF4-FFF2-40B4-BE49-F238E27FC236}">
                <a16:creationId xmlns:a16="http://schemas.microsoft.com/office/drawing/2014/main" id="{13847EA0-428B-B31F-B635-E80B4F5F1B0D}"/>
              </a:ext>
            </a:extLst>
          </p:cNvPr>
          <p:cNvSpPr>
            <a:spLocks noGrp="1"/>
          </p:cNvSpPr>
          <p:nvPr>
            <p:ph type="body" idx="1"/>
          </p:nvPr>
        </p:nvSpPr>
        <p:spPr>
          <a:xfrm>
            <a:off x="457200" y="1535113"/>
            <a:ext cx="4040188" cy="639762"/>
          </a:xfrm>
        </p:spPr>
        <p:txBody>
          <a:bodyPr/>
          <a:lstStyle/>
          <a:p>
            <a:endParaRPr lang="en-US"/>
          </a:p>
        </p:txBody>
      </p:sp>
      <p:pic>
        <p:nvPicPr>
          <p:cNvPr id="7" name="Marcador de Posição de Conteúdo 6">
            <a:extLst>
              <a:ext uri="{FF2B5EF4-FFF2-40B4-BE49-F238E27FC236}">
                <a16:creationId xmlns:a16="http://schemas.microsoft.com/office/drawing/2014/main" id="{8AF51484-1841-1AB2-4362-B17769CA090E}"/>
              </a:ext>
            </a:extLst>
          </p:cNvPr>
          <p:cNvPicPr>
            <a:picLocks noGrp="1" noChangeAspect="1"/>
          </p:cNvPicPr>
          <p:nvPr>
            <p:ph sz="half" idx="2"/>
          </p:nvPr>
        </p:nvPicPr>
        <p:blipFill>
          <a:blip r:embed="rId2"/>
          <a:stretch>
            <a:fillRect/>
          </a:stretch>
        </p:blipFill>
        <p:spPr>
          <a:xfrm>
            <a:off x="176028" y="815312"/>
            <a:ext cx="3568088" cy="1526251"/>
          </a:xfrm>
          <a:noFill/>
        </p:spPr>
      </p:pic>
      <p:sp>
        <p:nvSpPr>
          <p:cNvPr id="16" name="Text Placeholder 4">
            <a:extLst>
              <a:ext uri="{FF2B5EF4-FFF2-40B4-BE49-F238E27FC236}">
                <a16:creationId xmlns:a16="http://schemas.microsoft.com/office/drawing/2014/main" id="{08CFF665-D134-0E8E-E938-F5FB35360923}"/>
              </a:ext>
            </a:extLst>
          </p:cNvPr>
          <p:cNvSpPr>
            <a:spLocks noGrp="1"/>
          </p:cNvSpPr>
          <p:nvPr>
            <p:ph type="body" sz="quarter" idx="3"/>
          </p:nvPr>
        </p:nvSpPr>
        <p:spPr>
          <a:xfrm>
            <a:off x="4645025" y="1535113"/>
            <a:ext cx="4041775" cy="639762"/>
          </a:xfrm>
        </p:spPr>
        <p:txBody>
          <a:bodyPr/>
          <a:lstStyle/>
          <a:p>
            <a:endParaRPr lang="en-US"/>
          </a:p>
        </p:txBody>
      </p:sp>
      <p:sp>
        <p:nvSpPr>
          <p:cNvPr id="18" name="Content Placeholder 5">
            <a:extLst>
              <a:ext uri="{FF2B5EF4-FFF2-40B4-BE49-F238E27FC236}">
                <a16:creationId xmlns:a16="http://schemas.microsoft.com/office/drawing/2014/main" id="{12F067C5-7EDF-72BB-9091-519E3427D3E6}"/>
              </a:ext>
            </a:extLst>
          </p:cNvPr>
          <p:cNvSpPr>
            <a:spLocks noGrp="1"/>
          </p:cNvSpPr>
          <p:nvPr>
            <p:ph sz="quarter" idx="4"/>
          </p:nvPr>
        </p:nvSpPr>
        <p:spPr>
          <a:xfrm>
            <a:off x="4645025" y="2174875"/>
            <a:ext cx="4041775" cy="3951288"/>
          </a:xfrm>
        </p:spPr>
        <p:txBody>
          <a:bodyPr/>
          <a:lstStyle/>
          <a:p>
            <a:endParaRPr lang="en-US"/>
          </a:p>
        </p:txBody>
      </p:sp>
      <p:sp>
        <p:nvSpPr>
          <p:cNvPr id="20" name="Footer Placeholder 6">
            <a:extLst>
              <a:ext uri="{FF2B5EF4-FFF2-40B4-BE49-F238E27FC236}">
                <a16:creationId xmlns:a16="http://schemas.microsoft.com/office/drawing/2014/main" id="{CEA6DF39-37D3-B0DE-AADF-B3DF5D3A1701}"/>
              </a:ext>
            </a:extLst>
          </p:cNvPr>
          <p:cNvSpPr>
            <a:spLocks noGrp="1"/>
          </p:cNvSpPr>
          <p:nvPr>
            <p:ph type="ftr" sz="quarter" idx="11"/>
          </p:nvPr>
        </p:nvSpPr>
        <p:spPr>
          <a:xfrm>
            <a:off x="3124200" y="6248400"/>
            <a:ext cx="2895600" cy="457200"/>
          </a:xfrm>
        </p:spPr>
        <p:txBody>
          <a:bodyPr/>
          <a:lstStyle/>
          <a:p>
            <a:pPr>
              <a:spcAft>
                <a:spcPts val="600"/>
              </a:spcAft>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5" name="Tinta 4">
                <a:extLst>
                  <a:ext uri="{FF2B5EF4-FFF2-40B4-BE49-F238E27FC236}">
                    <a16:creationId xmlns:a16="http://schemas.microsoft.com/office/drawing/2014/main" id="{E266CD25-3CAC-A6FB-FE36-369786F50256}"/>
                  </a:ext>
                </a:extLst>
              </p14:cNvPr>
              <p14:cNvContentPartPr/>
              <p14:nvPr/>
            </p14:nvContentPartPr>
            <p14:xfrm>
              <a:off x="4936583" y="6646898"/>
              <a:ext cx="360" cy="360"/>
            </p14:xfrm>
          </p:contentPart>
        </mc:Choice>
        <mc:Fallback xmlns="">
          <p:pic>
            <p:nvPicPr>
              <p:cNvPr id="5" name="Tinta 4">
                <a:extLst>
                  <a:ext uri="{FF2B5EF4-FFF2-40B4-BE49-F238E27FC236}">
                    <a16:creationId xmlns:a16="http://schemas.microsoft.com/office/drawing/2014/main" id="{E266CD25-3CAC-A6FB-FE36-369786F50256}"/>
                  </a:ext>
                </a:extLst>
              </p:cNvPr>
              <p:cNvPicPr/>
              <p:nvPr/>
            </p:nvPicPr>
            <p:blipFill>
              <a:blip r:embed="rId4"/>
              <a:stretch>
                <a:fillRect/>
              </a:stretch>
            </p:blipFill>
            <p:spPr>
              <a:xfrm>
                <a:off x="4930463" y="664077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 name="Tinta 9">
                <a:extLst>
                  <a:ext uri="{FF2B5EF4-FFF2-40B4-BE49-F238E27FC236}">
                    <a16:creationId xmlns:a16="http://schemas.microsoft.com/office/drawing/2014/main" id="{2E4231B1-F70C-B490-0BE9-896C2E56903C}"/>
                  </a:ext>
                </a:extLst>
              </p14:cNvPr>
              <p14:cNvContentPartPr/>
              <p14:nvPr/>
            </p14:nvContentPartPr>
            <p14:xfrm>
              <a:off x="7151006" y="2453634"/>
              <a:ext cx="1163880" cy="34200"/>
            </p14:xfrm>
          </p:contentPart>
        </mc:Choice>
        <mc:Fallback xmlns="">
          <p:pic>
            <p:nvPicPr>
              <p:cNvPr id="10" name="Tinta 9">
                <a:extLst>
                  <a:ext uri="{FF2B5EF4-FFF2-40B4-BE49-F238E27FC236}">
                    <a16:creationId xmlns:a16="http://schemas.microsoft.com/office/drawing/2014/main" id="{2E4231B1-F70C-B490-0BE9-896C2E56903C}"/>
                  </a:ext>
                </a:extLst>
              </p:cNvPr>
              <p:cNvPicPr/>
              <p:nvPr/>
            </p:nvPicPr>
            <p:blipFill>
              <a:blip r:embed="rId6"/>
              <a:stretch>
                <a:fillRect/>
              </a:stretch>
            </p:blipFill>
            <p:spPr>
              <a:xfrm>
                <a:off x="7097006" y="2345634"/>
                <a:ext cx="1271520" cy="249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Tinta 10">
                <a:extLst>
                  <a:ext uri="{FF2B5EF4-FFF2-40B4-BE49-F238E27FC236}">
                    <a16:creationId xmlns:a16="http://schemas.microsoft.com/office/drawing/2014/main" id="{A682FFCB-A334-5B02-3CFF-5F11AC5BFCE7}"/>
                  </a:ext>
                </a:extLst>
              </p14:cNvPr>
              <p14:cNvContentPartPr/>
              <p14:nvPr/>
            </p14:nvContentPartPr>
            <p14:xfrm>
              <a:off x="2602406" y="2703114"/>
              <a:ext cx="3666960" cy="64440"/>
            </p14:xfrm>
          </p:contentPart>
        </mc:Choice>
        <mc:Fallback xmlns="">
          <p:pic>
            <p:nvPicPr>
              <p:cNvPr id="11" name="Tinta 10">
                <a:extLst>
                  <a:ext uri="{FF2B5EF4-FFF2-40B4-BE49-F238E27FC236}">
                    <a16:creationId xmlns:a16="http://schemas.microsoft.com/office/drawing/2014/main" id="{A682FFCB-A334-5B02-3CFF-5F11AC5BFCE7}"/>
                  </a:ext>
                </a:extLst>
              </p:cNvPr>
              <p:cNvPicPr/>
              <p:nvPr/>
            </p:nvPicPr>
            <p:blipFill>
              <a:blip r:embed="rId8"/>
              <a:stretch>
                <a:fillRect/>
              </a:stretch>
            </p:blipFill>
            <p:spPr>
              <a:xfrm>
                <a:off x="2548406" y="2595474"/>
                <a:ext cx="3774600" cy="280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Tinta 12">
                <a:extLst>
                  <a:ext uri="{FF2B5EF4-FFF2-40B4-BE49-F238E27FC236}">
                    <a16:creationId xmlns:a16="http://schemas.microsoft.com/office/drawing/2014/main" id="{3C6C653C-31BA-344A-08EA-399015122736}"/>
                  </a:ext>
                </a:extLst>
              </p14:cNvPr>
              <p14:cNvContentPartPr/>
              <p14:nvPr/>
            </p14:nvContentPartPr>
            <p14:xfrm>
              <a:off x="5244086" y="4180914"/>
              <a:ext cx="3008160" cy="39600"/>
            </p14:xfrm>
          </p:contentPart>
        </mc:Choice>
        <mc:Fallback xmlns="">
          <p:pic>
            <p:nvPicPr>
              <p:cNvPr id="13" name="Tinta 12">
                <a:extLst>
                  <a:ext uri="{FF2B5EF4-FFF2-40B4-BE49-F238E27FC236}">
                    <a16:creationId xmlns:a16="http://schemas.microsoft.com/office/drawing/2014/main" id="{3C6C653C-31BA-344A-08EA-399015122736}"/>
                  </a:ext>
                </a:extLst>
              </p:cNvPr>
              <p:cNvPicPr/>
              <p:nvPr/>
            </p:nvPicPr>
            <p:blipFill>
              <a:blip r:embed="rId10"/>
              <a:stretch>
                <a:fillRect/>
              </a:stretch>
            </p:blipFill>
            <p:spPr>
              <a:xfrm>
                <a:off x="5190086" y="4072914"/>
                <a:ext cx="31158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5" name="Tinta 14">
                <a:extLst>
                  <a:ext uri="{FF2B5EF4-FFF2-40B4-BE49-F238E27FC236}">
                    <a16:creationId xmlns:a16="http://schemas.microsoft.com/office/drawing/2014/main" id="{70E0428C-164D-6D69-0910-CEA5CC8CA9B8}"/>
                  </a:ext>
                </a:extLst>
              </p14:cNvPr>
              <p14:cNvContentPartPr/>
              <p14:nvPr/>
            </p14:nvContentPartPr>
            <p14:xfrm>
              <a:off x="2602406" y="4391154"/>
              <a:ext cx="5673600" cy="126720"/>
            </p14:xfrm>
          </p:contentPart>
        </mc:Choice>
        <mc:Fallback xmlns="">
          <p:pic>
            <p:nvPicPr>
              <p:cNvPr id="15" name="Tinta 14">
                <a:extLst>
                  <a:ext uri="{FF2B5EF4-FFF2-40B4-BE49-F238E27FC236}">
                    <a16:creationId xmlns:a16="http://schemas.microsoft.com/office/drawing/2014/main" id="{70E0428C-164D-6D69-0910-CEA5CC8CA9B8}"/>
                  </a:ext>
                </a:extLst>
              </p:cNvPr>
              <p:cNvPicPr/>
              <p:nvPr/>
            </p:nvPicPr>
            <p:blipFill>
              <a:blip r:embed="rId12"/>
              <a:stretch>
                <a:fillRect/>
              </a:stretch>
            </p:blipFill>
            <p:spPr>
              <a:xfrm>
                <a:off x="2548406" y="4283154"/>
                <a:ext cx="578124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Tinta 18">
                <a:extLst>
                  <a:ext uri="{FF2B5EF4-FFF2-40B4-BE49-F238E27FC236}">
                    <a16:creationId xmlns:a16="http://schemas.microsoft.com/office/drawing/2014/main" id="{510C7FD6-0C31-89A5-40C3-5CCDAD6FC14E}"/>
                  </a:ext>
                </a:extLst>
              </p14:cNvPr>
              <p14:cNvContentPartPr/>
              <p14:nvPr/>
            </p14:nvContentPartPr>
            <p14:xfrm>
              <a:off x="2594846" y="4594914"/>
              <a:ext cx="5635080" cy="86400"/>
            </p14:xfrm>
          </p:contentPart>
        </mc:Choice>
        <mc:Fallback xmlns="">
          <p:pic>
            <p:nvPicPr>
              <p:cNvPr id="19" name="Tinta 18">
                <a:extLst>
                  <a:ext uri="{FF2B5EF4-FFF2-40B4-BE49-F238E27FC236}">
                    <a16:creationId xmlns:a16="http://schemas.microsoft.com/office/drawing/2014/main" id="{510C7FD6-0C31-89A5-40C3-5CCDAD6FC14E}"/>
                  </a:ext>
                </a:extLst>
              </p:cNvPr>
              <p:cNvPicPr/>
              <p:nvPr/>
            </p:nvPicPr>
            <p:blipFill>
              <a:blip r:embed="rId14"/>
              <a:stretch>
                <a:fillRect/>
              </a:stretch>
            </p:blipFill>
            <p:spPr>
              <a:xfrm>
                <a:off x="2540846" y="4486914"/>
                <a:ext cx="5742720" cy="3020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1" name="Tinta 20">
                <a:extLst>
                  <a:ext uri="{FF2B5EF4-FFF2-40B4-BE49-F238E27FC236}">
                    <a16:creationId xmlns:a16="http://schemas.microsoft.com/office/drawing/2014/main" id="{7FA9DA17-A535-7265-4AE6-990ED221F082}"/>
                  </a:ext>
                </a:extLst>
              </p14:cNvPr>
              <p14:cNvContentPartPr/>
              <p14:nvPr/>
            </p14:nvContentPartPr>
            <p14:xfrm>
              <a:off x="2532206" y="4821714"/>
              <a:ext cx="3078360" cy="40680"/>
            </p14:xfrm>
          </p:contentPart>
        </mc:Choice>
        <mc:Fallback xmlns="">
          <p:pic>
            <p:nvPicPr>
              <p:cNvPr id="21" name="Tinta 20">
                <a:extLst>
                  <a:ext uri="{FF2B5EF4-FFF2-40B4-BE49-F238E27FC236}">
                    <a16:creationId xmlns:a16="http://schemas.microsoft.com/office/drawing/2014/main" id="{7FA9DA17-A535-7265-4AE6-990ED221F082}"/>
                  </a:ext>
                </a:extLst>
              </p:cNvPr>
              <p:cNvPicPr/>
              <p:nvPr/>
            </p:nvPicPr>
            <p:blipFill>
              <a:blip r:embed="rId16"/>
              <a:stretch>
                <a:fillRect/>
              </a:stretch>
            </p:blipFill>
            <p:spPr>
              <a:xfrm>
                <a:off x="2478566" y="4714074"/>
                <a:ext cx="318600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3" name="Tinta 22">
                <a:extLst>
                  <a:ext uri="{FF2B5EF4-FFF2-40B4-BE49-F238E27FC236}">
                    <a16:creationId xmlns:a16="http://schemas.microsoft.com/office/drawing/2014/main" id="{36300E33-23FB-4F6D-43AA-F0588D0A78B3}"/>
                  </a:ext>
                </a:extLst>
              </p14:cNvPr>
              <p14:cNvContentPartPr/>
              <p14:nvPr/>
            </p14:nvContentPartPr>
            <p14:xfrm>
              <a:off x="3602846" y="5337594"/>
              <a:ext cx="4861440" cy="720"/>
            </p14:xfrm>
          </p:contentPart>
        </mc:Choice>
        <mc:Fallback xmlns="">
          <p:pic>
            <p:nvPicPr>
              <p:cNvPr id="23" name="Tinta 22">
                <a:extLst>
                  <a:ext uri="{FF2B5EF4-FFF2-40B4-BE49-F238E27FC236}">
                    <a16:creationId xmlns:a16="http://schemas.microsoft.com/office/drawing/2014/main" id="{36300E33-23FB-4F6D-43AA-F0588D0A78B3}"/>
                  </a:ext>
                </a:extLst>
              </p:cNvPr>
              <p:cNvPicPr/>
              <p:nvPr/>
            </p:nvPicPr>
            <p:blipFill>
              <a:blip r:embed="rId18"/>
              <a:stretch>
                <a:fillRect/>
              </a:stretch>
            </p:blipFill>
            <p:spPr>
              <a:xfrm>
                <a:off x="3548846" y="5121594"/>
                <a:ext cx="49690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4" name="Tinta 23">
                <a:extLst>
                  <a:ext uri="{FF2B5EF4-FFF2-40B4-BE49-F238E27FC236}">
                    <a16:creationId xmlns:a16="http://schemas.microsoft.com/office/drawing/2014/main" id="{A0A9F7F4-EE65-4AC1-3B20-3254431461A6}"/>
                  </a:ext>
                </a:extLst>
              </p14:cNvPr>
              <p14:cNvContentPartPr/>
              <p14:nvPr/>
            </p14:nvContentPartPr>
            <p14:xfrm>
              <a:off x="2625806" y="5564394"/>
              <a:ext cx="984240" cy="31680"/>
            </p14:xfrm>
          </p:contentPart>
        </mc:Choice>
        <mc:Fallback xmlns="">
          <p:pic>
            <p:nvPicPr>
              <p:cNvPr id="24" name="Tinta 23">
                <a:extLst>
                  <a:ext uri="{FF2B5EF4-FFF2-40B4-BE49-F238E27FC236}">
                    <a16:creationId xmlns:a16="http://schemas.microsoft.com/office/drawing/2014/main" id="{A0A9F7F4-EE65-4AC1-3B20-3254431461A6}"/>
                  </a:ext>
                </a:extLst>
              </p:cNvPr>
              <p:cNvPicPr/>
              <p:nvPr/>
            </p:nvPicPr>
            <p:blipFill>
              <a:blip r:embed="rId20"/>
              <a:stretch>
                <a:fillRect/>
              </a:stretch>
            </p:blipFill>
            <p:spPr>
              <a:xfrm>
                <a:off x="2571806" y="5456394"/>
                <a:ext cx="10918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5" name="Tinta 24">
                <a:extLst>
                  <a:ext uri="{FF2B5EF4-FFF2-40B4-BE49-F238E27FC236}">
                    <a16:creationId xmlns:a16="http://schemas.microsoft.com/office/drawing/2014/main" id="{78F19335-8273-6D96-80BF-A7E8079CA75D}"/>
                  </a:ext>
                </a:extLst>
              </p14:cNvPr>
              <p14:cNvContentPartPr/>
              <p14:nvPr/>
            </p14:nvContentPartPr>
            <p14:xfrm>
              <a:off x="3204326" y="5913234"/>
              <a:ext cx="5165280" cy="58680"/>
            </p14:xfrm>
          </p:contentPart>
        </mc:Choice>
        <mc:Fallback xmlns="">
          <p:pic>
            <p:nvPicPr>
              <p:cNvPr id="25" name="Tinta 24">
                <a:extLst>
                  <a:ext uri="{FF2B5EF4-FFF2-40B4-BE49-F238E27FC236}">
                    <a16:creationId xmlns:a16="http://schemas.microsoft.com/office/drawing/2014/main" id="{78F19335-8273-6D96-80BF-A7E8079CA75D}"/>
                  </a:ext>
                </a:extLst>
              </p:cNvPr>
              <p:cNvPicPr/>
              <p:nvPr/>
            </p:nvPicPr>
            <p:blipFill>
              <a:blip r:embed="rId22"/>
              <a:stretch>
                <a:fillRect/>
              </a:stretch>
            </p:blipFill>
            <p:spPr>
              <a:xfrm>
                <a:off x="3150686" y="5805594"/>
                <a:ext cx="52729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6" name="Tinta 25">
                <a:extLst>
                  <a:ext uri="{FF2B5EF4-FFF2-40B4-BE49-F238E27FC236}">
                    <a16:creationId xmlns:a16="http://schemas.microsoft.com/office/drawing/2014/main" id="{5FC040A8-E620-7DEC-BAF3-83F3B30107D3}"/>
                  </a:ext>
                </a:extLst>
              </p14:cNvPr>
              <p14:cNvContentPartPr/>
              <p14:nvPr/>
            </p14:nvContentPartPr>
            <p14:xfrm>
              <a:off x="2594846" y="6165954"/>
              <a:ext cx="4122720" cy="72360"/>
            </p14:xfrm>
          </p:contentPart>
        </mc:Choice>
        <mc:Fallback xmlns="">
          <p:pic>
            <p:nvPicPr>
              <p:cNvPr id="26" name="Tinta 25">
                <a:extLst>
                  <a:ext uri="{FF2B5EF4-FFF2-40B4-BE49-F238E27FC236}">
                    <a16:creationId xmlns:a16="http://schemas.microsoft.com/office/drawing/2014/main" id="{5FC040A8-E620-7DEC-BAF3-83F3B30107D3}"/>
                  </a:ext>
                </a:extLst>
              </p:cNvPr>
              <p:cNvPicPr/>
              <p:nvPr/>
            </p:nvPicPr>
            <p:blipFill>
              <a:blip r:embed="rId24"/>
              <a:stretch>
                <a:fillRect/>
              </a:stretch>
            </p:blipFill>
            <p:spPr>
              <a:xfrm>
                <a:off x="2540846" y="6058314"/>
                <a:ext cx="423036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 name="Tinta 1">
                <a:extLst>
                  <a:ext uri="{FF2B5EF4-FFF2-40B4-BE49-F238E27FC236}">
                    <a16:creationId xmlns:a16="http://schemas.microsoft.com/office/drawing/2014/main" id="{C81E878B-B717-9949-FF7E-4B15FACC26D1}"/>
                  </a:ext>
                </a:extLst>
              </p14:cNvPr>
              <p14:cNvContentPartPr/>
              <p14:nvPr/>
            </p14:nvContentPartPr>
            <p14:xfrm>
              <a:off x="3759086" y="2997594"/>
              <a:ext cx="360" cy="3600"/>
            </p14:xfrm>
          </p:contentPart>
        </mc:Choice>
        <mc:Fallback xmlns="">
          <p:pic>
            <p:nvPicPr>
              <p:cNvPr id="2" name="Tinta 1">
                <a:extLst>
                  <a:ext uri="{FF2B5EF4-FFF2-40B4-BE49-F238E27FC236}">
                    <a16:creationId xmlns:a16="http://schemas.microsoft.com/office/drawing/2014/main" id="{C81E878B-B717-9949-FF7E-4B15FACC26D1}"/>
                  </a:ext>
                </a:extLst>
              </p:cNvPr>
              <p:cNvPicPr/>
              <p:nvPr/>
            </p:nvPicPr>
            <p:blipFill>
              <a:blip r:embed="rId26"/>
              <a:stretch>
                <a:fillRect/>
              </a:stretch>
            </p:blipFill>
            <p:spPr>
              <a:xfrm>
                <a:off x="3705446" y="2889594"/>
                <a:ext cx="108000" cy="219240"/>
              </a:xfrm>
              <a:prstGeom prst="rect">
                <a:avLst/>
              </a:prstGeom>
            </p:spPr>
          </p:pic>
        </mc:Fallback>
      </mc:AlternateContent>
      <p:pic>
        <p:nvPicPr>
          <p:cNvPr id="4" name="Imagem 3">
            <a:extLst>
              <a:ext uri="{FF2B5EF4-FFF2-40B4-BE49-F238E27FC236}">
                <a16:creationId xmlns:a16="http://schemas.microsoft.com/office/drawing/2014/main" id="{CB84EF14-0C19-852E-E199-7AFBBEB4D8C2}"/>
              </a:ext>
            </a:extLst>
          </p:cNvPr>
          <p:cNvPicPr>
            <a:picLocks noChangeAspect="1"/>
          </p:cNvPicPr>
          <p:nvPr/>
        </p:nvPicPr>
        <p:blipFill>
          <a:blip r:embed="rId27"/>
          <a:stretch>
            <a:fillRect/>
          </a:stretch>
        </p:blipFill>
        <p:spPr>
          <a:xfrm>
            <a:off x="1979711" y="1265532"/>
            <a:ext cx="6700949" cy="5592468"/>
          </a:xfrm>
          <a:prstGeom prst="rect">
            <a:avLst/>
          </a:prstGeom>
        </p:spPr>
      </p:pic>
      <mc:AlternateContent xmlns:mc="http://schemas.openxmlformats.org/markup-compatibility/2006" xmlns:p14="http://schemas.microsoft.com/office/powerpoint/2010/main">
        <mc:Choice Requires="p14">
          <p:contentPart p14:bwMode="auto" r:id="rId28">
            <p14:nvContentPartPr>
              <p14:cNvPr id="6" name="Tinta 5">
                <a:extLst>
                  <a:ext uri="{FF2B5EF4-FFF2-40B4-BE49-F238E27FC236}">
                    <a16:creationId xmlns:a16="http://schemas.microsoft.com/office/drawing/2014/main" id="{915E3024-EF84-B03E-AB8D-0D658A179B8A}"/>
                  </a:ext>
                </a:extLst>
              </p14:cNvPr>
              <p14:cNvContentPartPr/>
              <p14:nvPr/>
            </p14:nvContentPartPr>
            <p14:xfrm>
              <a:off x="4509326" y="1974474"/>
              <a:ext cx="4204440" cy="89640"/>
            </p14:xfrm>
          </p:contentPart>
        </mc:Choice>
        <mc:Fallback xmlns="">
          <p:pic>
            <p:nvPicPr>
              <p:cNvPr id="6" name="Tinta 5">
                <a:extLst>
                  <a:ext uri="{FF2B5EF4-FFF2-40B4-BE49-F238E27FC236}">
                    <a16:creationId xmlns:a16="http://schemas.microsoft.com/office/drawing/2014/main" id="{915E3024-EF84-B03E-AB8D-0D658A179B8A}"/>
                  </a:ext>
                </a:extLst>
              </p:cNvPr>
              <p:cNvPicPr/>
              <p:nvPr/>
            </p:nvPicPr>
            <p:blipFill>
              <a:blip r:embed="rId29"/>
              <a:stretch>
                <a:fillRect/>
              </a:stretch>
            </p:blipFill>
            <p:spPr>
              <a:xfrm>
                <a:off x="4455326" y="1866474"/>
                <a:ext cx="431208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 name="Tinta 16">
                <a:extLst>
                  <a:ext uri="{FF2B5EF4-FFF2-40B4-BE49-F238E27FC236}">
                    <a16:creationId xmlns:a16="http://schemas.microsoft.com/office/drawing/2014/main" id="{942639D9-B996-CFB3-CF9E-C5A024FCB77A}"/>
                  </a:ext>
                </a:extLst>
              </p14:cNvPr>
              <p14:cNvContentPartPr/>
              <p14:nvPr/>
            </p14:nvContentPartPr>
            <p14:xfrm>
              <a:off x="2141606" y="2304954"/>
              <a:ext cx="789480" cy="24120"/>
            </p14:xfrm>
          </p:contentPart>
        </mc:Choice>
        <mc:Fallback xmlns="">
          <p:pic>
            <p:nvPicPr>
              <p:cNvPr id="17" name="Tinta 16">
                <a:extLst>
                  <a:ext uri="{FF2B5EF4-FFF2-40B4-BE49-F238E27FC236}">
                    <a16:creationId xmlns:a16="http://schemas.microsoft.com/office/drawing/2014/main" id="{942639D9-B996-CFB3-CF9E-C5A024FCB77A}"/>
                  </a:ext>
                </a:extLst>
              </p:cNvPr>
              <p:cNvPicPr/>
              <p:nvPr/>
            </p:nvPicPr>
            <p:blipFill>
              <a:blip r:embed="rId31"/>
              <a:stretch>
                <a:fillRect/>
              </a:stretch>
            </p:blipFill>
            <p:spPr>
              <a:xfrm>
                <a:off x="2087606" y="2196954"/>
                <a:ext cx="897120" cy="23976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7" name="Tinta 26">
                <a:extLst>
                  <a:ext uri="{FF2B5EF4-FFF2-40B4-BE49-F238E27FC236}">
                    <a16:creationId xmlns:a16="http://schemas.microsoft.com/office/drawing/2014/main" id="{0E6F6347-EB8B-BB37-BDDA-B9FBBE3274DC}"/>
                  </a:ext>
                </a:extLst>
              </p14:cNvPr>
              <p14:cNvContentPartPr/>
              <p14:nvPr/>
            </p14:nvContentPartPr>
            <p14:xfrm>
              <a:off x="3134126" y="2500434"/>
              <a:ext cx="1930680" cy="70920"/>
            </p14:xfrm>
          </p:contentPart>
        </mc:Choice>
        <mc:Fallback xmlns="">
          <p:pic>
            <p:nvPicPr>
              <p:cNvPr id="27" name="Tinta 26">
                <a:extLst>
                  <a:ext uri="{FF2B5EF4-FFF2-40B4-BE49-F238E27FC236}">
                    <a16:creationId xmlns:a16="http://schemas.microsoft.com/office/drawing/2014/main" id="{0E6F6347-EB8B-BB37-BDDA-B9FBBE3274DC}"/>
                  </a:ext>
                </a:extLst>
              </p:cNvPr>
              <p:cNvPicPr/>
              <p:nvPr/>
            </p:nvPicPr>
            <p:blipFill>
              <a:blip r:embed="rId33"/>
              <a:stretch>
                <a:fillRect/>
              </a:stretch>
            </p:blipFill>
            <p:spPr>
              <a:xfrm>
                <a:off x="3080126" y="2392434"/>
                <a:ext cx="203832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9" name="Tinta 28">
                <a:extLst>
                  <a:ext uri="{FF2B5EF4-FFF2-40B4-BE49-F238E27FC236}">
                    <a16:creationId xmlns:a16="http://schemas.microsoft.com/office/drawing/2014/main" id="{C07D20A1-9DE4-7521-D051-6CEDCCA1F997}"/>
                  </a:ext>
                </a:extLst>
              </p14:cNvPr>
              <p14:cNvContentPartPr/>
              <p14:nvPr/>
            </p14:nvContentPartPr>
            <p14:xfrm>
              <a:off x="2844686" y="3368034"/>
              <a:ext cx="5894640" cy="720"/>
            </p14:xfrm>
          </p:contentPart>
        </mc:Choice>
        <mc:Fallback xmlns="">
          <p:pic>
            <p:nvPicPr>
              <p:cNvPr id="29" name="Tinta 28">
                <a:extLst>
                  <a:ext uri="{FF2B5EF4-FFF2-40B4-BE49-F238E27FC236}">
                    <a16:creationId xmlns:a16="http://schemas.microsoft.com/office/drawing/2014/main" id="{C07D20A1-9DE4-7521-D051-6CEDCCA1F997}"/>
                  </a:ext>
                </a:extLst>
              </p:cNvPr>
              <p:cNvPicPr/>
              <p:nvPr/>
            </p:nvPicPr>
            <p:blipFill>
              <a:blip r:embed="rId35"/>
              <a:stretch>
                <a:fillRect/>
              </a:stretch>
            </p:blipFill>
            <p:spPr>
              <a:xfrm>
                <a:off x="2790686" y="3152034"/>
                <a:ext cx="600228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1" name="Tinta 30">
                <a:extLst>
                  <a:ext uri="{FF2B5EF4-FFF2-40B4-BE49-F238E27FC236}">
                    <a16:creationId xmlns:a16="http://schemas.microsoft.com/office/drawing/2014/main" id="{A69F39F3-5976-A3AF-81A9-CB8FDD61DD7A}"/>
                  </a:ext>
                </a:extLst>
              </p14:cNvPr>
              <p14:cNvContentPartPr/>
              <p14:nvPr/>
            </p14:nvContentPartPr>
            <p14:xfrm>
              <a:off x="2125406" y="3548034"/>
              <a:ext cx="3611520" cy="47160"/>
            </p14:xfrm>
          </p:contentPart>
        </mc:Choice>
        <mc:Fallback xmlns="">
          <p:pic>
            <p:nvPicPr>
              <p:cNvPr id="31" name="Tinta 30">
                <a:extLst>
                  <a:ext uri="{FF2B5EF4-FFF2-40B4-BE49-F238E27FC236}">
                    <a16:creationId xmlns:a16="http://schemas.microsoft.com/office/drawing/2014/main" id="{A69F39F3-5976-A3AF-81A9-CB8FDD61DD7A}"/>
                  </a:ext>
                </a:extLst>
              </p:cNvPr>
              <p:cNvPicPr/>
              <p:nvPr/>
            </p:nvPicPr>
            <p:blipFill>
              <a:blip r:embed="rId37"/>
              <a:stretch>
                <a:fillRect/>
              </a:stretch>
            </p:blipFill>
            <p:spPr>
              <a:xfrm>
                <a:off x="2071406" y="3440034"/>
                <a:ext cx="371916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2" name="Tinta 31">
                <a:extLst>
                  <a:ext uri="{FF2B5EF4-FFF2-40B4-BE49-F238E27FC236}">
                    <a16:creationId xmlns:a16="http://schemas.microsoft.com/office/drawing/2014/main" id="{FA5524F4-7030-BB2E-C2FD-DC036D34EB60}"/>
                  </a:ext>
                </a:extLst>
              </p14:cNvPr>
              <p14:cNvContentPartPr/>
              <p14:nvPr/>
            </p14:nvContentPartPr>
            <p14:xfrm>
              <a:off x="5838086" y="3578634"/>
              <a:ext cx="2773800" cy="24480"/>
            </p14:xfrm>
          </p:contentPart>
        </mc:Choice>
        <mc:Fallback xmlns="">
          <p:pic>
            <p:nvPicPr>
              <p:cNvPr id="32" name="Tinta 31">
                <a:extLst>
                  <a:ext uri="{FF2B5EF4-FFF2-40B4-BE49-F238E27FC236}">
                    <a16:creationId xmlns:a16="http://schemas.microsoft.com/office/drawing/2014/main" id="{FA5524F4-7030-BB2E-C2FD-DC036D34EB60}"/>
                  </a:ext>
                </a:extLst>
              </p:cNvPr>
              <p:cNvPicPr/>
              <p:nvPr/>
            </p:nvPicPr>
            <p:blipFill>
              <a:blip r:embed="rId39"/>
              <a:stretch>
                <a:fillRect/>
              </a:stretch>
            </p:blipFill>
            <p:spPr>
              <a:xfrm>
                <a:off x="5784446" y="3470634"/>
                <a:ext cx="288144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4" name="Tinta 33">
                <a:extLst>
                  <a:ext uri="{FF2B5EF4-FFF2-40B4-BE49-F238E27FC236}">
                    <a16:creationId xmlns:a16="http://schemas.microsoft.com/office/drawing/2014/main" id="{8A783C18-E053-036A-F704-748B0887999D}"/>
                  </a:ext>
                </a:extLst>
              </p14:cNvPr>
              <p14:cNvContentPartPr/>
              <p14:nvPr/>
            </p14:nvContentPartPr>
            <p14:xfrm>
              <a:off x="2188046" y="3766914"/>
              <a:ext cx="1610640" cy="23760"/>
            </p14:xfrm>
          </p:contentPart>
        </mc:Choice>
        <mc:Fallback xmlns="">
          <p:pic>
            <p:nvPicPr>
              <p:cNvPr id="34" name="Tinta 33">
                <a:extLst>
                  <a:ext uri="{FF2B5EF4-FFF2-40B4-BE49-F238E27FC236}">
                    <a16:creationId xmlns:a16="http://schemas.microsoft.com/office/drawing/2014/main" id="{8A783C18-E053-036A-F704-748B0887999D}"/>
                  </a:ext>
                </a:extLst>
              </p:cNvPr>
              <p:cNvPicPr/>
              <p:nvPr/>
            </p:nvPicPr>
            <p:blipFill>
              <a:blip r:embed="rId41"/>
              <a:stretch>
                <a:fillRect/>
              </a:stretch>
            </p:blipFill>
            <p:spPr>
              <a:xfrm>
                <a:off x="2134046" y="3658914"/>
                <a:ext cx="171828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 name="Tinta 34">
                <a:extLst>
                  <a:ext uri="{FF2B5EF4-FFF2-40B4-BE49-F238E27FC236}">
                    <a16:creationId xmlns:a16="http://schemas.microsoft.com/office/drawing/2014/main" id="{7AE7EA46-A34E-C5F6-DEE9-D48E372124A4}"/>
                  </a:ext>
                </a:extLst>
              </p14:cNvPr>
              <p14:cNvContentPartPr/>
              <p14:nvPr/>
            </p14:nvContentPartPr>
            <p14:xfrm>
              <a:off x="3977966" y="3781674"/>
              <a:ext cx="4509000" cy="120960"/>
            </p14:xfrm>
          </p:contentPart>
        </mc:Choice>
        <mc:Fallback xmlns="">
          <p:pic>
            <p:nvPicPr>
              <p:cNvPr id="35" name="Tinta 34">
                <a:extLst>
                  <a:ext uri="{FF2B5EF4-FFF2-40B4-BE49-F238E27FC236}">
                    <a16:creationId xmlns:a16="http://schemas.microsoft.com/office/drawing/2014/main" id="{7AE7EA46-A34E-C5F6-DEE9-D48E372124A4}"/>
                  </a:ext>
                </a:extLst>
              </p:cNvPr>
              <p:cNvPicPr/>
              <p:nvPr/>
            </p:nvPicPr>
            <p:blipFill>
              <a:blip r:embed="rId43"/>
              <a:stretch>
                <a:fillRect/>
              </a:stretch>
            </p:blipFill>
            <p:spPr>
              <a:xfrm>
                <a:off x="3924326" y="3673674"/>
                <a:ext cx="461664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7" name="Tinta 36">
                <a:extLst>
                  <a:ext uri="{FF2B5EF4-FFF2-40B4-BE49-F238E27FC236}">
                    <a16:creationId xmlns:a16="http://schemas.microsoft.com/office/drawing/2014/main" id="{540B994B-723D-6C8A-F9B0-82CC156D6153}"/>
                  </a:ext>
                </a:extLst>
              </p14:cNvPr>
              <p14:cNvContentPartPr/>
              <p14:nvPr/>
            </p14:nvContentPartPr>
            <p14:xfrm>
              <a:off x="2172566" y="4079034"/>
              <a:ext cx="5135040" cy="8280"/>
            </p14:xfrm>
          </p:contentPart>
        </mc:Choice>
        <mc:Fallback xmlns="">
          <p:pic>
            <p:nvPicPr>
              <p:cNvPr id="37" name="Tinta 36">
                <a:extLst>
                  <a:ext uri="{FF2B5EF4-FFF2-40B4-BE49-F238E27FC236}">
                    <a16:creationId xmlns:a16="http://schemas.microsoft.com/office/drawing/2014/main" id="{540B994B-723D-6C8A-F9B0-82CC156D6153}"/>
                  </a:ext>
                </a:extLst>
              </p:cNvPr>
              <p:cNvPicPr/>
              <p:nvPr/>
            </p:nvPicPr>
            <p:blipFill>
              <a:blip r:embed="rId45"/>
              <a:stretch>
                <a:fillRect/>
              </a:stretch>
            </p:blipFill>
            <p:spPr>
              <a:xfrm>
                <a:off x="2118566" y="3971034"/>
                <a:ext cx="5242680" cy="2239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9" name="Tinta 38">
                <a:extLst>
                  <a:ext uri="{FF2B5EF4-FFF2-40B4-BE49-F238E27FC236}">
                    <a16:creationId xmlns:a16="http://schemas.microsoft.com/office/drawing/2014/main" id="{CA50A638-F75A-ADB8-3F8A-921F3E0F0740}"/>
                  </a:ext>
                </a:extLst>
              </p14:cNvPr>
              <p14:cNvContentPartPr/>
              <p14:nvPr/>
            </p14:nvContentPartPr>
            <p14:xfrm>
              <a:off x="2141606" y="4274514"/>
              <a:ext cx="6424560" cy="23760"/>
            </p14:xfrm>
          </p:contentPart>
        </mc:Choice>
        <mc:Fallback xmlns="">
          <p:pic>
            <p:nvPicPr>
              <p:cNvPr id="39" name="Tinta 38">
                <a:extLst>
                  <a:ext uri="{FF2B5EF4-FFF2-40B4-BE49-F238E27FC236}">
                    <a16:creationId xmlns:a16="http://schemas.microsoft.com/office/drawing/2014/main" id="{CA50A638-F75A-ADB8-3F8A-921F3E0F0740}"/>
                  </a:ext>
                </a:extLst>
              </p:cNvPr>
              <p:cNvPicPr/>
              <p:nvPr/>
            </p:nvPicPr>
            <p:blipFill>
              <a:blip r:embed="rId47"/>
              <a:stretch>
                <a:fillRect/>
              </a:stretch>
            </p:blipFill>
            <p:spPr>
              <a:xfrm>
                <a:off x="2087606" y="4166514"/>
                <a:ext cx="653220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0" name="Tinta 39">
                <a:extLst>
                  <a:ext uri="{FF2B5EF4-FFF2-40B4-BE49-F238E27FC236}">
                    <a16:creationId xmlns:a16="http://schemas.microsoft.com/office/drawing/2014/main" id="{5259A977-0F19-6802-97AE-B22E1FF3E551}"/>
                  </a:ext>
                </a:extLst>
              </p14:cNvPr>
              <p14:cNvContentPartPr/>
              <p14:nvPr/>
            </p14:nvContentPartPr>
            <p14:xfrm>
              <a:off x="2195966" y="4508514"/>
              <a:ext cx="6447240" cy="72000"/>
            </p14:xfrm>
          </p:contentPart>
        </mc:Choice>
        <mc:Fallback xmlns="">
          <p:pic>
            <p:nvPicPr>
              <p:cNvPr id="40" name="Tinta 39">
                <a:extLst>
                  <a:ext uri="{FF2B5EF4-FFF2-40B4-BE49-F238E27FC236}">
                    <a16:creationId xmlns:a16="http://schemas.microsoft.com/office/drawing/2014/main" id="{5259A977-0F19-6802-97AE-B22E1FF3E551}"/>
                  </a:ext>
                </a:extLst>
              </p:cNvPr>
              <p:cNvPicPr/>
              <p:nvPr/>
            </p:nvPicPr>
            <p:blipFill>
              <a:blip r:embed="rId49"/>
              <a:stretch>
                <a:fillRect/>
              </a:stretch>
            </p:blipFill>
            <p:spPr>
              <a:xfrm>
                <a:off x="2142326" y="4400874"/>
                <a:ext cx="655488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1" name="Tinta 40">
                <a:extLst>
                  <a:ext uri="{FF2B5EF4-FFF2-40B4-BE49-F238E27FC236}">
                    <a16:creationId xmlns:a16="http://schemas.microsoft.com/office/drawing/2014/main" id="{0FB64E5C-8F6F-542F-0C5D-6001456C129E}"/>
                  </a:ext>
                </a:extLst>
              </p14:cNvPr>
              <p14:cNvContentPartPr/>
              <p14:nvPr/>
            </p14:nvContentPartPr>
            <p14:xfrm>
              <a:off x="2102006" y="4703994"/>
              <a:ext cx="2126160" cy="86760"/>
            </p14:xfrm>
          </p:contentPart>
        </mc:Choice>
        <mc:Fallback xmlns="">
          <p:pic>
            <p:nvPicPr>
              <p:cNvPr id="41" name="Tinta 40">
                <a:extLst>
                  <a:ext uri="{FF2B5EF4-FFF2-40B4-BE49-F238E27FC236}">
                    <a16:creationId xmlns:a16="http://schemas.microsoft.com/office/drawing/2014/main" id="{0FB64E5C-8F6F-542F-0C5D-6001456C129E}"/>
                  </a:ext>
                </a:extLst>
              </p:cNvPr>
              <p:cNvPicPr/>
              <p:nvPr/>
            </p:nvPicPr>
            <p:blipFill>
              <a:blip r:embed="rId51"/>
              <a:stretch>
                <a:fillRect/>
              </a:stretch>
            </p:blipFill>
            <p:spPr>
              <a:xfrm>
                <a:off x="2048366" y="4596354"/>
                <a:ext cx="2233800" cy="3024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3" name="Tinta 42">
                <a:extLst>
                  <a:ext uri="{FF2B5EF4-FFF2-40B4-BE49-F238E27FC236}">
                    <a16:creationId xmlns:a16="http://schemas.microsoft.com/office/drawing/2014/main" id="{2B5B59E9-F05B-5759-1E4E-7E53647BC65D}"/>
                  </a:ext>
                </a:extLst>
              </p14:cNvPr>
              <p14:cNvContentPartPr/>
              <p14:nvPr/>
            </p14:nvContentPartPr>
            <p14:xfrm>
              <a:off x="2157086" y="5251554"/>
              <a:ext cx="1914840" cy="47160"/>
            </p14:xfrm>
          </p:contentPart>
        </mc:Choice>
        <mc:Fallback xmlns="">
          <p:pic>
            <p:nvPicPr>
              <p:cNvPr id="43" name="Tinta 42">
                <a:extLst>
                  <a:ext uri="{FF2B5EF4-FFF2-40B4-BE49-F238E27FC236}">
                    <a16:creationId xmlns:a16="http://schemas.microsoft.com/office/drawing/2014/main" id="{2B5B59E9-F05B-5759-1E4E-7E53647BC65D}"/>
                  </a:ext>
                </a:extLst>
              </p:cNvPr>
              <p:cNvPicPr/>
              <p:nvPr/>
            </p:nvPicPr>
            <p:blipFill>
              <a:blip r:embed="rId53"/>
              <a:stretch>
                <a:fillRect/>
              </a:stretch>
            </p:blipFill>
            <p:spPr>
              <a:xfrm>
                <a:off x="2103086" y="5143554"/>
                <a:ext cx="202248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4" name="Tinta 43">
                <a:extLst>
                  <a:ext uri="{FF2B5EF4-FFF2-40B4-BE49-F238E27FC236}">
                    <a16:creationId xmlns:a16="http://schemas.microsoft.com/office/drawing/2014/main" id="{F4AFB68A-9A83-87AD-FD9C-74564B4F49BC}"/>
                  </a:ext>
                </a:extLst>
              </p14:cNvPr>
              <p14:cNvContentPartPr/>
              <p14:nvPr/>
            </p14:nvContentPartPr>
            <p14:xfrm>
              <a:off x="6736646" y="5225274"/>
              <a:ext cx="1841760" cy="42120"/>
            </p14:xfrm>
          </p:contentPart>
        </mc:Choice>
        <mc:Fallback xmlns="">
          <p:pic>
            <p:nvPicPr>
              <p:cNvPr id="44" name="Tinta 43">
                <a:extLst>
                  <a:ext uri="{FF2B5EF4-FFF2-40B4-BE49-F238E27FC236}">
                    <a16:creationId xmlns:a16="http://schemas.microsoft.com/office/drawing/2014/main" id="{F4AFB68A-9A83-87AD-FD9C-74564B4F49BC}"/>
                  </a:ext>
                </a:extLst>
              </p:cNvPr>
              <p:cNvPicPr/>
              <p:nvPr/>
            </p:nvPicPr>
            <p:blipFill>
              <a:blip r:embed="rId55"/>
              <a:stretch>
                <a:fillRect/>
              </a:stretch>
            </p:blipFill>
            <p:spPr>
              <a:xfrm>
                <a:off x="6683006" y="5117634"/>
                <a:ext cx="1949400" cy="257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6" name="Tinta 45">
                <a:extLst>
                  <a:ext uri="{FF2B5EF4-FFF2-40B4-BE49-F238E27FC236}">
                    <a16:creationId xmlns:a16="http://schemas.microsoft.com/office/drawing/2014/main" id="{5D91898B-EA9F-950A-BFB7-AFCEFB90A97D}"/>
                  </a:ext>
                </a:extLst>
              </p14:cNvPr>
              <p14:cNvContentPartPr/>
              <p14:nvPr/>
            </p14:nvContentPartPr>
            <p14:xfrm>
              <a:off x="2172566" y="5579874"/>
              <a:ext cx="6347880" cy="720"/>
            </p14:xfrm>
          </p:contentPart>
        </mc:Choice>
        <mc:Fallback xmlns="">
          <p:pic>
            <p:nvPicPr>
              <p:cNvPr id="46" name="Tinta 45">
                <a:extLst>
                  <a:ext uri="{FF2B5EF4-FFF2-40B4-BE49-F238E27FC236}">
                    <a16:creationId xmlns:a16="http://schemas.microsoft.com/office/drawing/2014/main" id="{5D91898B-EA9F-950A-BFB7-AFCEFB90A97D}"/>
                  </a:ext>
                </a:extLst>
              </p:cNvPr>
              <p:cNvPicPr/>
              <p:nvPr/>
            </p:nvPicPr>
            <p:blipFill>
              <a:blip r:embed="rId57"/>
              <a:stretch>
                <a:fillRect/>
              </a:stretch>
            </p:blipFill>
            <p:spPr>
              <a:xfrm>
                <a:off x="2118566" y="5363874"/>
                <a:ext cx="64555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8" name="Tinta 47">
                <a:extLst>
                  <a:ext uri="{FF2B5EF4-FFF2-40B4-BE49-F238E27FC236}">
                    <a16:creationId xmlns:a16="http://schemas.microsoft.com/office/drawing/2014/main" id="{4E6C4078-BA26-D835-4FDA-70CADC7180E0}"/>
                  </a:ext>
                </a:extLst>
              </p14:cNvPr>
              <p14:cNvContentPartPr/>
              <p14:nvPr/>
            </p14:nvContentPartPr>
            <p14:xfrm>
              <a:off x="2860166" y="5806314"/>
              <a:ext cx="5627880" cy="720"/>
            </p14:xfrm>
          </p:contentPart>
        </mc:Choice>
        <mc:Fallback xmlns="">
          <p:pic>
            <p:nvPicPr>
              <p:cNvPr id="48" name="Tinta 47">
                <a:extLst>
                  <a:ext uri="{FF2B5EF4-FFF2-40B4-BE49-F238E27FC236}">
                    <a16:creationId xmlns:a16="http://schemas.microsoft.com/office/drawing/2014/main" id="{4E6C4078-BA26-D835-4FDA-70CADC7180E0}"/>
                  </a:ext>
                </a:extLst>
              </p:cNvPr>
              <p:cNvPicPr/>
              <p:nvPr/>
            </p:nvPicPr>
            <p:blipFill>
              <a:blip r:embed="rId59"/>
              <a:stretch>
                <a:fillRect/>
              </a:stretch>
            </p:blipFill>
            <p:spPr>
              <a:xfrm>
                <a:off x="2806166" y="5590314"/>
                <a:ext cx="57355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9" name="Tinta 48">
                <a:extLst>
                  <a:ext uri="{FF2B5EF4-FFF2-40B4-BE49-F238E27FC236}">
                    <a16:creationId xmlns:a16="http://schemas.microsoft.com/office/drawing/2014/main" id="{EB29D85D-2D54-675B-A004-C9509EB35267}"/>
                  </a:ext>
                </a:extLst>
              </p14:cNvPr>
              <p14:cNvContentPartPr/>
              <p14:nvPr/>
            </p14:nvContentPartPr>
            <p14:xfrm>
              <a:off x="2251046" y="5907834"/>
              <a:ext cx="1983960" cy="78840"/>
            </p14:xfrm>
          </p:contentPart>
        </mc:Choice>
        <mc:Fallback xmlns="">
          <p:pic>
            <p:nvPicPr>
              <p:cNvPr id="49" name="Tinta 48">
                <a:extLst>
                  <a:ext uri="{FF2B5EF4-FFF2-40B4-BE49-F238E27FC236}">
                    <a16:creationId xmlns:a16="http://schemas.microsoft.com/office/drawing/2014/main" id="{EB29D85D-2D54-675B-A004-C9509EB35267}"/>
                  </a:ext>
                </a:extLst>
              </p:cNvPr>
              <p:cNvPicPr/>
              <p:nvPr/>
            </p:nvPicPr>
            <p:blipFill>
              <a:blip r:embed="rId61"/>
              <a:stretch>
                <a:fillRect/>
              </a:stretch>
            </p:blipFill>
            <p:spPr>
              <a:xfrm>
                <a:off x="2197046" y="5800194"/>
                <a:ext cx="2091600" cy="29448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0" name="Tinta 49">
                <a:extLst>
                  <a:ext uri="{FF2B5EF4-FFF2-40B4-BE49-F238E27FC236}">
                    <a16:creationId xmlns:a16="http://schemas.microsoft.com/office/drawing/2014/main" id="{3F66080B-5369-E825-0AEE-E991BBDE9831}"/>
                  </a:ext>
                </a:extLst>
              </p14:cNvPr>
              <p14:cNvContentPartPr/>
              <p14:nvPr/>
            </p14:nvContentPartPr>
            <p14:xfrm>
              <a:off x="7018166" y="6236514"/>
              <a:ext cx="1562760" cy="110160"/>
            </p14:xfrm>
          </p:contentPart>
        </mc:Choice>
        <mc:Fallback xmlns="">
          <p:pic>
            <p:nvPicPr>
              <p:cNvPr id="50" name="Tinta 49">
                <a:extLst>
                  <a:ext uri="{FF2B5EF4-FFF2-40B4-BE49-F238E27FC236}">
                    <a16:creationId xmlns:a16="http://schemas.microsoft.com/office/drawing/2014/main" id="{3F66080B-5369-E825-0AEE-E991BBDE9831}"/>
                  </a:ext>
                </a:extLst>
              </p:cNvPr>
              <p:cNvPicPr/>
              <p:nvPr/>
            </p:nvPicPr>
            <p:blipFill>
              <a:blip r:embed="rId63"/>
              <a:stretch>
                <a:fillRect/>
              </a:stretch>
            </p:blipFill>
            <p:spPr>
              <a:xfrm>
                <a:off x="6964166" y="6128514"/>
                <a:ext cx="1670400" cy="3258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1" name="Tinta 50">
                <a:extLst>
                  <a:ext uri="{FF2B5EF4-FFF2-40B4-BE49-F238E27FC236}">
                    <a16:creationId xmlns:a16="http://schemas.microsoft.com/office/drawing/2014/main" id="{64B40559-DA5B-9028-69F9-B4AF0138B265}"/>
                  </a:ext>
                </a:extLst>
              </p14:cNvPr>
              <p14:cNvContentPartPr/>
              <p14:nvPr/>
            </p14:nvContentPartPr>
            <p14:xfrm>
              <a:off x="2125406" y="6493554"/>
              <a:ext cx="6525360" cy="95760"/>
            </p14:xfrm>
          </p:contentPart>
        </mc:Choice>
        <mc:Fallback xmlns="">
          <p:pic>
            <p:nvPicPr>
              <p:cNvPr id="51" name="Tinta 50">
                <a:extLst>
                  <a:ext uri="{FF2B5EF4-FFF2-40B4-BE49-F238E27FC236}">
                    <a16:creationId xmlns:a16="http://schemas.microsoft.com/office/drawing/2014/main" id="{64B40559-DA5B-9028-69F9-B4AF0138B265}"/>
                  </a:ext>
                </a:extLst>
              </p:cNvPr>
              <p:cNvPicPr/>
              <p:nvPr/>
            </p:nvPicPr>
            <p:blipFill>
              <a:blip r:embed="rId65"/>
              <a:stretch>
                <a:fillRect/>
              </a:stretch>
            </p:blipFill>
            <p:spPr>
              <a:xfrm>
                <a:off x="2071766" y="6385554"/>
                <a:ext cx="663300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3" name="Tinta 52">
                <a:extLst>
                  <a:ext uri="{FF2B5EF4-FFF2-40B4-BE49-F238E27FC236}">
                    <a16:creationId xmlns:a16="http://schemas.microsoft.com/office/drawing/2014/main" id="{C941BB40-5EBF-4EDC-F887-E9B2FEEDFCE0}"/>
                  </a:ext>
                </a:extLst>
              </p14:cNvPr>
              <p14:cNvContentPartPr/>
              <p14:nvPr/>
            </p14:nvContentPartPr>
            <p14:xfrm>
              <a:off x="2133686" y="6728634"/>
              <a:ext cx="805320" cy="86400"/>
            </p14:xfrm>
          </p:contentPart>
        </mc:Choice>
        <mc:Fallback xmlns="">
          <p:pic>
            <p:nvPicPr>
              <p:cNvPr id="53" name="Tinta 52">
                <a:extLst>
                  <a:ext uri="{FF2B5EF4-FFF2-40B4-BE49-F238E27FC236}">
                    <a16:creationId xmlns:a16="http://schemas.microsoft.com/office/drawing/2014/main" id="{C941BB40-5EBF-4EDC-F887-E9B2FEEDFCE0}"/>
                  </a:ext>
                </a:extLst>
              </p:cNvPr>
              <p:cNvPicPr/>
              <p:nvPr/>
            </p:nvPicPr>
            <p:blipFill>
              <a:blip r:embed="rId67"/>
              <a:stretch>
                <a:fillRect/>
              </a:stretch>
            </p:blipFill>
            <p:spPr>
              <a:xfrm>
                <a:off x="2079686" y="6620634"/>
                <a:ext cx="912960" cy="302040"/>
              </a:xfrm>
              <a:prstGeom prst="rect">
                <a:avLst/>
              </a:prstGeom>
            </p:spPr>
          </p:pic>
        </mc:Fallback>
      </mc:AlternateContent>
      <p:grpSp>
        <p:nvGrpSpPr>
          <p:cNvPr id="56" name="Agrupar 55">
            <a:extLst>
              <a:ext uri="{FF2B5EF4-FFF2-40B4-BE49-F238E27FC236}">
                <a16:creationId xmlns:a16="http://schemas.microsoft.com/office/drawing/2014/main" id="{CFFB9DD3-5F19-B4AD-A1ED-B0BA7084B459}"/>
              </a:ext>
            </a:extLst>
          </p:cNvPr>
          <p:cNvGrpSpPr/>
          <p:nvPr/>
        </p:nvGrpSpPr>
        <p:grpSpPr>
          <a:xfrm>
            <a:off x="2686646" y="6345129"/>
            <a:ext cx="3627360" cy="330120"/>
            <a:chOff x="2686646" y="6345129"/>
            <a:chExt cx="3627360" cy="330120"/>
          </a:xfrm>
        </p:grpSpPr>
        <mc:AlternateContent xmlns:mc="http://schemas.openxmlformats.org/markup-compatibility/2006" xmlns:p14="http://schemas.microsoft.com/office/powerpoint/2010/main">
          <mc:Choice Requires="p14">
            <p:contentPart p14:bwMode="auto" r:id="rId68">
              <p14:nvContentPartPr>
                <p14:cNvPr id="54" name="Tinta 53">
                  <a:extLst>
                    <a:ext uri="{FF2B5EF4-FFF2-40B4-BE49-F238E27FC236}">
                      <a16:creationId xmlns:a16="http://schemas.microsoft.com/office/drawing/2014/main" id="{7B548B94-FEE4-C0E3-6E60-854A0F00ABAB}"/>
                    </a:ext>
                  </a:extLst>
                </p14:cNvPr>
                <p14:cNvContentPartPr/>
                <p14:nvPr/>
              </p14:nvContentPartPr>
              <p14:xfrm>
                <a:off x="2686646" y="6345129"/>
                <a:ext cx="604800" cy="330120"/>
              </p14:xfrm>
            </p:contentPart>
          </mc:Choice>
          <mc:Fallback xmlns="">
            <p:pic>
              <p:nvPicPr>
                <p:cNvPr id="54" name="Tinta 53">
                  <a:extLst>
                    <a:ext uri="{FF2B5EF4-FFF2-40B4-BE49-F238E27FC236}">
                      <a16:creationId xmlns:a16="http://schemas.microsoft.com/office/drawing/2014/main" id="{7B548B94-FEE4-C0E3-6E60-854A0F00ABAB}"/>
                    </a:ext>
                  </a:extLst>
                </p:cNvPr>
                <p:cNvPicPr/>
                <p:nvPr/>
              </p:nvPicPr>
              <p:blipFill>
                <a:blip r:embed="rId69"/>
                <a:stretch>
                  <a:fillRect/>
                </a:stretch>
              </p:blipFill>
              <p:spPr>
                <a:xfrm>
                  <a:off x="2680526" y="6339009"/>
                  <a:ext cx="617040" cy="34236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5" name="Tinta 54">
                  <a:extLst>
                    <a:ext uri="{FF2B5EF4-FFF2-40B4-BE49-F238E27FC236}">
                      <a16:creationId xmlns:a16="http://schemas.microsoft.com/office/drawing/2014/main" id="{C58FAF54-42D0-09B2-3F58-0D216D489344}"/>
                    </a:ext>
                  </a:extLst>
                </p14:cNvPr>
                <p14:cNvContentPartPr/>
                <p14:nvPr/>
              </p14:nvContentPartPr>
              <p14:xfrm>
                <a:off x="3321326" y="6501729"/>
                <a:ext cx="2992680" cy="133200"/>
              </p14:xfrm>
            </p:contentPart>
          </mc:Choice>
          <mc:Fallback xmlns="">
            <p:pic>
              <p:nvPicPr>
                <p:cNvPr id="55" name="Tinta 54">
                  <a:extLst>
                    <a:ext uri="{FF2B5EF4-FFF2-40B4-BE49-F238E27FC236}">
                      <a16:creationId xmlns:a16="http://schemas.microsoft.com/office/drawing/2014/main" id="{C58FAF54-42D0-09B2-3F58-0D216D489344}"/>
                    </a:ext>
                  </a:extLst>
                </p:cNvPr>
                <p:cNvPicPr/>
                <p:nvPr/>
              </p:nvPicPr>
              <p:blipFill>
                <a:blip r:embed="rId71"/>
                <a:stretch>
                  <a:fillRect/>
                </a:stretch>
              </p:blipFill>
              <p:spPr>
                <a:xfrm>
                  <a:off x="3315206" y="6495609"/>
                  <a:ext cx="3004920" cy="145440"/>
                </a:xfrm>
                <a:prstGeom prst="rect">
                  <a:avLst/>
                </a:prstGeom>
              </p:spPr>
            </p:pic>
          </mc:Fallback>
        </mc:AlternateContent>
      </p:grpSp>
      <p:grpSp>
        <p:nvGrpSpPr>
          <p:cNvPr id="9" name="Agrupar 8">
            <a:extLst>
              <a:ext uri="{FF2B5EF4-FFF2-40B4-BE49-F238E27FC236}">
                <a16:creationId xmlns:a16="http://schemas.microsoft.com/office/drawing/2014/main" id="{21FD013F-F3AC-C8C8-F55C-DAAAE81F38BA}"/>
              </a:ext>
            </a:extLst>
          </p:cNvPr>
          <p:cNvGrpSpPr/>
          <p:nvPr/>
        </p:nvGrpSpPr>
        <p:grpSpPr>
          <a:xfrm>
            <a:off x="747240" y="3184222"/>
            <a:ext cx="1212120" cy="1110240"/>
            <a:chOff x="747240" y="3184222"/>
            <a:chExt cx="1212120" cy="1110240"/>
          </a:xfrm>
        </p:grpSpPr>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3" name="Tinta 2">
                  <a:extLst>
                    <a:ext uri="{FF2B5EF4-FFF2-40B4-BE49-F238E27FC236}">
                      <a16:creationId xmlns:a16="http://schemas.microsoft.com/office/drawing/2014/main" id="{4E94E5B2-C53F-0EBA-D456-FDC6CA9154BF}"/>
                    </a:ext>
                  </a:extLst>
                </p14:cNvPr>
                <p14:cNvContentPartPr/>
                <p14:nvPr/>
              </p14:nvContentPartPr>
              <p14:xfrm>
                <a:off x="747240" y="3257302"/>
                <a:ext cx="1201680" cy="713880"/>
              </p14:xfrm>
            </p:contentPart>
          </mc:Choice>
          <mc:Fallback xmlns="">
            <p:pic>
              <p:nvPicPr>
                <p:cNvPr id="3" name="Tinta 2">
                  <a:extLst>
                    <a:ext uri="{FF2B5EF4-FFF2-40B4-BE49-F238E27FC236}">
                      <a16:creationId xmlns:a16="http://schemas.microsoft.com/office/drawing/2014/main" id="{4E94E5B2-C53F-0EBA-D456-FDC6CA9154BF}"/>
                    </a:ext>
                  </a:extLst>
                </p:cNvPr>
                <p:cNvPicPr/>
                <p:nvPr/>
              </p:nvPicPr>
              <p:blipFill>
                <a:blip r:embed="rId73"/>
                <a:stretch>
                  <a:fillRect/>
                </a:stretch>
              </p:blipFill>
              <p:spPr>
                <a:xfrm>
                  <a:off x="741120" y="3251182"/>
                  <a:ext cx="1213920" cy="726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8" name="Tinta 7">
                  <a:extLst>
                    <a:ext uri="{FF2B5EF4-FFF2-40B4-BE49-F238E27FC236}">
                      <a16:creationId xmlns:a16="http://schemas.microsoft.com/office/drawing/2014/main" id="{E955D481-8E95-D79F-7C8F-EF89DB8D22B3}"/>
                    </a:ext>
                  </a:extLst>
                </p14:cNvPr>
                <p14:cNvContentPartPr/>
                <p14:nvPr/>
              </p14:nvContentPartPr>
              <p14:xfrm>
                <a:off x="1824000" y="3184222"/>
                <a:ext cx="135360" cy="1110240"/>
              </p14:xfrm>
            </p:contentPart>
          </mc:Choice>
          <mc:Fallback xmlns="">
            <p:pic>
              <p:nvPicPr>
                <p:cNvPr id="8" name="Tinta 7">
                  <a:extLst>
                    <a:ext uri="{FF2B5EF4-FFF2-40B4-BE49-F238E27FC236}">
                      <a16:creationId xmlns:a16="http://schemas.microsoft.com/office/drawing/2014/main" id="{E955D481-8E95-D79F-7C8F-EF89DB8D22B3}"/>
                    </a:ext>
                  </a:extLst>
                </p:cNvPr>
                <p:cNvPicPr/>
                <p:nvPr/>
              </p:nvPicPr>
              <p:blipFill>
                <a:blip r:embed="rId75"/>
                <a:stretch>
                  <a:fillRect/>
                </a:stretch>
              </p:blipFill>
              <p:spPr>
                <a:xfrm>
                  <a:off x="1817880" y="3178102"/>
                  <a:ext cx="147600" cy="11224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22" name="Tinta 21">
                <a:extLst>
                  <a:ext uri="{FF2B5EF4-FFF2-40B4-BE49-F238E27FC236}">
                    <a16:creationId xmlns:a16="http://schemas.microsoft.com/office/drawing/2014/main" id="{CDE5153D-EAAB-481F-93FB-C61D63AC2F28}"/>
                  </a:ext>
                </a:extLst>
              </p14:cNvPr>
              <p14:cNvContentPartPr/>
              <p14:nvPr/>
            </p14:nvContentPartPr>
            <p14:xfrm>
              <a:off x="1536360" y="4697302"/>
              <a:ext cx="402120" cy="1832400"/>
            </p14:xfrm>
          </p:contentPart>
        </mc:Choice>
        <mc:Fallback xmlns="">
          <p:pic>
            <p:nvPicPr>
              <p:cNvPr id="22" name="Tinta 21">
                <a:extLst>
                  <a:ext uri="{FF2B5EF4-FFF2-40B4-BE49-F238E27FC236}">
                    <a16:creationId xmlns:a16="http://schemas.microsoft.com/office/drawing/2014/main" id="{CDE5153D-EAAB-481F-93FB-C61D63AC2F28}"/>
                  </a:ext>
                </a:extLst>
              </p:cNvPr>
              <p:cNvPicPr/>
              <p:nvPr/>
            </p:nvPicPr>
            <p:blipFill>
              <a:blip r:embed="rId77"/>
              <a:stretch>
                <a:fillRect/>
              </a:stretch>
            </p:blipFill>
            <p:spPr>
              <a:xfrm>
                <a:off x="1530240" y="4691182"/>
                <a:ext cx="414360" cy="1844640"/>
              </a:xfrm>
              <a:prstGeom prst="rect">
                <a:avLst/>
              </a:prstGeom>
            </p:spPr>
          </p:pic>
        </mc:Fallback>
      </mc:AlternateContent>
      <p:grpSp>
        <p:nvGrpSpPr>
          <p:cNvPr id="38" name="Agrupar 37">
            <a:extLst>
              <a:ext uri="{FF2B5EF4-FFF2-40B4-BE49-F238E27FC236}">
                <a16:creationId xmlns:a16="http://schemas.microsoft.com/office/drawing/2014/main" id="{4BD1BEB2-6401-40B7-E1B6-27A4C4489875}"/>
              </a:ext>
            </a:extLst>
          </p:cNvPr>
          <p:cNvGrpSpPr/>
          <p:nvPr/>
        </p:nvGrpSpPr>
        <p:grpSpPr>
          <a:xfrm>
            <a:off x="8814120" y="6395782"/>
            <a:ext cx="308520" cy="393120"/>
            <a:chOff x="8814120" y="6395782"/>
            <a:chExt cx="308520" cy="393120"/>
          </a:xfrm>
        </p:grpSpPr>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28" name="Tinta 27">
                  <a:extLst>
                    <a:ext uri="{FF2B5EF4-FFF2-40B4-BE49-F238E27FC236}">
                      <a16:creationId xmlns:a16="http://schemas.microsoft.com/office/drawing/2014/main" id="{824005A3-0B1F-9956-B313-088CC273EC72}"/>
                    </a:ext>
                  </a:extLst>
                </p14:cNvPr>
                <p14:cNvContentPartPr/>
                <p14:nvPr/>
              </p14:nvContentPartPr>
              <p14:xfrm>
                <a:off x="8814120" y="6449422"/>
                <a:ext cx="132840" cy="199440"/>
              </p14:xfrm>
            </p:contentPart>
          </mc:Choice>
          <mc:Fallback xmlns="">
            <p:pic>
              <p:nvPicPr>
                <p:cNvPr id="28" name="Tinta 27">
                  <a:extLst>
                    <a:ext uri="{FF2B5EF4-FFF2-40B4-BE49-F238E27FC236}">
                      <a16:creationId xmlns:a16="http://schemas.microsoft.com/office/drawing/2014/main" id="{824005A3-0B1F-9956-B313-088CC273EC72}"/>
                    </a:ext>
                  </a:extLst>
                </p:cNvPr>
                <p:cNvPicPr/>
                <p:nvPr/>
              </p:nvPicPr>
              <p:blipFill>
                <a:blip r:embed="rId79"/>
                <a:stretch>
                  <a:fillRect/>
                </a:stretch>
              </p:blipFill>
              <p:spPr>
                <a:xfrm>
                  <a:off x="8808000" y="6443302"/>
                  <a:ext cx="145080" cy="211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30" name="Tinta 29">
                  <a:extLst>
                    <a:ext uri="{FF2B5EF4-FFF2-40B4-BE49-F238E27FC236}">
                      <a16:creationId xmlns:a16="http://schemas.microsoft.com/office/drawing/2014/main" id="{6B956D42-59E6-62F8-85C2-CDFFF36D2306}"/>
                    </a:ext>
                  </a:extLst>
                </p14:cNvPr>
                <p14:cNvContentPartPr/>
                <p14:nvPr/>
              </p14:nvContentPartPr>
              <p14:xfrm>
                <a:off x="8926800" y="6395782"/>
                <a:ext cx="195840" cy="297720"/>
              </p14:xfrm>
            </p:contentPart>
          </mc:Choice>
          <mc:Fallback xmlns="">
            <p:pic>
              <p:nvPicPr>
                <p:cNvPr id="30" name="Tinta 29">
                  <a:extLst>
                    <a:ext uri="{FF2B5EF4-FFF2-40B4-BE49-F238E27FC236}">
                      <a16:creationId xmlns:a16="http://schemas.microsoft.com/office/drawing/2014/main" id="{6B956D42-59E6-62F8-85C2-CDFFF36D2306}"/>
                    </a:ext>
                  </a:extLst>
                </p:cNvPr>
                <p:cNvPicPr/>
                <p:nvPr/>
              </p:nvPicPr>
              <p:blipFill>
                <a:blip r:embed="rId81"/>
                <a:stretch>
                  <a:fillRect/>
                </a:stretch>
              </p:blipFill>
              <p:spPr>
                <a:xfrm>
                  <a:off x="8920680" y="6389662"/>
                  <a:ext cx="208080" cy="30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36" name="Tinta 35">
                  <a:extLst>
                    <a:ext uri="{FF2B5EF4-FFF2-40B4-BE49-F238E27FC236}">
                      <a16:creationId xmlns:a16="http://schemas.microsoft.com/office/drawing/2014/main" id="{6C3F4371-0562-C164-5422-E18B7D6DD31C}"/>
                    </a:ext>
                  </a:extLst>
                </p14:cNvPr>
                <p14:cNvContentPartPr/>
                <p14:nvPr/>
              </p14:nvContentPartPr>
              <p14:xfrm>
                <a:off x="8885400" y="6532942"/>
                <a:ext cx="177480" cy="255960"/>
              </p14:xfrm>
            </p:contentPart>
          </mc:Choice>
          <mc:Fallback xmlns="">
            <p:pic>
              <p:nvPicPr>
                <p:cNvPr id="36" name="Tinta 35">
                  <a:extLst>
                    <a:ext uri="{FF2B5EF4-FFF2-40B4-BE49-F238E27FC236}">
                      <a16:creationId xmlns:a16="http://schemas.microsoft.com/office/drawing/2014/main" id="{6C3F4371-0562-C164-5422-E18B7D6DD31C}"/>
                    </a:ext>
                  </a:extLst>
                </p:cNvPr>
                <p:cNvPicPr/>
                <p:nvPr/>
              </p:nvPicPr>
              <p:blipFill>
                <a:blip r:embed="rId83"/>
                <a:stretch>
                  <a:fillRect/>
                </a:stretch>
              </p:blipFill>
              <p:spPr>
                <a:xfrm>
                  <a:off x="8879280" y="6526822"/>
                  <a:ext cx="189720" cy="2682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4">
            <p14:nvContentPartPr>
              <p14:cNvPr id="33" name="Tinta 32">
                <a:extLst>
                  <a:ext uri="{FF2B5EF4-FFF2-40B4-BE49-F238E27FC236}">
                    <a16:creationId xmlns:a16="http://schemas.microsoft.com/office/drawing/2014/main" id="{D3D7123F-EB8F-AC62-DC5C-7CF210F0CE11}"/>
                  </a:ext>
                </a:extLst>
              </p14:cNvPr>
              <p14:cNvContentPartPr/>
              <p14:nvPr/>
            </p14:nvContentPartPr>
            <p14:xfrm>
              <a:off x="6162000" y="3285742"/>
              <a:ext cx="2478600" cy="133560"/>
            </p14:xfrm>
          </p:contentPart>
        </mc:Choice>
        <mc:Fallback xmlns="">
          <p:pic>
            <p:nvPicPr>
              <p:cNvPr id="33" name="Tinta 32">
                <a:extLst>
                  <a:ext uri="{FF2B5EF4-FFF2-40B4-BE49-F238E27FC236}">
                    <a16:creationId xmlns:a16="http://schemas.microsoft.com/office/drawing/2014/main" id="{D3D7123F-EB8F-AC62-DC5C-7CF210F0CE11}"/>
                  </a:ext>
                </a:extLst>
              </p:cNvPr>
              <p:cNvPicPr/>
              <p:nvPr/>
            </p:nvPicPr>
            <p:blipFill>
              <a:blip r:embed="rId85"/>
              <a:stretch>
                <a:fillRect/>
              </a:stretch>
            </p:blipFill>
            <p:spPr>
              <a:xfrm>
                <a:off x="6090360" y="3142102"/>
                <a:ext cx="2622240" cy="4212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45" name="Tinta 44">
                <a:extLst>
                  <a:ext uri="{FF2B5EF4-FFF2-40B4-BE49-F238E27FC236}">
                    <a16:creationId xmlns:a16="http://schemas.microsoft.com/office/drawing/2014/main" id="{CE38F891-CA0E-5480-5EE9-30E1FC44C0BB}"/>
                  </a:ext>
                </a:extLst>
              </p14:cNvPr>
              <p14:cNvContentPartPr/>
              <p14:nvPr/>
            </p14:nvContentPartPr>
            <p14:xfrm>
              <a:off x="2100120" y="3552142"/>
              <a:ext cx="3575880" cy="720"/>
            </p14:xfrm>
          </p:contentPart>
        </mc:Choice>
        <mc:Fallback xmlns="">
          <p:pic>
            <p:nvPicPr>
              <p:cNvPr id="45" name="Tinta 44">
                <a:extLst>
                  <a:ext uri="{FF2B5EF4-FFF2-40B4-BE49-F238E27FC236}">
                    <a16:creationId xmlns:a16="http://schemas.microsoft.com/office/drawing/2014/main" id="{CE38F891-CA0E-5480-5EE9-30E1FC44C0BB}"/>
                  </a:ext>
                </a:extLst>
              </p:cNvPr>
              <p:cNvPicPr/>
              <p:nvPr/>
            </p:nvPicPr>
            <p:blipFill>
              <a:blip r:embed="rId87"/>
              <a:stretch>
                <a:fillRect/>
              </a:stretch>
            </p:blipFill>
            <p:spPr>
              <a:xfrm>
                <a:off x="2028120" y="3264142"/>
                <a:ext cx="371952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47" name="Tinta 46">
                <a:extLst>
                  <a:ext uri="{FF2B5EF4-FFF2-40B4-BE49-F238E27FC236}">
                    <a16:creationId xmlns:a16="http://schemas.microsoft.com/office/drawing/2014/main" id="{844EC013-0B71-06FE-7664-77250E50B50D}"/>
                  </a:ext>
                </a:extLst>
              </p14:cNvPr>
              <p14:cNvContentPartPr/>
              <p14:nvPr/>
            </p14:nvContentPartPr>
            <p14:xfrm>
              <a:off x="5863200" y="3523342"/>
              <a:ext cx="2703960" cy="84600"/>
            </p14:xfrm>
          </p:contentPart>
        </mc:Choice>
        <mc:Fallback xmlns="">
          <p:pic>
            <p:nvPicPr>
              <p:cNvPr id="47" name="Tinta 46">
                <a:extLst>
                  <a:ext uri="{FF2B5EF4-FFF2-40B4-BE49-F238E27FC236}">
                    <a16:creationId xmlns:a16="http://schemas.microsoft.com/office/drawing/2014/main" id="{844EC013-0B71-06FE-7664-77250E50B50D}"/>
                  </a:ext>
                </a:extLst>
              </p:cNvPr>
              <p:cNvPicPr/>
              <p:nvPr/>
            </p:nvPicPr>
            <p:blipFill>
              <a:blip r:embed="rId89"/>
              <a:stretch>
                <a:fillRect/>
              </a:stretch>
            </p:blipFill>
            <p:spPr>
              <a:xfrm>
                <a:off x="5791200" y="3379702"/>
                <a:ext cx="2847600" cy="37224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7" name="Tinta 56">
                <a:extLst>
                  <a:ext uri="{FF2B5EF4-FFF2-40B4-BE49-F238E27FC236}">
                    <a16:creationId xmlns:a16="http://schemas.microsoft.com/office/drawing/2014/main" id="{26D1F887-A48A-E7D6-532D-2A28DF2F49B3}"/>
                  </a:ext>
                </a:extLst>
              </p14:cNvPr>
              <p14:cNvContentPartPr/>
              <p14:nvPr/>
            </p14:nvContentPartPr>
            <p14:xfrm>
              <a:off x="2172120" y="3779302"/>
              <a:ext cx="1591200" cy="56160"/>
            </p14:xfrm>
          </p:contentPart>
        </mc:Choice>
        <mc:Fallback xmlns="">
          <p:pic>
            <p:nvPicPr>
              <p:cNvPr id="57" name="Tinta 56">
                <a:extLst>
                  <a:ext uri="{FF2B5EF4-FFF2-40B4-BE49-F238E27FC236}">
                    <a16:creationId xmlns:a16="http://schemas.microsoft.com/office/drawing/2014/main" id="{26D1F887-A48A-E7D6-532D-2A28DF2F49B3}"/>
                  </a:ext>
                </a:extLst>
              </p:cNvPr>
              <p:cNvPicPr/>
              <p:nvPr/>
            </p:nvPicPr>
            <p:blipFill>
              <a:blip r:embed="rId91"/>
              <a:stretch>
                <a:fillRect/>
              </a:stretch>
            </p:blipFill>
            <p:spPr>
              <a:xfrm>
                <a:off x="2100120" y="3635302"/>
                <a:ext cx="173484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9" name="Tinta 58">
                <a:extLst>
                  <a:ext uri="{FF2B5EF4-FFF2-40B4-BE49-F238E27FC236}">
                    <a16:creationId xmlns:a16="http://schemas.microsoft.com/office/drawing/2014/main" id="{3C804CAA-3573-B38E-5BAE-E95E02966EF9}"/>
                  </a:ext>
                </a:extLst>
              </p14:cNvPr>
              <p14:cNvContentPartPr/>
              <p14:nvPr/>
            </p14:nvContentPartPr>
            <p14:xfrm>
              <a:off x="5890560" y="3828982"/>
              <a:ext cx="2695680" cy="720"/>
            </p14:xfrm>
          </p:contentPart>
        </mc:Choice>
        <mc:Fallback xmlns="">
          <p:pic>
            <p:nvPicPr>
              <p:cNvPr id="59" name="Tinta 58">
                <a:extLst>
                  <a:ext uri="{FF2B5EF4-FFF2-40B4-BE49-F238E27FC236}">
                    <a16:creationId xmlns:a16="http://schemas.microsoft.com/office/drawing/2014/main" id="{3C804CAA-3573-B38E-5BAE-E95E02966EF9}"/>
                  </a:ext>
                </a:extLst>
              </p:cNvPr>
              <p:cNvPicPr/>
              <p:nvPr/>
            </p:nvPicPr>
            <p:blipFill>
              <a:blip r:embed="rId93"/>
              <a:stretch>
                <a:fillRect/>
              </a:stretch>
            </p:blipFill>
            <p:spPr>
              <a:xfrm>
                <a:off x="5818560" y="3540982"/>
                <a:ext cx="283932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1" name="Tinta 60">
                <a:extLst>
                  <a:ext uri="{FF2B5EF4-FFF2-40B4-BE49-F238E27FC236}">
                    <a16:creationId xmlns:a16="http://schemas.microsoft.com/office/drawing/2014/main" id="{40586E29-AFE9-B951-E728-51767A174E6B}"/>
                  </a:ext>
                </a:extLst>
              </p14:cNvPr>
              <p14:cNvContentPartPr/>
              <p14:nvPr/>
            </p14:nvContentPartPr>
            <p14:xfrm>
              <a:off x="2067000" y="4056502"/>
              <a:ext cx="5299920" cy="720"/>
            </p14:xfrm>
          </p:contentPart>
        </mc:Choice>
        <mc:Fallback xmlns="">
          <p:pic>
            <p:nvPicPr>
              <p:cNvPr id="61" name="Tinta 60">
                <a:extLst>
                  <a:ext uri="{FF2B5EF4-FFF2-40B4-BE49-F238E27FC236}">
                    <a16:creationId xmlns:a16="http://schemas.microsoft.com/office/drawing/2014/main" id="{40586E29-AFE9-B951-E728-51767A174E6B}"/>
                  </a:ext>
                </a:extLst>
              </p:cNvPr>
              <p:cNvPicPr/>
              <p:nvPr/>
            </p:nvPicPr>
            <p:blipFill>
              <a:blip r:embed="rId95"/>
              <a:stretch>
                <a:fillRect/>
              </a:stretch>
            </p:blipFill>
            <p:spPr>
              <a:xfrm>
                <a:off x="1995000" y="3768502"/>
                <a:ext cx="544356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2" name="Tinta 61">
                <a:extLst>
                  <a:ext uri="{FF2B5EF4-FFF2-40B4-BE49-F238E27FC236}">
                    <a16:creationId xmlns:a16="http://schemas.microsoft.com/office/drawing/2014/main" id="{3E9263A9-1016-982E-2068-7CF66C09FEFC}"/>
                  </a:ext>
                </a:extLst>
              </p14:cNvPr>
              <p14:cNvContentPartPr/>
              <p14:nvPr/>
            </p14:nvContentPartPr>
            <p14:xfrm>
              <a:off x="7958040" y="4050742"/>
              <a:ext cx="842760" cy="58320"/>
            </p14:xfrm>
          </p:contentPart>
        </mc:Choice>
        <mc:Fallback xmlns="">
          <p:pic>
            <p:nvPicPr>
              <p:cNvPr id="62" name="Tinta 61">
                <a:extLst>
                  <a:ext uri="{FF2B5EF4-FFF2-40B4-BE49-F238E27FC236}">
                    <a16:creationId xmlns:a16="http://schemas.microsoft.com/office/drawing/2014/main" id="{3E9263A9-1016-982E-2068-7CF66C09FEFC}"/>
                  </a:ext>
                </a:extLst>
              </p:cNvPr>
              <p:cNvPicPr/>
              <p:nvPr/>
            </p:nvPicPr>
            <p:blipFill>
              <a:blip r:embed="rId97"/>
              <a:stretch>
                <a:fillRect/>
              </a:stretch>
            </p:blipFill>
            <p:spPr>
              <a:xfrm>
                <a:off x="7886040" y="3906742"/>
                <a:ext cx="986400" cy="34596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4" name="Tinta 63">
                <a:extLst>
                  <a:ext uri="{FF2B5EF4-FFF2-40B4-BE49-F238E27FC236}">
                    <a16:creationId xmlns:a16="http://schemas.microsoft.com/office/drawing/2014/main" id="{51C3710F-5FE6-1A9A-38ED-382375A9334E}"/>
                  </a:ext>
                </a:extLst>
              </p14:cNvPr>
              <p14:cNvContentPartPr/>
              <p14:nvPr/>
            </p14:nvContentPartPr>
            <p14:xfrm>
              <a:off x="2133600" y="4327942"/>
              <a:ext cx="6518160" cy="720"/>
            </p14:xfrm>
          </p:contentPart>
        </mc:Choice>
        <mc:Fallback xmlns="">
          <p:pic>
            <p:nvPicPr>
              <p:cNvPr id="64" name="Tinta 63">
                <a:extLst>
                  <a:ext uri="{FF2B5EF4-FFF2-40B4-BE49-F238E27FC236}">
                    <a16:creationId xmlns:a16="http://schemas.microsoft.com/office/drawing/2014/main" id="{51C3710F-5FE6-1A9A-38ED-382375A9334E}"/>
                  </a:ext>
                </a:extLst>
              </p:cNvPr>
              <p:cNvPicPr/>
              <p:nvPr/>
            </p:nvPicPr>
            <p:blipFill>
              <a:blip r:embed="rId99"/>
              <a:stretch>
                <a:fillRect/>
              </a:stretch>
            </p:blipFill>
            <p:spPr>
              <a:xfrm>
                <a:off x="2061600" y="4039942"/>
                <a:ext cx="666180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66" name="Tinta 65">
                <a:extLst>
                  <a:ext uri="{FF2B5EF4-FFF2-40B4-BE49-F238E27FC236}">
                    <a16:creationId xmlns:a16="http://schemas.microsoft.com/office/drawing/2014/main" id="{2F78C521-E991-68D6-E8FB-5018053B1F4E}"/>
                  </a:ext>
                </a:extLst>
              </p14:cNvPr>
              <p14:cNvContentPartPr/>
              <p14:nvPr/>
            </p14:nvContentPartPr>
            <p14:xfrm>
              <a:off x="2116680" y="4549702"/>
              <a:ext cx="6541560" cy="720"/>
            </p14:xfrm>
          </p:contentPart>
        </mc:Choice>
        <mc:Fallback xmlns="">
          <p:pic>
            <p:nvPicPr>
              <p:cNvPr id="66" name="Tinta 65">
                <a:extLst>
                  <a:ext uri="{FF2B5EF4-FFF2-40B4-BE49-F238E27FC236}">
                    <a16:creationId xmlns:a16="http://schemas.microsoft.com/office/drawing/2014/main" id="{2F78C521-E991-68D6-E8FB-5018053B1F4E}"/>
                  </a:ext>
                </a:extLst>
              </p:cNvPr>
              <p:cNvPicPr/>
              <p:nvPr/>
            </p:nvPicPr>
            <p:blipFill>
              <a:blip r:embed="rId101"/>
              <a:stretch>
                <a:fillRect/>
              </a:stretch>
            </p:blipFill>
            <p:spPr>
              <a:xfrm>
                <a:off x="2044680" y="4261702"/>
                <a:ext cx="668520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67" name="Tinta 66">
                <a:extLst>
                  <a:ext uri="{FF2B5EF4-FFF2-40B4-BE49-F238E27FC236}">
                    <a16:creationId xmlns:a16="http://schemas.microsoft.com/office/drawing/2014/main" id="{D75B95FF-AB24-E014-6124-CA0C8AEECA05}"/>
                  </a:ext>
                </a:extLst>
              </p14:cNvPr>
              <p14:cNvContentPartPr/>
              <p14:nvPr/>
            </p14:nvContentPartPr>
            <p14:xfrm>
              <a:off x="2205600" y="4765702"/>
              <a:ext cx="2000160" cy="73080"/>
            </p14:xfrm>
          </p:contentPart>
        </mc:Choice>
        <mc:Fallback xmlns="">
          <p:pic>
            <p:nvPicPr>
              <p:cNvPr id="67" name="Tinta 66">
                <a:extLst>
                  <a:ext uri="{FF2B5EF4-FFF2-40B4-BE49-F238E27FC236}">
                    <a16:creationId xmlns:a16="http://schemas.microsoft.com/office/drawing/2014/main" id="{D75B95FF-AB24-E014-6124-CA0C8AEECA05}"/>
                  </a:ext>
                </a:extLst>
              </p:cNvPr>
              <p:cNvPicPr/>
              <p:nvPr/>
            </p:nvPicPr>
            <p:blipFill>
              <a:blip r:embed="rId103"/>
              <a:stretch>
                <a:fillRect/>
              </a:stretch>
            </p:blipFill>
            <p:spPr>
              <a:xfrm>
                <a:off x="2133600" y="4622062"/>
                <a:ext cx="2143800" cy="36072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8" name="Tinta 67">
                <a:extLst>
                  <a:ext uri="{FF2B5EF4-FFF2-40B4-BE49-F238E27FC236}">
                    <a16:creationId xmlns:a16="http://schemas.microsoft.com/office/drawing/2014/main" id="{8789B419-7492-BD04-6179-9FEF96C93E63}"/>
                  </a:ext>
                </a:extLst>
              </p14:cNvPr>
              <p14:cNvContentPartPr/>
              <p14:nvPr/>
            </p14:nvContentPartPr>
            <p14:xfrm>
              <a:off x="2360400" y="5225422"/>
              <a:ext cx="1648080" cy="100800"/>
            </p14:xfrm>
          </p:contentPart>
        </mc:Choice>
        <mc:Fallback xmlns="">
          <p:pic>
            <p:nvPicPr>
              <p:cNvPr id="68" name="Tinta 67">
                <a:extLst>
                  <a:ext uri="{FF2B5EF4-FFF2-40B4-BE49-F238E27FC236}">
                    <a16:creationId xmlns:a16="http://schemas.microsoft.com/office/drawing/2014/main" id="{8789B419-7492-BD04-6179-9FEF96C93E63}"/>
                  </a:ext>
                </a:extLst>
              </p:cNvPr>
              <p:cNvPicPr/>
              <p:nvPr/>
            </p:nvPicPr>
            <p:blipFill>
              <a:blip r:embed="rId105"/>
              <a:stretch>
                <a:fillRect/>
              </a:stretch>
            </p:blipFill>
            <p:spPr>
              <a:xfrm>
                <a:off x="2288760" y="5081782"/>
                <a:ext cx="1791720" cy="38844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9" name="Tinta 68">
                <a:extLst>
                  <a:ext uri="{FF2B5EF4-FFF2-40B4-BE49-F238E27FC236}">
                    <a16:creationId xmlns:a16="http://schemas.microsoft.com/office/drawing/2014/main" id="{E416F1A9-C483-D61A-E5E3-04A61BA9A097}"/>
                  </a:ext>
                </a:extLst>
              </p14:cNvPr>
              <p14:cNvContentPartPr/>
              <p14:nvPr/>
            </p14:nvContentPartPr>
            <p14:xfrm>
              <a:off x="637080" y="5377702"/>
              <a:ext cx="1445040" cy="694440"/>
            </p14:xfrm>
          </p:contentPart>
        </mc:Choice>
        <mc:Fallback xmlns="">
          <p:pic>
            <p:nvPicPr>
              <p:cNvPr id="69" name="Tinta 68">
                <a:extLst>
                  <a:ext uri="{FF2B5EF4-FFF2-40B4-BE49-F238E27FC236}">
                    <a16:creationId xmlns:a16="http://schemas.microsoft.com/office/drawing/2014/main" id="{E416F1A9-C483-D61A-E5E3-04A61BA9A097}"/>
                  </a:ext>
                </a:extLst>
              </p:cNvPr>
              <p:cNvPicPr/>
              <p:nvPr/>
            </p:nvPicPr>
            <p:blipFill>
              <a:blip r:embed="rId107"/>
              <a:stretch>
                <a:fillRect/>
              </a:stretch>
            </p:blipFill>
            <p:spPr>
              <a:xfrm>
                <a:off x="565440" y="5234062"/>
                <a:ext cx="1588680" cy="982080"/>
              </a:xfrm>
              <a:prstGeom prst="rect">
                <a:avLst/>
              </a:prstGeom>
            </p:spPr>
          </p:pic>
        </mc:Fallback>
      </mc:AlternateContent>
    </p:spTree>
    <p:extLst>
      <p:ext uri="{BB962C8B-B14F-4D97-AF65-F5344CB8AC3E}">
        <p14:creationId xmlns:p14="http://schemas.microsoft.com/office/powerpoint/2010/main" val="791772464"/>
      </p:ext>
    </p:extLst>
  </p:cSld>
  <p:clrMapOvr>
    <a:masterClrMapping/>
  </p:clrMapOvr>
  <p:transition spd="slow">
    <p:strips dir="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ítulo 1"/>
          <p:cNvSpPr>
            <a:spLocks noGrp="1"/>
          </p:cNvSpPr>
          <p:nvPr>
            <p:ph type="title"/>
          </p:nvPr>
        </p:nvSpPr>
        <p:spPr>
          <a:xfrm>
            <a:off x="179388" y="260350"/>
            <a:ext cx="8278812" cy="1800225"/>
          </a:xfrm>
        </p:spPr>
        <p:txBody>
          <a:bodyPr/>
          <a:lstStyle/>
          <a:p>
            <a:br>
              <a:rPr lang="pt-PT" altLang="pt-PT" dirty="0"/>
            </a:br>
            <a:r>
              <a:rPr lang="pt-PT" altLang="pt-PT" b="1" dirty="0">
                <a:solidFill>
                  <a:schemeClr val="tx1"/>
                </a:solidFill>
              </a:rPr>
              <a:t>Características do modelo de intervenção assente na LTE </a:t>
            </a:r>
            <a:br>
              <a:rPr lang="pt-PT" altLang="pt-PT" dirty="0"/>
            </a:br>
            <a:endParaRPr lang="pt-PT" altLang="pt-PT" dirty="0"/>
          </a:p>
        </p:txBody>
      </p:sp>
      <p:sp>
        <p:nvSpPr>
          <p:cNvPr id="32771" name="Marcador de Posição de Conteúdo 2"/>
          <p:cNvSpPr>
            <a:spLocks noGrp="1"/>
          </p:cNvSpPr>
          <p:nvPr>
            <p:ph idx="1"/>
          </p:nvPr>
        </p:nvSpPr>
        <p:spPr>
          <a:xfrm>
            <a:off x="685800" y="1628775"/>
            <a:ext cx="7772400" cy="5229225"/>
          </a:xfrm>
        </p:spPr>
        <p:txBody>
          <a:bodyPr/>
          <a:lstStyle/>
          <a:p>
            <a:pPr algn="just">
              <a:buFont typeface="Wingdings" panose="05000000000000000000" pitchFamily="2" charset="2"/>
              <a:buNone/>
            </a:pPr>
            <a:r>
              <a:rPr lang="pt-PT" altLang="pt-PT" dirty="0"/>
              <a:t>	</a:t>
            </a:r>
          </a:p>
          <a:p>
            <a:pPr algn="just">
              <a:buFontTx/>
              <a:buChar char="-"/>
            </a:pPr>
            <a:r>
              <a:rPr lang="pt-PT" altLang="pt-PT" sz="2400" dirty="0"/>
              <a:t>Respeito dos direitos fundamentais e garantias jurídicas inerentes à dignidade do ser humano;</a:t>
            </a:r>
          </a:p>
          <a:p>
            <a:pPr algn="just">
              <a:buFontTx/>
              <a:buChar char="-"/>
            </a:pPr>
            <a:endParaRPr lang="pt-PT" altLang="pt-PT" sz="2400" dirty="0"/>
          </a:p>
          <a:p>
            <a:pPr algn="just">
              <a:buFontTx/>
              <a:buChar char="-"/>
            </a:pPr>
            <a:r>
              <a:rPr lang="pt-PT" altLang="pt-PT" sz="2400" dirty="0"/>
              <a:t>Consideração do interesse superior da criança e das suas necessidades específicas;</a:t>
            </a:r>
          </a:p>
          <a:p>
            <a:pPr algn="just">
              <a:buFontTx/>
              <a:buChar char="-"/>
            </a:pPr>
            <a:endParaRPr lang="pt-PT" altLang="pt-PT" sz="2400" dirty="0"/>
          </a:p>
          <a:p>
            <a:pPr algn="just">
              <a:buFont typeface="Wingdings" panose="05000000000000000000" pitchFamily="2" charset="2"/>
              <a:buNone/>
            </a:pPr>
            <a:r>
              <a:rPr lang="pt-PT" altLang="pt-PT" sz="2400" dirty="0"/>
              <a:t>- Relevo das famílias e do seu papel educativo (princípio da prevalência da família);</a:t>
            </a:r>
          </a:p>
          <a:p>
            <a:pPr algn="just">
              <a:buFont typeface="Wingdings" panose="05000000000000000000" pitchFamily="2" charset="2"/>
              <a:buNone/>
            </a:pPr>
            <a:r>
              <a:rPr lang="pt-PT" altLang="pt-PT" sz="2400" dirty="0"/>
              <a:t>	</a:t>
            </a:r>
          </a:p>
        </p:txBody>
      </p:sp>
      <p:sp>
        <p:nvSpPr>
          <p:cNvPr id="7172" name="Marcador de Posição do Rodapé 3"/>
          <p:cNvSpPr>
            <a:spLocks noGrp="1"/>
          </p:cNvSpPr>
          <p:nvPr>
            <p:ph type="ftr" sz="quarter" idx="11"/>
          </p:nvPr>
        </p:nvSpPr>
        <p:spPr/>
        <p:txBody>
          <a:bodyPr/>
          <a:lstStyle>
            <a:lvl1pPr algn="ctr" eaLnBrk="0" hangingPunct="0">
              <a:defRPr sz="2000">
                <a:solidFill>
                  <a:schemeClr val="tx1"/>
                </a:solidFill>
                <a:latin typeface="Times New Roman" pitchFamily="18" charset="0"/>
              </a:defRPr>
            </a:lvl1pPr>
            <a:lvl2pPr marL="742950" indent="-285750" algn="ctr" eaLnBrk="0" hangingPunct="0">
              <a:defRPr sz="2000">
                <a:solidFill>
                  <a:schemeClr val="tx1"/>
                </a:solidFill>
                <a:latin typeface="Times New Roman" pitchFamily="18" charset="0"/>
              </a:defRPr>
            </a:lvl2pPr>
            <a:lvl3pPr marL="1143000" indent="-228600" algn="ctr" eaLnBrk="0" hangingPunct="0">
              <a:defRPr sz="2000">
                <a:solidFill>
                  <a:schemeClr val="tx1"/>
                </a:solidFill>
                <a:latin typeface="Times New Roman" pitchFamily="18" charset="0"/>
              </a:defRPr>
            </a:lvl3pPr>
            <a:lvl4pPr marL="1600200" indent="-228600" algn="ctr" eaLnBrk="0" hangingPunct="0">
              <a:defRPr sz="2000">
                <a:solidFill>
                  <a:schemeClr val="tx1"/>
                </a:solidFill>
                <a:latin typeface="Times New Roman" pitchFamily="18" charset="0"/>
              </a:defRPr>
            </a:lvl4pPr>
            <a:lvl5pPr marL="2057400" indent="-228600" algn="ctr"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defRPr/>
            </a:pPr>
            <a:endParaRPr lang="pt-PT" altLang="pt-PT" sz="1400"/>
          </a:p>
        </p:txBody>
      </p:sp>
      <p:sp>
        <p:nvSpPr>
          <p:cNvPr id="32773" name="Seta para baixo 4"/>
          <p:cNvSpPr>
            <a:spLocks noChangeArrowheads="1"/>
          </p:cNvSpPr>
          <p:nvPr/>
        </p:nvSpPr>
        <p:spPr bwMode="auto">
          <a:xfrm>
            <a:off x="8604250" y="5661025"/>
            <a:ext cx="539750" cy="792163"/>
          </a:xfrm>
          <a:prstGeom prst="downArrow">
            <a:avLst>
              <a:gd name="adj1" fmla="val 50000"/>
              <a:gd name="adj2" fmla="val 49988"/>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Tree>
  </p:cSld>
  <p:clrMapOvr>
    <a:masterClrMapping/>
  </p:clrMapOvr>
  <p:transition spd="slow">
    <p:strips dir="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Marcador de Posição de Conteúdo 2"/>
          <p:cNvSpPr>
            <a:spLocks noGrp="1"/>
          </p:cNvSpPr>
          <p:nvPr>
            <p:ph idx="1"/>
          </p:nvPr>
        </p:nvSpPr>
        <p:spPr>
          <a:xfrm>
            <a:off x="107504" y="404664"/>
            <a:ext cx="8928546" cy="6300936"/>
          </a:xfrm>
        </p:spPr>
        <p:txBody>
          <a:bodyPr/>
          <a:lstStyle/>
          <a:p>
            <a:pPr algn="just">
              <a:buFontTx/>
              <a:buChar char="-"/>
              <a:defRPr/>
            </a:pPr>
            <a:endParaRPr lang="pt-PT" altLang="pt-PT" sz="2400" dirty="0"/>
          </a:p>
          <a:p>
            <a:pPr algn="just">
              <a:buFontTx/>
              <a:buChar char="-"/>
              <a:defRPr/>
            </a:pPr>
            <a:r>
              <a:rPr lang="pt-PT" altLang="pt-PT" sz="2400" dirty="0"/>
              <a:t>Intervenção estadual mínima – só se justificando quando o exercício do poder de autodeterminação por parte do menor viola de forma grave os bens jurídicos essenciais;</a:t>
            </a:r>
          </a:p>
          <a:p>
            <a:pPr>
              <a:defRPr/>
            </a:pPr>
            <a:r>
              <a:rPr lang="pt-PT" sz="2400" dirty="0"/>
              <a:t>intervenção tutelar educativa enforma uma intervenção estadual</a:t>
            </a:r>
            <a:r>
              <a:rPr lang="pt-PT" sz="2400" cap="small" dirty="0"/>
              <a:t> </a:t>
            </a:r>
            <a:r>
              <a:rPr lang="pt-PT" sz="2400" b="1" dirty="0"/>
              <a:t>“contida”</a:t>
            </a:r>
            <a:r>
              <a:rPr lang="pt-PT" sz="2400" dirty="0"/>
              <a:t>, </a:t>
            </a:r>
          </a:p>
          <a:p>
            <a:pPr lvl="1">
              <a:defRPr/>
            </a:pPr>
            <a:r>
              <a:rPr lang="pt-PT" sz="2000" dirty="0"/>
              <a:t>na medida em que “… </a:t>
            </a:r>
            <a:r>
              <a:rPr lang="pt-PT" sz="2000" dirty="0">
                <a:solidFill>
                  <a:schemeClr val="accent2"/>
                </a:solidFill>
              </a:rPr>
              <a:t>não visa a educação global do menor</a:t>
            </a:r>
            <a:r>
              <a:rPr lang="pt-PT" sz="2000" dirty="0"/>
              <a:t>, que compete aos pais ou seus substitutos, mas tão-só a sua «educação para o direito»…”; </a:t>
            </a:r>
          </a:p>
          <a:p>
            <a:pPr lvl="1">
              <a:defRPr/>
            </a:pPr>
            <a:r>
              <a:rPr lang="pt-PT" sz="2000" dirty="0"/>
              <a:t>“… baliza a intervenção dentro dos limites impostos pela </a:t>
            </a:r>
            <a:r>
              <a:rPr lang="pt-PT" sz="2000" dirty="0">
                <a:solidFill>
                  <a:schemeClr val="accent2"/>
                </a:solidFill>
              </a:rPr>
              <a:t>idade</a:t>
            </a:r>
            <a:r>
              <a:rPr lang="pt-PT" sz="2000" dirty="0">
                <a:solidFill>
                  <a:srgbClr val="FF0000"/>
                </a:solidFill>
              </a:rPr>
              <a:t> </a:t>
            </a:r>
            <a:r>
              <a:rPr lang="pt-PT" sz="2000" dirty="0"/>
              <a:t>do menor e pela </a:t>
            </a:r>
            <a:r>
              <a:rPr lang="pt-PT" sz="2000" dirty="0">
                <a:solidFill>
                  <a:schemeClr val="accent2"/>
                </a:solidFill>
              </a:rPr>
              <a:t>gravidade</a:t>
            </a:r>
            <a:r>
              <a:rPr lang="pt-PT" sz="2000" dirty="0"/>
              <a:t> dos factos cometidos, que determinam o tipo e a duração da medida”; </a:t>
            </a:r>
          </a:p>
          <a:p>
            <a:pPr lvl="1">
              <a:defRPr/>
            </a:pPr>
            <a:r>
              <a:rPr lang="pt-PT" sz="2000" dirty="0"/>
              <a:t>“… aceita que </a:t>
            </a:r>
            <a:r>
              <a:rPr lang="pt-PT" sz="2000" dirty="0">
                <a:solidFill>
                  <a:schemeClr val="accent2"/>
                </a:solidFill>
              </a:rPr>
              <a:t>os tribunais não constituem a ‘linha da frente’ </a:t>
            </a:r>
            <a:r>
              <a:rPr lang="pt-PT" sz="2000" dirty="0"/>
              <a:t>nessa ‘educação para o direito’, mas sim a ‘linha da retaguarda’” e “…porque aceita que, também para as crianças e os adolescentes, a liberdade é um valor supremo e que não é legítimo privar da liberdade para assegurar a escolaridade ou a formação profissional ou para substituir uma família inadequada”.</a:t>
            </a:r>
          </a:p>
          <a:p>
            <a:pPr>
              <a:defRPr/>
            </a:pPr>
            <a:r>
              <a:rPr lang="pt-PT" sz="1000" dirty="0" err="1"/>
              <a:t>Cfr</a:t>
            </a:r>
            <a:r>
              <a:rPr lang="pt-PT" sz="1000" dirty="0"/>
              <a:t>. </a:t>
            </a:r>
            <a:r>
              <a:rPr lang="pt-PT" sz="1000" cap="small" dirty="0"/>
              <a:t>Gersão, Eliana</a:t>
            </a:r>
            <a:r>
              <a:rPr lang="pt-PT" sz="1000" dirty="0"/>
              <a:t>,</a:t>
            </a:r>
            <a:r>
              <a:rPr lang="pt-PT" sz="1000" cap="small" dirty="0"/>
              <a:t> </a:t>
            </a:r>
            <a:r>
              <a:rPr lang="pt-PT" sz="1000" dirty="0"/>
              <a:t>“Um século de justiça de menores em Portugal, No centenário da Lei de Proteção à Infância, de 27 de maio de 2011”,</a:t>
            </a:r>
            <a:r>
              <a:rPr lang="pt-PT" sz="1000" i="1" dirty="0"/>
              <a:t> in</a:t>
            </a:r>
            <a:r>
              <a:rPr lang="pt-PT" sz="1000" dirty="0"/>
              <a:t> AAVV, Manuel de Andrade</a:t>
            </a:r>
            <a:r>
              <a:rPr lang="pt-PT" sz="1000" cap="small" dirty="0"/>
              <a:t>,</a:t>
            </a:r>
            <a:r>
              <a:rPr lang="pt-PT" sz="1000" dirty="0"/>
              <a:t> </a:t>
            </a:r>
            <a:r>
              <a:rPr lang="pt-PT" sz="1000" i="1" dirty="0" err="1"/>
              <a:t>et</a:t>
            </a:r>
            <a:r>
              <a:rPr lang="pt-PT" sz="1000" i="1" dirty="0"/>
              <a:t>. al.</a:t>
            </a:r>
            <a:r>
              <a:rPr lang="pt-PT" sz="1000" dirty="0"/>
              <a:t> (</a:t>
            </a:r>
            <a:r>
              <a:rPr lang="pt-PT" sz="1000" dirty="0" err="1"/>
              <a:t>org</a:t>
            </a:r>
            <a:r>
              <a:rPr lang="pt-PT" sz="1000" dirty="0"/>
              <a:t>.)</a:t>
            </a:r>
            <a:r>
              <a:rPr lang="pt-PT" sz="1000" i="1" dirty="0"/>
              <a:t>, Direito Penal, Fundamentos Dogmático e Político-Criminais – Homenagem ao Prof. Peter </a:t>
            </a:r>
            <a:r>
              <a:rPr lang="pt-PT" sz="1000" i="1" dirty="0" err="1"/>
              <a:t>Hunerfeld</a:t>
            </a:r>
            <a:r>
              <a:rPr lang="pt-PT" sz="1000" i="1" dirty="0"/>
              <a:t>, </a:t>
            </a:r>
            <a:r>
              <a:rPr lang="pt-PT" sz="1000" dirty="0"/>
              <a:t>Coimbra, Coimbra Editora, 2013, p. 1390.</a:t>
            </a:r>
          </a:p>
          <a:p>
            <a:pPr algn="just">
              <a:buFontTx/>
              <a:buChar char="-"/>
              <a:defRPr/>
            </a:pPr>
            <a:endParaRPr lang="pt-PT" altLang="pt-PT" sz="2400" dirty="0"/>
          </a:p>
          <a:p>
            <a:pPr algn="just">
              <a:buFont typeface="Wingdings" panose="05000000000000000000" pitchFamily="2" charset="2"/>
              <a:buNone/>
              <a:defRPr/>
            </a:pPr>
            <a:r>
              <a:rPr lang="pt-PT" altLang="pt-PT" sz="2400" dirty="0"/>
              <a:t>	</a:t>
            </a:r>
            <a:endParaRPr lang="pt-PT" altLang="pt-PT" dirty="0"/>
          </a:p>
        </p:txBody>
      </p:sp>
    </p:spTree>
  </p:cSld>
  <p:clrMapOvr>
    <a:masterClrMapping/>
  </p:clrMapOvr>
  <p:transition spd="slow">
    <p:strips dir="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Marcador de Posição de Conteúdo 2"/>
          <p:cNvSpPr>
            <a:spLocks noGrp="1"/>
          </p:cNvSpPr>
          <p:nvPr>
            <p:ph idx="1"/>
          </p:nvPr>
        </p:nvSpPr>
        <p:spPr>
          <a:xfrm>
            <a:off x="107950" y="152400"/>
            <a:ext cx="8928100" cy="7669213"/>
          </a:xfrm>
        </p:spPr>
        <p:txBody>
          <a:bodyPr/>
          <a:lstStyle/>
          <a:p>
            <a:pPr marL="0" indent="0">
              <a:buNone/>
            </a:pPr>
            <a:r>
              <a:rPr lang="pt-PT" altLang="pt-PT" sz="2400" b="1" dirty="0">
                <a:highlight>
                  <a:srgbClr val="FFFF00"/>
                </a:highlight>
              </a:rPr>
              <a:t>Princípios e fundamentos estruturantes da intervenção tutelar educativa</a:t>
            </a:r>
            <a:r>
              <a:rPr lang="pt-PT" altLang="pt-PT" sz="2400" b="1" dirty="0"/>
              <a:t>:</a:t>
            </a:r>
          </a:p>
          <a:p>
            <a:pPr marL="0" indent="0">
              <a:buNone/>
            </a:pPr>
            <a:endParaRPr lang="pt-PT" sz="1800" dirty="0">
              <a:solidFill>
                <a:srgbClr val="000000"/>
              </a:solidFill>
              <a:effectLst/>
              <a:latin typeface="Times New Roman" panose="02020603050405020304" pitchFamily="18" charset="0"/>
              <a:ea typeface="Times New Roman" panose="02020603050405020304" pitchFamily="18" charset="0"/>
            </a:endParaRPr>
          </a:p>
          <a:p>
            <a:pPr marL="0" indent="0">
              <a:buNone/>
            </a:pPr>
            <a:r>
              <a:rPr lang="pt-PT" sz="1800" dirty="0">
                <a:solidFill>
                  <a:srgbClr val="000000"/>
                </a:solidFill>
                <a:effectLst/>
                <a:highlight>
                  <a:srgbClr val="FFFF00"/>
                </a:highlight>
                <a:latin typeface="Times New Roman" panose="02020603050405020304" pitchFamily="18" charset="0"/>
                <a:ea typeface="Times New Roman" panose="02020603050405020304" pitchFamily="18" charset="0"/>
              </a:rPr>
              <a:t>- </a:t>
            </a:r>
            <a:r>
              <a:rPr lang="pt-PT" sz="2000" dirty="0">
                <a:solidFill>
                  <a:srgbClr val="000000"/>
                </a:solidFill>
                <a:effectLst/>
                <a:highlight>
                  <a:srgbClr val="FFFF00"/>
                </a:highlight>
                <a:latin typeface="Times New Roman" panose="02020603050405020304" pitchFamily="18" charset="0"/>
                <a:ea typeface="Times New Roman" panose="02020603050405020304" pitchFamily="18" charset="0"/>
              </a:rPr>
              <a:t>o </a:t>
            </a:r>
            <a:r>
              <a:rPr lang="pt-PT" sz="2000" i="1" dirty="0">
                <a:solidFill>
                  <a:srgbClr val="000000"/>
                </a:solidFill>
                <a:effectLst/>
                <a:highlight>
                  <a:srgbClr val="FFFF00"/>
                </a:highlight>
                <a:latin typeface="Times New Roman" panose="02020603050405020304" pitchFamily="18" charset="0"/>
                <a:ea typeface="Times New Roman" panose="02020603050405020304" pitchFamily="18" charset="0"/>
              </a:rPr>
              <a:t>princípio da mínima intervenção</a:t>
            </a:r>
            <a:r>
              <a:rPr lang="pt-PT" sz="2000" dirty="0">
                <a:solidFill>
                  <a:srgbClr val="000000"/>
                </a:solidFill>
                <a:effectLst/>
                <a:highlight>
                  <a:srgbClr val="FFFF00"/>
                </a:highlight>
                <a:latin typeface="Times New Roman" panose="02020603050405020304" pitchFamily="18" charset="0"/>
                <a:ea typeface="Times New Roman" panose="02020603050405020304" pitchFamily="18" charset="0"/>
              </a:rPr>
              <a:t>, </a:t>
            </a:r>
            <a:r>
              <a:rPr lang="pt-PT" sz="2000" i="1" dirty="0">
                <a:solidFill>
                  <a:srgbClr val="000000"/>
                </a:solidFill>
                <a:effectLst/>
                <a:highlight>
                  <a:srgbClr val="FFFF00"/>
                </a:highlight>
                <a:latin typeface="Times New Roman" panose="02020603050405020304" pitchFamily="18" charset="0"/>
                <a:ea typeface="Times New Roman" panose="02020603050405020304" pitchFamily="18" charset="0"/>
              </a:rPr>
              <a:t>da proporcionalidade</a:t>
            </a:r>
            <a:r>
              <a:rPr lang="pt-PT" sz="2000" dirty="0">
                <a:solidFill>
                  <a:srgbClr val="000000"/>
                </a:solidFill>
                <a:effectLst/>
                <a:highlight>
                  <a:srgbClr val="FFFF00"/>
                </a:highlight>
                <a:latin typeface="Times New Roman" panose="02020603050405020304" pitchFamily="18" charset="0"/>
                <a:ea typeface="Times New Roman" panose="02020603050405020304" pitchFamily="18" charset="0"/>
              </a:rPr>
              <a:t>, </a:t>
            </a:r>
            <a:r>
              <a:rPr lang="pt-PT" sz="2000" i="1" dirty="0">
                <a:solidFill>
                  <a:srgbClr val="000000"/>
                </a:solidFill>
                <a:effectLst/>
                <a:highlight>
                  <a:srgbClr val="FFFF00"/>
                </a:highlight>
                <a:latin typeface="Times New Roman" panose="02020603050405020304" pitchFamily="18" charset="0"/>
                <a:ea typeface="Times New Roman" panose="02020603050405020304" pitchFamily="18" charset="0"/>
              </a:rPr>
              <a:t>da necessidade</a:t>
            </a:r>
            <a:r>
              <a:rPr lang="pt-PT" sz="2000" dirty="0">
                <a:solidFill>
                  <a:srgbClr val="000000"/>
                </a:solidFill>
                <a:effectLst/>
                <a:highlight>
                  <a:srgbClr val="FFFF00"/>
                </a:highlight>
                <a:latin typeface="Times New Roman" panose="02020603050405020304" pitchFamily="18" charset="0"/>
                <a:ea typeface="Times New Roman" panose="02020603050405020304" pitchFamily="18" charset="0"/>
              </a:rPr>
              <a:t> e </a:t>
            </a:r>
            <a:r>
              <a:rPr lang="pt-PT" sz="2000" i="1" dirty="0">
                <a:solidFill>
                  <a:srgbClr val="000000"/>
                </a:solidFill>
                <a:effectLst/>
                <a:highlight>
                  <a:srgbClr val="FFFF00"/>
                </a:highlight>
                <a:latin typeface="Times New Roman" panose="02020603050405020304" pitchFamily="18" charset="0"/>
                <a:ea typeface="Times New Roman" panose="02020603050405020304" pitchFamily="18" charset="0"/>
              </a:rPr>
              <a:t>da atualidade da existência de necessidades educativas</a:t>
            </a:r>
          </a:p>
          <a:p>
            <a:r>
              <a:rPr lang="pt-PT" altLang="pt-PT" sz="2000" dirty="0"/>
              <a:t>concretizando-se “o inarredável respeito pelo direito do menor à liberdade e à autodeterminação e o de, por regra, evoluir no seu ambiente </a:t>
            </a:r>
            <a:r>
              <a:rPr lang="pt-PT" altLang="pt-PT" sz="2000" dirty="0" err="1"/>
              <a:t>sócio-familiar</a:t>
            </a:r>
            <a:r>
              <a:rPr lang="pt-PT" altLang="pt-PT" sz="2000" dirty="0"/>
              <a:t> natural, sem constrangimentos por parte de outrem ou do Estado” (ponto 7 da Exposição de Motivos da LTE da Proposta de Lei n.º 266/VII, que deu origem à LTE); </a:t>
            </a:r>
          </a:p>
          <a:p>
            <a:endParaRPr lang="pt-PT" altLang="pt-PT" sz="2000" dirty="0"/>
          </a:p>
          <a:p>
            <a:r>
              <a:rPr lang="pt-PT" altLang="pt-PT" sz="2000" dirty="0"/>
              <a:t>A intervenção tutelar educativa </a:t>
            </a:r>
            <a:r>
              <a:rPr lang="pt-PT" altLang="pt-PT" sz="2000" dirty="0">
                <a:solidFill>
                  <a:schemeClr val="accent6"/>
                </a:solidFill>
              </a:rPr>
              <a:t>não tem, pois, carácter retrospetivo</a:t>
            </a:r>
            <a:r>
              <a:rPr lang="pt-PT" altLang="pt-PT" sz="2000" dirty="0"/>
              <a:t>, mas apenas </a:t>
            </a:r>
            <a:r>
              <a:rPr lang="pt-PT" altLang="pt-PT" sz="2000" dirty="0">
                <a:highlight>
                  <a:srgbClr val="808080"/>
                </a:highlight>
              </a:rPr>
              <a:t>prospetivo, de educação</a:t>
            </a:r>
            <a:r>
              <a:rPr lang="pt-PT" altLang="pt-PT" sz="2000" dirty="0"/>
              <a:t>, pelo que só será aplicada medida tutelar educativa se à data da decisão existirem necessidades tutelares educativas.</a:t>
            </a:r>
          </a:p>
          <a:p>
            <a:endParaRPr lang="pt-PT" altLang="pt-PT" sz="2000" dirty="0"/>
          </a:p>
          <a:p>
            <a:r>
              <a:rPr lang="pt-PT" sz="2000" dirty="0">
                <a:solidFill>
                  <a:srgbClr val="000000"/>
                </a:solidFill>
                <a:effectLst/>
                <a:ea typeface="Times New Roman" panose="02020603050405020304" pitchFamily="18" charset="0"/>
              </a:rPr>
              <a:t>Além disso, as medidas tutelares educativas podem/têm de ser revistas, podendo proceder-se à sua modificação, substituição, suspensão, redução ou prorrogação da duração e extinção (</a:t>
            </a:r>
            <a:r>
              <a:rPr lang="pt-PT" sz="2000" dirty="0" err="1">
                <a:solidFill>
                  <a:srgbClr val="000000"/>
                </a:solidFill>
                <a:effectLst/>
                <a:ea typeface="Times New Roman" panose="02020603050405020304" pitchFamily="18" charset="0"/>
              </a:rPr>
              <a:t>arts</a:t>
            </a:r>
            <a:r>
              <a:rPr lang="pt-PT" sz="2000" dirty="0">
                <a:solidFill>
                  <a:srgbClr val="000000"/>
                </a:solidFill>
                <a:effectLst/>
                <a:ea typeface="Times New Roman" panose="02020603050405020304" pitchFamily="18" charset="0"/>
              </a:rPr>
              <a:t>. 136.º a 139.º da LTE). </a:t>
            </a:r>
            <a:endParaRPr lang="pt-PT" altLang="pt-PT" sz="2000" dirty="0"/>
          </a:p>
          <a:p>
            <a:pPr marL="0" indent="0">
              <a:buNone/>
            </a:pPr>
            <a:r>
              <a:rPr lang="pt-PT" altLang="pt-PT" sz="2000" dirty="0"/>
              <a:t> </a:t>
            </a:r>
          </a:p>
        </p:txBody>
      </p:sp>
      <p:sp>
        <p:nvSpPr>
          <p:cNvPr id="8196" name="Marcador de Posição do Rodapé 3"/>
          <p:cNvSpPr>
            <a:spLocks noGrp="1"/>
          </p:cNvSpPr>
          <p:nvPr>
            <p:ph type="ftr" sz="quarter" idx="11"/>
          </p:nvPr>
        </p:nvSpPr>
        <p:spPr/>
        <p:txBody>
          <a:bodyPr/>
          <a:lstStyle>
            <a:lvl1pPr algn="ctr" eaLnBrk="0" hangingPunct="0">
              <a:defRPr sz="2000">
                <a:solidFill>
                  <a:schemeClr val="tx1"/>
                </a:solidFill>
                <a:latin typeface="Times New Roman" pitchFamily="18" charset="0"/>
              </a:defRPr>
            </a:lvl1pPr>
            <a:lvl2pPr marL="742950" indent="-285750" algn="ctr" eaLnBrk="0" hangingPunct="0">
              <a:defRPr sz="2000">
                <a:solidFill>
                  <a:schemeClr val="tx1"/>
                </a:solidFill>
                <a:latin typeface="Times New Roman" pitchFamily="18" charset="0"/>
              </a:defRPr>
            </a:lvl2pPr>
            <a:lvl3pPr marL="1143000" indent="-228600" algn="ctr" eaLnBrk="0" hangingPunct="0">
              <a:defRPr sz="2000">
                <a:solidFill>
                  <a:schemeClr val="tx1"/>
                </a:solidFill>
                <a:latin typeface="Times New Roman" pitchFamily="18" charset="0"/>
              </a:defRPr>
            </a:lvl3pPr>
            <a:lvl4pPr marL="1600200" indent="-228600" algn="ctr" eaLnBrk="0" hangingPunct="0">
              <a:defRPr sz="2000">
                <a:solidFill>
                  <a:schemeClr val="tx1"/>
                </a:solidFill>
                <a:latin typeface="Times New Roman" pitchFamily="18" charset="0"/>
              </a:defRPr>
            </a:lvl4pPr>
            <a:lvl5pPr marL="2057400" indent="-228600" algn="ctr"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defRPr/>
            </a:pPr>
            <a:endParaRPr lang="pt-PT" altLang="pt-PT" sz="140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3" name="Tinta 2">
                <a:extLst>
                  <a:ext uri="{FF2B5EF4-FFF2-40B4-BE49-F238E27FC236}">
                    <a16:creationId xmlns:a16="http://schemas.microsoft.com/office/drawing/2014/main" id="{A65BC46E-9380-550A-9255-71635C5A806D}"/>
                  </a:ext>
                </a:extLst>
              </p14:cNvPr>
              <p14:cNvContentPartPr/>
              <p14:nvPr/>
            </p14:nvContentPartPr>
            <p14:xfrm>
              <a:off x="3491880" y="4581128"/>
              <a:ext cx="2278800" cy="118080"/>
            </p14:xfrm>
          </p:contentPart>
        </mc:Choice>
        <mc:Fallback xmlns="">
          <p:pic>
            <p:nvPicPr>
              <p:cNvPr id="3" name="Tinta 2">
                <a:extLst>
                  <a:ext uri="{FF2B5EF4-FFF2-40B4-BE49-F238E27FC236}">
                    <a16:creationId xmlns:a16="http://schemas.microsoft.com/office/drawing/2014/main" id="{A65BC46E-9380-550A-9255-71635C5A806D}"/>
                  </a:ext>
                </a:extLst>
              </p:cNvPr>
              <p:cNvPicPr/>
              <p:nvPr/>
            </p:nvPicPr>
            <p:blipFill>
              <a:blip r:embed="rId3"/>
              <a:stretch>
                <a:fillRect/>
              </a:stretch>
            </p:blipFill>
            <p:spPr>
              <a:xfrm>
                <a:off x="3474240" y="4563488"/>
                <a:ext cx="2314440" cy="153720"/>
              </a:xfrm>
              <a:prstGeom prst="rect">
                <a:avLst/>
              </a:prstGeom>
            </p:spPr>
          </p:pic>
        </mc:Fallback>
      </mc:AlternateContent>
      <p:grpSp>
        <p:nvGrpSpPr>
          <p:cNvPr id="6" name="Agrupar 5">
            <a:extLst>
              <a:ext uri="{FF2B5EF4-FFF2-40B4-BE49-F238E27FC236}">
                <a16:creationId xmlns:a16="http://schemas.microsoft.com/office/drawing/2014/main" id="{08146292-D041-805C-5F3A-1BB523B70ED8}"/>
              </a:ext>
            </a:extLst>
          </p:cNvPr>
          <p:cNvGrpSpPr/>
          <p:nvPr/>
        </p:nvGrpSpPr>
        <p:grpSpPr>
          <a:xfrm>
            <a:off x="6724765" y="5897760"/>
            <a:ext cx="803160" cy="350640"/>
            <a:chOff x="2170782" y="5467265"/>
            <a:chExt cx="803160" cy="35064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4" name="Tinta 3">
                  <a:extLst>
                    <a:ext uri="{FF2B5EF4-FFF2-40B4-BE49-F238E27FC236}">
                      <a16:creationId xmlns:a16="http://schemas.microsoft.com/office/drawing/2014/main" id="{E1FE739D-C377-9A3E-0ABF-A53F9EBE6A38}"/>
                    </a:ext>
                  </a:extLst>
                </p14:cNvPr>
                <p14:cNvContentPartPr/>
                <p14:nvPr/>
              </p14:nvContentPartPr>
              <p14:xfrm>
                <a:off x="2170782" y="5467265"/>
                <a:ext cx="735840" cy="235080"/>
              </p14:xfrm>
            </p:contentPart>
          </mc:Choice>
          <mc:Fallback xmlns="">
            <p:pic>
              <p:nvPicPr>
                <p:cNvPr id="4" name="Tinta 3">
                  <a:extLst>
                    <a:ext uri="{FF2B5EF4-FFF2-40B4-BE49-F238E27FC236}">
                      <a16:creationId xmlns:a16="http://schemas.microsoft.com/office/drawing/2014/main" id="{E1FE739D-C377-9A3E-0ABF-A53F9EBE6A38}"/>
                    </a:ext>
                  </a:extLst>
                </p:cNvPr>
                <p:cNvPicPr/>
                <p:nvPr/>
              </p:nvPicPr>
              <p:blipFill>
                <a:blip r:embed="rId5"/>
                <a:stretch>
                  <a:fillRect/>
                </a:stretch>
              </p:blipFill>
              <p:spPr>
                <a:xfrm>
                  <a:off x="2152782" y="5449625"/>
                  <a:ext cx="771480" cy="270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 name="Tinta 4">
                  <a:extLst>
                    <a:ext uri="{FF2B5EF4-FFF2-40B4-BE49-F238E27FC236}">
                      <a16:creationId xmlns:a16="http://schemas.microsoft.com/office/drawing/2014/main" id="{F23EDF74-371F-238E-1DE9-AF36E2617A74}"/>
                    </a:ext>
                  </a:extLst>
                </p14:cNvPr>
                <p14:cNvContentPartPr/>
                <p14:nvPr/>
              </p14:nvContentPartPr>
              <p14:xfrm>
                <a:off x="2751462" y="5608025"/>
                <a:ext cx="222480" cy="209880"/>
              </p14:xfrm>
            </p:contentPart>
          </mc:Choice>
          <mc:Fallback xmlns="">
            <p:pic>
              <p:nvPicPr>
                <p:cNvPr id="5" name="Tinta 4">
                  <a:extLst>
                    <a:ext uri="{FF2B5EF4-FFF2-40B4-BE49-F238E27FC236}">
                      <a16:creationId xmlns:a16="http://schemas.microsoft.com/office/drawing/2014/main" id="{F23EDF74-371F-238E-1DE9-AF36E2617A74}"/>
                    </a:ext>
                  </a:extLst>
                </p:cNvPr>
                <p:cNvPicPr/>
                <p:nvPr/>
              </p:nvPicPr>
              <p:blipFill>
                <a:blip r:embed="rId7"/>
                <a:stretch>
                  <a:fillRect/>
                </a:stretch>
              </p:blipFill>
              <p:spPr>
                <a:xfrm>
                  <a:off x="2733462" y="5590025"/>
                  <a:ext cx="258120" cy="2455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7" name="Tinta 6">
                <a:extLst>
                  <a:ext uri="{FF2B5EF4-FFF2-40B4-BE49-F238E27FC236}">
                    <a16:creationId xmlns:a16="http://schemas.microsoft.com/office/drawing/2014/main" id="{61BF3C9D-B3A0-D475-31EA-F64D32D0954F}"/>
                  </a:ext>
                </a:extLst>
              </p14:cNvPr>
              <p14:cNvContentPartPr/>
              <p14:nvPr/>
            </p14:nvContentPartPr>
            <p14:xfrm>
              <a:off x="6869142" y="4913852"/>
              <a:ext cx="859320" cy="422640"/>
            </p14:xfrm>
          </p:contentPart>
        </mc:Choice>
        <mc:Fallback xmlns="">
          <p:pic>
            <p:nvPicPr>
              <p:cNvPr id="7" name="Tinta 6">
                <a:extLst>
                  <a:ext uri="{FF2B5EF4-FFF2-40B4-BE49-F238E27FC236}">
                    <a16:creationId xmlns:a16="http://schemas.microsoft.com/office/drawing/2014/main" id="{61BF3C9D-B3A0-D475-31EA-F64D32D0954F}"/>
                  </a:ext>
                </a:extLst>
              </p:cNvPr>
              <p:cNvPicPr/>
              <p:nvPr/>
            </p:nvPicPr>
            <p:blipFill>
              <a:blip r:embed="rId9"/>
              <a:stretch>
                <a:fillRect/>
              </a:stretch>
            </p:blipFill>
            <p:spPr>
              <a:xfrm>
                <a:off x="6851502" y="4895852"/>
                <a:ext cx="894960" cy="458280"/>
              </a:xfrm>
              <a:prstGeom prst="rect">
                <a:avLst/>
              </a:prstGeom>
            </p:spPr>
          </p:pic>
        </mc:Fallback>
      </mc:AlternateContent>
    </p:spTree>
  </p:cSld>
  <p:clrMapOvr>
    <a:masterClrMapping/>
  </p:clrMapOvr>
  <p:transition spd="slow">
    <p:strips dir="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89FC4056-517C-679E-07F5-F3D3200D6E41}"/>
              </a:ext>
            </a:extLst>
          </p:cNvPr>
          <p:cNvSpPr>
            <a:spLocks noGrp="1"/>
          </p:cNvSpPr>
          <p:nvPr>
            <p:ph idx="1"/>
          </p:nvPr>
        </p:nvSpPr>
        <p:spPr>
          <a:xfrm>
            <a:off x="251520" y="260648"/>
            <a:ext cx="8640960" cy="6552728"/>
          </a:xfrm>
        </p:spPr>
        <p:txBody>
          <a:bodyPr/>
          <a:lstStyle/>
          <a:p>
            <a:r>
              <a:rPr lang="pt-PT" sz="2400" dirty="0">
                <a:solidFill>
                  <a:srgbClr val="000000"/>
                </a:solidFill>
                <a:effectLst/>
                <a:latin typeface="Times New Roman" panose="02020603050405020304" pitchFamily="18" charset="0"/>
                <a:ea typeface="Times New Roman" panose="02020603050405020304" pitchFamily="18" charset="0"/>
              </a:rPr>
              <a:t>Está, pois, aqui em causa um “mecanismo de avaliação, de aferição e reorientação das medidas tutelares face às necessidades educativas </a:t>
            </a:r>
            <a:r>
              <a:rPr lang="pt-PT" sz="2400" dirty="0" err="1">
                <a:solidFill>
                  <a:srgbClr val="000000"/>
                </a:solidFill>
                <a:effectLst/>
                <a:latin typeface="Times New Roman" panose="02020603050405020304" pitchFamily="18" charset="0"/>
                <a:ea typeface="Times New Roman" panose="02020603050405020304" pitchFamily="18" charset="0"/>
              </a:rPr>
              <a:t>actualizadas</a:t>
            </a:r>
            <a:r>
              <a:rPr lang="pt-PT" sz="2400" dirty="0">
                <a:solidFill>
                  <a:srgbClr val="000000"/>
                </a:solidFill>
                <a:effectLst/>
                <a:latin typeface="Times New Roman" panose="02020603050405020304" pitchFamily="18" charset="0"/>
                <a:ea typeface="Times New Roman" panose="02020603050405020304" pitchFamily="18" charset="0"/>
              </a:rPr>
              <a:t> do menor” (Rodrigues, A. M. / Duarte-Fonseca, A. C., 2003, p. 254). </a:t>
            </a:r>
          </a:p>
          <a:p>
            <a:r>
              <a:rPr lang="pt-PT" sz="2400" dirty="0">
                <a:solidFill>
                  <a:srgbClr val="000000"/>
                </a:solidFill>
                <a:effectLst/>
                <a:latin typeface="Times New Roman" panose="02020603050405020304" pitchFamily="18" charset="0"/>
                <a:ea typeface="Times New Roman" panose="02020603050405020304" pitchFamily="18" charset="0"/>
              </a:rPr>
              <a:t>Este mecanismo assegura e concretiza </a:t>
            </a:r>
            <a:r>
              <a:rPr lang="pt-PT" sz="2400" dirty="0">
                <a:solidFill>
                  <a:srgbClr val="000000"/>
                </a:solidFill>
                <a:effectLst/>
                <a:highlight>
                  <a:srgbClr val="FFFF00"/>
                </a:highlight>
                <a:latin typeface="Times New Roman" panose="02020603050405020304" pitchFamily="18" charset="0"/>
                <a:ea typeface="Times New Roman" panose="02020603050405020304" pitchFamily="18" charset="0"/>
              </a:rPr>
              <a:t>o </a:t>
            </a:r>
            <a:r>
              <a:rPr lang="pt-PT" sz="2400" i="1" dirty="0">
                <a:solidFill>
                  <a:srgbClr val="000000"/>
                </a:solidFill>
                <a:effectLst/>
                <a:highlight>
                  <a:srgbClr val="FFFF00"/>
                </a:highlight>
                <a:latin typeface="Times New Roman" panose="02020603050405020304" pitchFamily="18" charset="0"/>
                <a:ea typeface="Times New Roman" panose="02020603050405020304" pitchFamily="18" charset="0"/>
              </a:rPr>
              <a:t>princípio da necessidade, da atualidade </a:t>
            </a:r>
            <a:r>
              <a:rPr lang="pt-PT" sz="2400" dirty="0">
                <a:solidFill>
                  <a:srgbClr val="000000"/>
                </a:solidFill>
                <a:effectLst/>
                <a:highlight>
                  <a:srgbClr val="FFFF00"/>
                </a:highlight>
                <a:latin typeface="Times New Roman" panose="02020603050405020304" pitchFamily="18" charset="0"/>
                <a:ea typeface="Times New Roman" panose="02020603050405020304" pitchFamily="18" charset="0"/>
              </a:rPr>
              <a:t>da intervenção tutelar educativa</a:t>
            </a:r>
            <a:r>
              <a:rPr lang="pt-PT" sz="2400" dirty="0">
                <a:solidFill>
                  <a:srgbClr val="000000"/>
                </a:solidFill>
                <a:effectLst/>
                <a:latin typeface="Times New Roman" panose="02020603050405020304" pitchFamily="18" charset="0"/>
                <a:ea typeface="Times New Roman" panose="02020603050405020304" pitchFamily="18" charset="0"/>
              </a:rPr>
              <a:t>, que atende à evolução do jovem.</a:t>
            </a:r>
          </a:p>
          <a:p>
            <a:endParaRPr lang="pt-PT" sz="2400" dirty="0">
              <a:solidFill>
                <a:srgbClr val="000000"/>
              </a:solidFill>
              <a:latin typeface="Times New Roman" panose="02020603050405020304" pitchFamily="18" charset="0"/>
              <a:ea typeface="Times New Roman" panose="02020603050405020304" pitchFamily="18" charset="0"/>
            </a:endParaRPr>
          </a:p>
          <a:p>
            <a:r>
              <a:rPr lang="pt-PT" sz="2400" dirty="0">
                <a:solidFill>
                  <a:srgbClr val="000000"/>
                </a:solidFill>
                <a:effectLst/>
                <a:latin typeface="Times New Roman" panose="02020603050405020304" pitchFamily="18" charset="0"/>
                <a:ea typeface="Times New Roman" panose="02020603050405020304" pitchFamily="18" charset="0"/>
              </a:rPr>
              <a:t> Está em causa o </a:t>
            </a:r>
            <a:r>
              <a:rPr lang="pt-PT" sz="2400" dirty="0">
                <a:solidFill>
                  <a:srgbClr val="000000"/>
                </a:solidFill>
                <a:effectLst/>
                <a:highlight>
                  <a:srgbClr val="FFFF00"/>
                </a:highlight>
                <a:latin typeface="Times New Roman" panose="02020603050405020304" pitchFamily="18" charset="0"/>
                <a:ea typeface="Times New Roman" panose="02020603050405020304" pitchFamily="18" charset="0"/>
              </a:rPr>
              <a:t>“</a:t>
            </a:r>
            <a:r>
              <a:rPr lang="pt-PT" sz="2400" i="1" dirty="0">
                <a:solidFill>
                  <a:srgbClr val="000000"/>
                </a:solidFill>
                <a:effectLst/>
                <a:highlight>
                  <a:srgbClr val="FFFF00"/>
                </a:highlight>
                <a:latin typeface="Times New Roman" panose="02020603050405020304" pitchFamily="18" charset="0"/>
                <a:ea typeface="Times New Roman" panose="02020603050405020304" pitchFamily="18" charset="0"/>
              </a:rPr>
              <a:t>princípio da contingência</a:t>
            </a:r>
            <a:r>
              <a:rPr lang="pt-PT" sz="2400" dirty="0">
                <a:solidFill>
                  <a:srgbClr val="000000"/>
                </a:solidFill>
                <a:effectLst/>
                <a:latin typeface="Times New Roman" panose="02020603050405020304" pitchFamily="18" charset="0"/>
                <a:ea typeface="Times New Roman" panose="02020603050405020304" pitchFamily="18" charset="0"/>
              </a:rPr>
              <a:t>, sempre inspirado na necessidade de adequar a intervenção a uma personalidade em rápida transformação”</a:t>
            </a:r>
            <a:r>
              <a:rPr lang="pt-PT" sz="2400" baseline="30000" dirty="0">
                <a:solidFill>
                  <a:srgbClr val="000000"/>
                </a:solidFill>
                <a:effectLst/>
                <a:latin typeface="Times New Roman" panose="02020603050405020304" pitchFamily="18" charset="0"/>
                <a:ea typeface="Times New Roman" panose="02020603050405020304" pitchFamily="18" charset="0"/>
              </a:rPr>
              <a:t> </a:t>
            </a:r>
            <a:r>
              <a:rPr lang="pt-PT" sz="2400" dirty="0">
                <a:solidFill>
                  <a:srgbClr val="000000"/>
                </a:solidFill>
                <a:effectLst/>
                <a:latin typeface="Times New Roman" panose="02020603050405020304" pitchFamily="18" charset="0"/>
                <a:ea typeface="Times New Roman" panose="02020603050405020304" pitchFamily="18" charset="0"/>
              </a:rPr>
              <a:t>(Rodrigues, A. M. / Duarte-Fonseca, A. C. (2003), p. 254).</a:t>
            </a:r>
          </a:p>
          <a:p>
            <a:endParaRPr lang="pt-PT" sz="2400" dirty="0">
              <a:solidFill>
                <a:srgbClr val="000000"/>
              </a:solidFill>
              <a:latin typeface="Times New Roman" panose="02020603050405020304" pitchFamily="18" charset="0"/>
              <a:ea typeface="Times New Roman" panose="02020603050405020304" pitchFamily="18" charset="0"/>
            </a:endParaRPr>
          </a:p>
          <a:p>
            <a:pPr lvl="1"/>
            <a:r>
              <a:rPr lang="pt-PT" sz="2000" dirty="0">
                <a:solidFill>
                  <a:srgbClr val="000000"/>
                </a:solidFill>
                <a:effectLst/>
                <a:latin typeface="Times New Roman" panose="02020603050405020304" pitchFamily="18" charset="0"/>
                <a:ea typeface="Times New Roman" panose="02020603050405020304" pitchFamily="18" charset="0"/>
              </a:rPr>
              <a:t> Com efeito, o procedimento de revisão “leva ao limite o princípio da adequação/necessidade da intervenção tutelar, procurando que a medida tutelar se mostre ajustada, de forma quase contínua, à evolução da situação do menor” (</a:t>
            </a:r>
            <a:r>
              <a:rPr lang="pt-PT" sz="2000" cap="small" dirty="0">
                <a:solidFill>
                  <a:srgbClr val="000000"/>
                </a:solidFill>
                <a:effectLst/>
                <a:latin typeface="Times New Roman" panose="02020603050405020304" pitchFamily="18" charset="0"/>
                <a:ea typeface="Times New Roman" panose="02020603050405020304" pitchFamily="18" charset="0"/>
              </a:rPr>
              <a:t>Furtado</a:t>
            </a:r>
            <a:r>
              <a:rPr lang="pt-PT" sz="2000" dirty="0">
                <a:solidFill>
                  <a:srgbClr val="000000"/>
                </a:solidFill>
                <a:effectLst/>
                <a:latin typeface="Times New Roman" panose="02020603050405020304" pitchFamily="18" charset="0"/>
                <a:ea typeface="Times New Roman" panose="02020603050405020304" pitchFamily="18" charset="0"/>
              </a:rPr>
              <a:t>, Leonor, 2013, secção B, ponto 7.7);</a:t>
            </a:r>
            <a:endParaRPr lang="en-GB" sz="2000" dirty="0">
              <a:effectLst/>
              <a:latin typeface="Calibri" panose="020F0502020204030204" pitchFamily="34" charset="0"/>
              <a:ea typeface="Calibri" panose="020F0502020204030204" pitchFamily="34" charset="0"/>
            </a:endParaRPr>
          </a:p>
          <a:p>
            <a:endParaRPr lang="pt-PT" dirty="0"/>
          </a:p>
        </p:txBody>
      </p:sp>
      <p:sp>
        <p:nvSpPr>
          <p:cNvPr id="4" name="Marcador de Posição do Rodapé 3">
            <a:extLst>
              <a:ext uri="{FF2B5EF4-FFF2-40B4-BE49-F238E27FC236}">
                <a16:creationId xmlns:a16="http://schemas.microsoft.com/office/drawing/2014/main" id="{3F608DC9-CCB1-BF16-A41F-5AC0F725C7F4}"/>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Tinta 4">
                <a:extLst>
                  <a:ext uri="{FF2B5EF4-FFF2-40B4-BE49-F238E27FC236}">
                    <a16:creationId xmlns:a16="http://schemas.microsoft.com/office/drawing/2014/main" id="{5D792E27-BB61-6A5A-F1D2-EF4D5EE3BB58}"/>
                  </a:ext>
                </a:extLst>
              </p14:cNvPr>
              <p14:cNvContentPartPr/>
              <p14:nvPr/>
            </p14:nvContentPartPr>
            <p14:xfrm>
              <a:off x="3498102" y="6442708"/>
              <a:ext cx="360" cy="360"/>
            </p14:xfrm>
          </p:contentPart>
        </mc:Choice>
        <mc:Fallback xmlns="">
          <p:pic>
            <p:nvPicPr>
              <p:cNvPr id="5" name="Tinta 4">
                <a:extLst>
                  <a:ext uri="{FF2B5EF4-FFF2-40B4-BE49-F238E27FC236}">
                    <a16:creationId xmlns:a16="http://schemas.microsoft.com/office/drawing/2014/main" id="{5D792E27-BB61-6A5A-F1D2-EF4D5EE3BB58}"/>
                  </a:ext>
                </a:extLst>
              </p:cNvPr>
              <p:cNvPicPr/>
              <p:nvPr/>
            </p:nvPicPr>
            <p:blipFill>
              <a:blip r:embed="rId3"/>
              <a:stretch>
                <a:fillRect/>
              </a:stretch>
            </p:blipFill>
            <p:spPr>
              <a:xfrm>
                <a:off x="3480102" y="6425068"/>
                <a:ext cx="36000" cy="36000"/>
              </a:xfrm>
              <a:prstGeom prst="rect">
                <a:avLst/>
              </a:prstGeom>
            </p:spPr>
          </p:pic>
        </mc:Fallback>
      </mc:AlternateContent>
      <p:sp>
        <p:nvSpPr>
          <p:cNvPr id="6" name="Retângulo 5">
            <a:extLst>
              <a:ext uri="{FF2B5EF4-FFF2-40B4-BE49-F238E27FC236}">
                <a16:creationId xmlns:a16="http://schemas.microsoft.com/office/drawing/2014/main" id="{5B00410F-E07C-2E65-3CAB-60F3FB1B0F4A}"/>
              </a:ext>
            </a:extLst>
          </p:cNvPr>
          <p:cNvSpPr/>
          <p:nvPr/>
        </p:nvSpPr>
        <p:spPr bwMode="auto">
          <a:xfrm>
            <a:off x="611560" y="1772816"/>
            <a:ext cx="8280920" cy="1440160"/>
          </a:xfrm>
          <a:prstGeom prst="rect">
            <a:avLst/>
          </a:prstGeom>
          <a:noFill/>
          <a:ln w="762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265360771"/>
      </p:ext>
    </p:extLst>
  </p:cSld>
  <p:clrMapOvr>
    <a:masterClrMapping/>
  </p:clrMapOvr>
  <p:transition spd="slow">
    <p:strips dir="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Rodapé 3"/>
          <p:cNvSpPr>
            <a:spLocks noGrp="1"/>
          </p:cNvSpPr>
          <p:nvPr>
            <p:ph type="ftr" sz="quarter" idx="11"/>
          </p:nvPr>
        </p:nvSpPr>
        <p:spPr/>
        <p:txBody>
          <a:bodyPr/>
          <a:lstStyle/>
          <a:p>
            <a:pPr>
              <a:defRPr/>
            </a:pPr>
            <a:endParaRPr lang="pt-PT" altLang="pt-PT" dirty="0"/>
          </a:p>
        </p:txBody>
      </p:sp>
      <p:sp>
        <p:nvSpPr>
          <p:cNvPr id="36867" name="Título 1"/>
          <p:cNvSpPr>
            <a:spLocks noGrp="1"/>
          </p:cNvSpPr>
          <p:nvPr>
            <p:ph idx="1"/>
          </p:nvPr>
        </p:nvSpPr>
        <p:spPr>
          <a:xfrm>
            <a:off x="107950" y="188913"/>
            <a:ext cx="8928100" cy="5907087"/>
          </a:xfrm>
        </p:spPr>
        <p:txBody>
          <a:bodyPr/>
          <a:lstStyle/>
          <a:p>
            <a:pPr algn="just"/>
            <a:endParaRPr lang="pt-PT" altLang="pt-PT" sz="2400" dirty="0"/>
          </a:p>
          <a:p>
            <a:pPr algn="just"/>
            <a:r>
              <a:rPr lang="pt-PT" altLang="pt-PT" sz="2400" dirty="0"/>
              <a:t>o </a:t>
            </a:r>
            <a:r>
              <a:rPr lang="pt-PT" altLang="pt-PT" sz="2400" i="1" dirty="0">
                <a:highlight>
                  <a:srgbClr val="FFFF00"/>
                </a:highlight>
              </a:rPr>
              <a:t>princípio da tipicidade </a:t>
            </a:r>
            <a:r>
              <a:rPr lang="pt-PT" altLang="pt-PT" sz="2400" dirty="0"/>
              <a:t>quanto à previsão das medidas tutelares educativas, embora se contemple um </a:t>
            </a:r>
            <a:r>
              <a:rPr lang="pt-PT" altLang="pt-PT" sz="2400" dirty="0">
                <a:highlight>
                  <a:srgbClr val="FFFF00"/>
                </a:highlight>
              </a:rPr>
              <a:t>princípio de flexibilização quanto à determinação do conteúdo e das modalidades </a:t>
            </a:r>
            <a:r>
              <a:rPr lang="pt-PT" altLang="pt-PT" sz="2400" dirty="0"/>
              <a:t>de execução das medidas, que devem ser aplicadas seguindo os princípios da necessidade, da adequação e da proporcionalidade; </a:t>
            </a:r>
          </a:p>
          <a:p>
            <a:pPr algn="just"/>
            <a:endParaRPr lang="pt-PT" altLang="pt-PT" sz="2400" dirty="0"/>
          </a:p>
          <a:p>
            <a:pPr algn="just"/>
            <a:r>
              <a:rPr lang="pt-PT" sz="2400" dirty="0">
                <a:solidFill>
                  <a:srgbClr val="000000"/>
                </a:solidFill>
                <a:effectLst/>
                <a:highlight>
                  <a:srgbClr val="FFFF00"/>
                </a:highlight>
                <a:latin typeface="Times New Roman" panose="02020603050405020304" pitchFamily="18" charset="0"/>
                <a:ea typeface="Times New Roman" panose="02020603050405020304" pitchFamily="18" charset="0"/>
              </a:rPr>
              <a:t>o </a:t>
            </a:r>
            <a:r>
              <a:rPr lang="pt-PT" sz="2400" i="1" dirty="0">
                <a:solidFill>
                  <a:srgbClr val="000000"/>
                </a:solidFill>
                <a:effectLst/>
                <a:highlight>
                  <a:srgbClr val="FFFF00"/>
                </a:highlight>
                <a:latin typeface="Times New Roman" panose="02020603050405020304" pitchFamily="18" charset="0"/>
                <a:ea typeface="Times New Roman" panose="02020603050405020304" pitchFamily="18" charset="0"/>
              </a:rPr>
              <a:t>princípio da preferência pelas medidas não institucionais</a:t>
            </a:r>
            <a:r>
              <a:rPr lang="pt-PT" sz="2400" dirty="0">
                <a:solidFill>
                  <a:srgbClr val="000000"/>
                </a:solidFill>
                <a:effectLst/>
                <a:highlight>
                  <a:srgbClr val="FFFF00"/>
                </a:highlight>
                <a:latin typeface="Times New Roman" panose="02020603050405020304" pitchFamily="18" charset="0"/>
                <a:ea typeface="Times New Roman" panose="02020603050405020304" pitchFamily="18" charset="0"/>
              </a:rPr>
              <a:t>, no âmbito da denominada “justiça amiga das crianças</a:t>
            </a:r>
            <a:r>
              <a:rPr lang="pt-PT" sz="2400" dirty="0">
                <a:solidFill>
                  <a:srgbClr val="000000"/>
                </a:solidFill>
                <a:effectLst/>
                <a:latin typeface="Times New Roman" panose="02020603050405020304" pitchFamily="18" charset="0"/>
                <a:ea typeface="Times New Roman" panose="02020603050405020304" pitchFamily="18" charset="0"/>
              </a:rPr>
              <a:t>” </a:t>
            </a:r>
            <a:r>
              <a:rPr lang="pt-PT" altLang="pt-PT" sz="2400" dirty="0"/>
              <a:t>e, dentro destas, </a:t>
            </a:r>
            <a:r>
              <a:rPr lang="pt-PT" altLang="pt-PT" sz="2400" i="1" dirty="0">
                <a:highlight>
                  <a:srgbClr val="FFFF00"/>
                </a:highlight>
              </a:rPr>
              <a:t>das medidas reparadoras e consensuais, </a:t>
            </a:r>
            <a:r>
              <a:rPr lang="pt-PT" altLang="pt-PT" sz="2400" dirty="0"/>
              <a:t>tendo por base as orientações e diretrizes dos instrumentos internacionais e europeus em matéria de justiça juvenil. </a:t>
            </a:r>
          </a:p>
        </p:txBody>
      </p:sp>
    </p:spTree>
  </p:cSld>
  <p:clrMapOvr>
    <a:masterClrMapping/>
  </p:clrMapOvr>
  <p:transition spd="slow">
    <p:strips dir="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Rodapé 3"/>
          <p:cNvSpPr>
            <a:spLocks noGrp="1"/>
          </p:cNvSpPr>
          <p:nvPr>
            <p:ph type="ftr" sz="quarter" idx="11"/>
          </p:nvPr>
        </p:nvSpPr>
        <p:spPr/>
        <p:txBody>
          <a:bodyPr/>
          <a:lstStyle/>
          <a:p>
            <a:pPr>
              <a:defRPr/>
            </a:pPr>
            <a:endParaRPr lang="pt-PT" altLang="pt-PT" dirty="0"/>
          </a:p>
        </p:txBody>
      </p:sp>
      <p:sp>
        <p:nvSpPr>
          <p:cNvPr id="36867" name="Título 1"/>
          <p:cNvSpPr>
            <a:spLocks noGrp="1"/>
          </p:cNvSpPr>
          <p:nvPr>
            <p:ph idx="1"/>
          </p:nvPr>
        </p:nvSpPr>
        <p:spPr>
          <a:xfrm>
            <a:off x="107950" y="188913"/>
            <a:ext cx="8928100" cy="5907087"/>
          </a:xfrm>
        </p:spPr>
        <p:txBody>
          <a:bodyPr/>
          <a:lstStyle/>
          <a:p>
            <a:pPr algn="just"/>
            <a:r>
              <a:rPr lang="pt-PT" sz="2400" dirty="0">
                <a:solidFill>
                  <a:srgbClr val="000000"/>
                </a:solidFill>
                <a:effectLst/>
                <a:ea typeface="Times New Roman" panose="02020603050405020304" pitchFamily="18" charset="0"/>
              </a:rPr>
              <a:t>-  o </a:t>
            </a:r>
            <a:r>
              <a:rPr lang="pt-PT" sz="2400" i="1" dirty="0">
                <a:solidFill>
                  <a:srgbClr val="000000"/>
                </a:solidFill>
                <a:effectLst/>
                <a:ea typeface="Times New Roman" panose="02020603050405020304" pitchFamily="18" charset="0"/>
              </a:rPr>
              <a:t>princípio da adesão da criança ou jovem e dos seus pais (ou do representante legal ou da pessoa que tenha a sua guarda de facto)</a:t>
            </a:r>
            <a:r>
              <a:rPr lang="pt-PT" sz="2400" dirty="0">
                <a:solidFill>
                  <a:srgbClr val="000000"/>
                </a:solidFill>
                <a:effectLst/>
                <a:ea typeface="Times New Roman" panose="02020603050405020304" pitchFamily="18" charset="0"/>
              </a:rPr>
              <a:t>, </a:t>
            </a:r>
          </a:p>
          <a:p>
            <a:pPr algn="just"/>
            <a:endParaRPr lang="pt-PT" sz="2400" dirty="0">
              <a:solidFill>
                <a:srgbClr val="000000"/>
              </a:solidFill>
              <a:ea typeface="Times New Roman" panose="02020603050405020304" pitchFamily="18" charset="0"/>
            </a:endParaRPr>
          </a:p>
          <a:p>
            <a:pPr algn="just"/>
            <a:r>
              <a:rPr lang="pt-PT" sz="2400" dirty="0">
                <a:solidFill>
                  <a:srgbClr val="000000"/>
                </a:solidFill>
                <a:effectLst/>
                <a:ea typeface="Times New Roman" panose="02020603050405020304" pitchFamily="18" charset="0"/>
              </a:rPr>
              <a:t>que promove a reconstrução de vínculos à comunidade e a interiorização de que é necessário alterar comportamentos, por parte dos jovens e dos pais (ou de outras pessoas), </a:t>
            </a:r>
          </a:p>
          <a:p>
            <a:pPr marL="0" indent="0" algn="just">
              <a:buNone/>
            </a:pPr>
            <a:r>
              <a:rPr lang="pt-PT" sz="2400" dirty="0">
                <a:solidFill>
                  <a:srgbClr val="000000"/>
                </a:solidFill>
                <a:ea typeface="Times New Roman" panose="02020603050405020304" pitchFamily="18" charset="0"/>
              </a:rPr>
              <a:t>	</a:t>
            </a:r>
            <a:r>
              <a:rPr lang="pt-PT" sz="2400" dirty="0">
                <a:solidFill>
                  <a:srgbClr val="000000"/>
                </a:solidFill>
                <a:effectLst/>
                <a:ea typeface="Times New Roman" panose="02020603050405020304" pitchFamily="18" charset="0"/>
              </a:rPr>
              <a:t>para que estes reconstruam práticas educativas, que decorre de 	várias recomendações dos instrumentos internacionais e 	europeus</a:t>
            </a:r>
            <a:r>
              <a:rPr lang="pt-PT" sz="2400" baseline="30000" dirty="0">
                <a:solidFill>
                  <a:srgbClr val="000000"/>
                </a:solidFill>
                <a:effectLst/>
                <a:ea typeface="Times New Roman" panose="02020603050405020304" pitchFamily="18" charset="0"/>
              </a:rPr>
              <a:t> </a:t>
            </a:r>
            <a:r>
              <a:rPr lang="pt-PT" sz="2400" dirty="0">
                <a:solidFill>
                  <a:srgbClr val="000000"/>
                </a:solidFill>
                <a:effectLst/>
                <a:ea typeface="Times New Roman" panose="02020603050405020304" pitchFamily="18" charset="0"/>
              </a:rPr>
              <a:t>(Brazão, C./Cunha, M./Mesquita, 2009). </a:t>
            </a:r>
          </a:p>
          <a:p>
            <a:pPr marL="0" indent="0" algn="just">
              <a:buNone/>
            </a:pPr>
            <a:endParaRPr lang="pt-PT" sz="2400" dirty="0">
              <a:solidFill>
                <a:srgbClr val="000000"/>
              </a:solidFill>
              <a:ea typeface="Times New Roman" panose="02020603050405020304" pitchFamily="18" charset="0"/>
            </a:endParaRPr>
          </a:p>
          <a:p>
            <a:pPr marL="0" indent="0" algn="just">
              <a:buNone/>
            </a:pPr>
            <a:r>
              <a:rPr lang="pt-PT" sz="2400" dirty="0">
                <a:solidFill>
                  <a:srgbClr val="000000"/>
                </a:solidFill>
                <a:effectLst/>
                <a:ea typeface="Times New Roman" panose="02020603050405020304" pitchFamily="18" charset="0"/>
              </a:rPr>
              <a:t>Com efeito, a medida escolhida deve ser suscetível de concitar a maior adesão do próprio e dos seus pais, representante legal ou pessoa que tenha a sua guarda de facto (</a:t>
            </a:r>
            <a:r>
              <a:rPr lang="pt-PT" sz="2400" dirty="0" err="1">
                <a:solidFill>
                  <a:srgbClr val="000000"/>
                </a:solidFill>
                <a:effectLst/>
                <a:ea typeface="Times New Roman" panose="02020603050405020304" pitchFamily="18" charset="0"/>
              </a:rPr>
              <a:t>arts</a:t>
            </a:r>
            <a:r>
              <a:rPr lang="pt-PT" sz="2400" dirty="0">
                <a:solidFill>
                  <a:srgbClr val="000000"/>
                </a:solidFill>
                <a:effectLst/>
                <a:ea typeface="Times New Roman" panose="02020603050405020304" pitchFamily="18" charset="0"/>
              </a:rPr>
              <a:t>. </a:t>
            </a:r>
            <a:r>
              <a:rPr lang="it-IT" sz="2400" dirty="0">
                <a:solidFill>
                  <a:srgbClr val="000000"/>
                </a:solidFill>
                <a:effectLst/>
                <a:ea typeface="Times New Roman" panose="02020603050405020304" pitchFamily="18" charset="0"/>
              </a:rPr>
              <a:t>6.º, n.º 1; </a:t>
            </a:r>
            <a:r>
              <a:rPr lang="it-IT" sz="2400" dirty="0">
                <a:solidFill>
                  <a:srgbClr val="000000"/>
                </a:solidFill>
                <a:effectLst/>
                <a:highlight>
                  <a:srgbClr val="FFFF00"/>
                </a:highlight>
                <a:ea typeface="Times New Roman" panose="02020603050405020304" pitchFamily="18" charset="0"/>
              </a:rPr>
              <a:t>22.º</a:t>
            </a:r>
            <a:r>
              <a:rPr lang="it-IT" sz="2400" dirty="0">
                <a:solidFill>
                  <a:srgbClr val="000000"/>
                </a:solidFill>
                <a:effectLst/>
                <a:ea typeface="Times New Roman" panose="02020603050405020304" pitchFamily="18" charset="0"/>
              </a:rPr>
              <a:t>; 53.º, n.º 2; 82.º; 84.º, n.ºs 2 e 5; 101.º, n.º 2, al. b); 104.º, n.º 2, al. b); 109.º e 120.º, da LTE).</a:t>
            </a:r>
            <a:endParaRPr lang="en-GB" sz="2400" dirty="0">
              <a:effectLst/>
              <a:ea typeface="Calibri" panose="020F0502020204030204" pitchFamily="34" charset="0"/>
            </a:endParaRPr>
          </a:p>
          <a:p>
            <a:pPr algn="just"/>
            <a:endParaRPr lang="pt-PT" altLang="pt-PT" sz="2400" dirty="0"/>
          </a:p>
        </p:txBody>
      </p:sp>
      <p:sp>
        <p:nvSpPr>
          <p:cNvPr id="2" name="Retângulo 1">
            <a:extLst>
              <a:ext uri="{FF2B5EF4-FFF2-40B4-BE49-F238E27FC236}">
                <a16:creationId xmlns:a16="http://schemas.microsoft.com/office/drawing/2014/main" id="{D3686D48-03D0-E920-1F77-601CDD6A19E2}"/>
              </a:ext>
            </a:extLst>
          </p:cNvPr>
          <p:cNvSpPr/>
          <p:nvPr/>
        </p:nvSpPr>
        <p:spPr bwMode="auto">
          <a:xfrm>
            <a:off x="179512" y="4293096"/>
            <a:ext cx="8856984" cy="1512168"/>
          </a:xfrm>
          <a:prstGeom prst="rect">
            <a:avLst/>
          </a:prstGeom>
          <a:noFill/>
          <a:ln w="762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468372475"/>
      </p:ext>
    </p:extLst>
  </p:cSld>
  <p:clrMapOvr>
    <a:masterClrMapping/>
  </p:clrMapOvr>
  <p:transition spd="slow">
    <p:strips dir="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a:spLocks noGrp="1"/>
          </p:cNvSpPr>
          <p:nvPr>
            <p:ph type="title"/>
          </p:nvPr>
        </p:nvSpPr>
        <p:spPr>
          <a:xfrm>
            <a:off x="683568" y="269235"/>
            <a:ext cx="7774632" cy="783501"/>
          </a:xfrm>
        </p:spPr>
        <p:txBody>
          <a:bodyPr/>
          <a:lstStyle/>
          <a:p>
            <a:r>
              <a:rPr lang="pt-PT" altLang="pt-PT" dirty="0"/>
              <a:t>Principais instrumentos jurídicos</a:t>
            </a:r>
          </a:p>
        </p:txBody>
      </p:sp>
      <p:sp>
        <p:nvSpPr>
          <p:cNvPr id="8195" name="Marcador de Posição de Conteúdo 2"/>
          <p:cNvSpPr>
            <a:spLocks noGrp="1"/>
          </p:cNvSpPr>
          <p:nvPr>
            <p:ph idx="1"/>
          </p:nvPr>
        </p:nvSpPr>
        <p:spPr>
          <a:xfrm>
            <a:off x="0" y="908720"/>
            <a:ext cx="9144000" cy="5949281"/>
          </a:xfrm>
        </p:spPr>
        <p:txBody>
          <a:bodyPr/>
          <a:lstStyle/>
          <a:p>
            <a:pPr marL="0" indent="0" algn="ctr">
              <a:lnSpc>
                <a:spcPct val="150000"/>
              </a:lnSpc>
              <a:buNone/>
            </a:pPr>
            <a:r>
              <a:rPr lang="pt-PT" sz="1200" b="0" i="1" dirty="0">
                <a:solidFill>
                  <a:srgbClr val="231F20"/>
                </a:solidFill>
                <a:effectLst/>
                <a:ea typeface="Calibri" panose="020F0502020204030204" pitchFamily="34" charset="0"/>
                <a:cs typeface="Times New Roman" panose="02020603050405020304" pitchFamily="18" charset="0"/>
              </a:rPr>
              <a:t>II</a:t>
            </a:r>
          </a:p>
          <a:p>
            <a:pPr algn="just">
              <a:lnSpc>
                <a:spcPct val="150000"/>
              </a:lnSpc>
            </a:pPr>
            <a:r>
              <a:rPr lang="pt-PT" sz="1200" b="0" i="0" dirty="0">
                <a:solidFill>
                  <a:srgbClr val="231F20"/>
                </a:solidFill>
                <a:effectLst/>
                <a:ea typeface="Calibri" panose="020F0502020204030204" pitchFamily="34" charset="0"/>
                <a:cs typeface="Times New Roman" panose="02020603050405020304" pitchFamily="18" charset="0"/>
              </a:rPr>
              <a:t>- Tratado da União Europeia,</a:t>
            </a:r>
            <a:r>
              <a:rPr lang="pt-PT" sz="1200" dirty="0">
                <a:solidFill>
                  <a:srgbClr val="000000"/>
                </a:solidFill>
                <a:effectLst/>
                <a:ea typeface="Times New Roman" panose="02020603050405020304" pitchFamily="18" charset="0"/>
              </a:rPr>
              <a:t> nomeadamente, o </a:t>
            </a:r>
            <a:r>
              <a:rPr lang="pt-PT" sz="1200" dirty="0" err="1">
                <a:effectLst/>
                <a:ea typeface="Times New Roman" panose="02020603050405020304" pitchFamily="18" charset="0"/>
              </a:rPr>
              <a:t>art</a:t>
            </a:r>
            <a:r>
              <a:rPr lang="pt-PT" sz="1200" dirty="0">
                <a:effectLst/>
                <a:ea typeface="Times New Roman" panose="02020603050405020304" pitchFamily="18" charset="0"/>
              </a:rPr>
              <a:t>. 3.º</a:t>
            </a:r>
            <a:r>
              <a:rPr lang="pt-PT" sz="1200" b="0" i="0" dirty="0">
                <a:solidFill>
                  <a:srgbClr val="231F20"/>
                </a:solidFill>
                <a:effectLst/>
                <a:ea typeface="Calibri" panose="020F0502020204030204" pitchFamily="34" charset="0"/>
                <a:cs typeface="Times New Roman" panose="02020603050405020304" pitchFamily="18" charset="0"/>
              </a:rPr>
              <a:t>;</a:t>
            </a:r>
            <a:endParaRPr lang="en-GB" sz="1200" dirty="0">
              <a:effectLst/>
              <a:ea typeface="Calibri" panose="020F0502020204030204" pitchFamily="34" charset="0"/>
              <a:cs typeface="Calibri" panose="020F0502020204030204" pitchFamily="34" charset="0"/>
            </a:endParaRPr>
          </a:p>
          <a:p>
            <a:pPr algn="just">
              <a:lnSpc>
                <a:spcPct val="150000"/>
              </a:lnSpc>
            </a:pPr>
            <a:r>
              <a:rPr lang="pt-PT" sz="1200" b="0" i="0" dirty="0">
                <a:solidFill>
                  <a:srgbClr val="231F20"/>
                </a:solidFill>
                <a:effectLst/>
                <a:ea typeface="Calibri" panose="020F0502020204030204" pitchFamily="34" charset="0"/>
                <a:cs typeface="Times New Roman" panose="02020603050405020304" pitchFamily="18" charset="0"/>
              </a:rPr>
              <a:t>- </a:t>
            </a:r>
            <a:r>
              <a:rPr lang="pt-PT" sz="1200" dirty="0">
                <a:effectLst/>
                <a:ea typeface="Calibri" panose="020F0502020204030204" pitchFamily="34" charset="0"/>
                <a:cs typeface="Times New Roman" panose="02020603050405020304" pitchFamily="18" charset="0"/>
              </a:rPr>
              <a:t>Carta dos Direitos Fundamentais da União Europeia,</a:t>
            </a:r>
            <a:r>
              <a:rPr lang="pt-PT" sz="1200" dirty="0">
                <a:solidFill>
                  <a:srgbClr val="000000"/>
                </a:solidFill>
                <a:effectLst/>
                <a:ea typeface="Times New Roman" panose="02020603050405020304" pitchFamily="18" charset="0"/>
              </a:rPr>
              <a:t> aqui se realçando, nomeadamente, o </a:t>
            </a:r>
            <a:r>
              <a:rPr lang="pt-PT" sz="1200" dirty="0" err="1">
                <a:effectLst/>
                <a:ea typeface="Times New Roman" panose="02020603050405020304" pitchFamily="18" charset="0"/>
              </a:rPr>
              <a:t>art</a:t>
            </a:r>
            <a:r>
              <a:rPr lang="pt-PT" sz="1200" dirty="0">
                <a:effectLst/>
                <a:ea typeface="Times New Roman" panose="02020603050405020304" pitchFamily="18" charset="0"/>
              </a:rPr>
              <a:t>. 24.º;</a:t>
            </a:r>
            <a:endParaRPr lang="en-GB" sz="1200" dirty="0">
              <a:effectLst/>
              <a:ea typeface="Calibri" panose="020F0502020204030204" pitchFamily="34" charset="0"/>
            </a:endParaRPr>
          </a:p>
          <a:p>
            <a:pPr algn="just">
              <a:lnSpc>
                <a:spcPct val="150000"/>
              </a:lnSpc>
            </a:pPr>
            <a:endParaRPr lang="en-GB" sz="1200" dirty="0">
              <a:effectLst/>
              <a:ea typeface="Calibri" panose="020F0502020204030204" pitchFamily="34" charset="0"/>
              <a:cs typeface="Calibri" panose="020F0502020204030204" pitchFamily="34" charset="0"/>
            </a:endParaRPr>
          </a:p>
          <a:p>
            <a:pPr algn="just">
              <a:lnSpc>
                <a:spcPct val="150000"/>
              </a:lnSpc>
            </a:pPr>
            <a:r>
              <a:rPr lang="pt-PT" sz="1200" b="0" i="0" dirty="0">
                <a:solidFill>
                  <a:srgbClr val="231F20"/>
                </a:solidFill>
                <a:effectLst/>
                <a:ea typeface="Calibri" panose="020F0502020204030204" pitchFamily="34" charset="0"/>
                <a:cs typeface="Times New Roman" panose="02020603050405020304" pitchFamily="18" charset="0"/>
              </a:rPr>
              <a:t>- Parecer do Comité Económico e Social Europeu sobre “A Prevenção da delinquência juvenil, as formas de tratamento da mesma e o papel da justiça de menores na União Europeia” (</a:t>
            </a:r>
            <a:r>
              <a:rPr lang="pt-PT" sz="1200" dirty="0">
                <a:effectLst/>
                <a:ea typeface="Calibri" panose="020F0502020204030204" pitchFamily="34" charset="0"/>
                <a:cs typeface="Times New Roman" panose="02020603050405020304" pitchFamily="18" charset="0"/>
              </a:rPr>
              <a:t>2006/C110/13);</a:t>
            </a:r>
            <a:r>
              <a:rPr lang="pt-PT" sz="1200" dirty="0">
                <a:solidFill>
                  <a:srgbClr val="000000"/>
                </a:solidFill>
                <a:effectLst/>
                <a:highlight>
                  <a:srgbClr val="FFFFFF"/>
                </a:highlight>
                <a:ea typeface="Calibri" panose="020F0502020204030204" pitchFamily="34" charset="0"/>
                <a:cs typeface="Times New Roman" panose="02020603050405020304" pitchFamily="18" charset="0"/>
              </a:rPr>
              <a:t> </a:t>
            </a:r>
            <a:endParaRPr lang="en-GB" sz="1200" dirty="0">
              <a:solidFill>
                <a:srgbClr val="000000"/>
              </a:solidFill>
              <a:highlight>
                <a:srgbClr val="FFFFFF"/>
              </a:highlight>
              <a:ea typeface="Calibri" panose="020F0502020204030204" pitchFamily="34" charset="0"/>
              <a:cs typeface="Calibri" panose="020F0502020204030204" pitchFamily="34" charset="0"/>
            </a:endParaRPr>
          </a:p>
          <a:p>
            <a:pPr algn="just">
              <a:lnSpc>
                <a:spcPct val="150000"/>
              </a:lnSpc>
            </a:pPr>
            <a:r>
              <a:rPr lang="pt-PT" sz="1200" dirty="0">
                <a:effectLst/>
                <a:highlight>
                  <a:srgbClr val="FFFFFF"/>
                </a:highlight>
                <a:ea typeface="Calibri" panose="020F0502020204030204" pitchFamily="34" charset="0"/>
                <a:cs typeface="Calibri" panose="020F0502020204030204" pitchFamily="34" charset="0"/>
              </a:rPr>
              <a:t>- Resolução do Parlamento Europeu, de 21 de junho de 2007, sobre a delinquência juvenil: o papel da mulher, da família e da sociedade (2007/2011(INI));</a:t>
            </a:r>
            <a:endParaRPr lang="en-GB" sz="1200" dirty="0">
              <a:effectLst/>
              <a:ea typeface="Calibri" panose="020F0502020204030204" pitchFamily="34" charset="0"/>
              <a:cs typeface="Calibri" panose="020F0502020204030204" pitchFamily="34" charset="0"/>
            </a:endParaRPr>
          </a:p>
          <a:p>
            <a:pPr algn="just">
              <a:lnSpc>
                <a:spcPct val="150000"/>
              </a:lnSpc>
            </a:pPr>
            <a:r>
              <a:rPr lang="pt-PT" sz="1200" dirty="0">
                <a:effectLst/>
                <a:highlight>
                  <a:srgbClr val="FFFFFF"/>
                </a:highlight>
                <a:ea typeface="Times New Roman" panose="02020603050405020304" pitchFamily="18" charset="0"/>
              </a:rPr>
              <a:t>- Comunicação da Comissão ao Parlamento Europeu, ao Conselho, ao Comité Económico e Social Europeu e ao Comité das Regiões </a:t>
            </a:r>
            <a:r>
              <a:rPr lang="pt-PT" sz="1200" dirty="0" err="1">
                <a:effectLst/>
                <a:highlight>
                  <a:srgbClr val="FFFFFF"/>
                </a:highlight>
                <a:ea typeface="Times New Roman" panose="02020603050405020304" pitchFamily="18" charset="0"/>
              </a:rPr>
              <a:t>Empty</a:t>
            </a:r>
            <a:r>
              <a:rPr lang="pt-PT" sz="1200" dirty="0">
                <a:effectLst/>
                <a:highlight>
                  <a:srgbClr val="FFFFFF"/>
                </a:highlight>
                <a:ea typeface="Times New Roman" panose="02020603050405020304" pitchFamily="18" charset="0"/>
              </a:rPr>
              <a:t> - Estratégia da UE sobre os direitos da criança - COM(2021) 142 final;</a:t>
            </a:r>
            <a:endParaRPr lang="en-GB" sz="1200" dirty="0">
              <a:effectLst/>
              <a:highlight>
                <a:srgbClr val="FFFFFF"/>
              </a:highlight>
              <a:ea typeface="Times New Roman" panose="02020603050405020304" pitchFamily="18" charset="0"/>
            </a:endParaRPr>
          </a:p>
          <a:p>
            <a:pPr algn="just">
              <a:lnSpc>
                <a:spcPct val="150000"/>
              </a:lnSpc>
            </a:pPr>
            <a:r>
              <a:rPr lang="pt-PT" sz="1200" u="sng" dirty="0">
                <a:effectLst/>
                <a:highlight>
                  <a:srgbClr val="FFFFFF"/>
                </a:highlight>
                <a:ea typeface="Times New Roman" panose="02020603050405020304" pitchFamily="18" charset="0"/>
              </a:rPr>
              <a:t>- </a:t>
            </a:r>
            <a:r>
              <a:rPr lang="pt-PT" sz="1200" u="sng" strike="noStrike" dirty="0">
                <a:effectLst/>
                <a:highlight>
                  <a:srgbClr val="FFFFFF"/>
                </a:highlight>
                <a:ea typeface="Times New Roman" panose="02020603050405020304" pitchFamily="18" charset="0"/>
                <a:hlinkClick r:id="rId2">
                  <a:extLst>
                    <a:ext uri="{A12FA001-AC4F-418D-AE19-62706E023703}">
                      <ahyp:hlinkClr xmlns:ahyp="http://schemas.microsoft.com/office/drawing/2018/hyperlinkcolor" val="tx"/>
                    </a:ext>
                  </a:extLst>
                </a:hlinkClick>
              </a:rPr>
              <a:t>Comunicação da Comissão “Garantir a justiça na UE - Estratégia para a formação judiciária europeia para 2021-2024” -COM(2020) 713 final</a:t>
            </a:r>
            <a:r>
              <a:rPr lang="pt-PT" sz="1200" u="sng" dirty="0">
                <a:effectLst/>
                <a:highlight>
                  <a:srgbClr val="FFFFFF"/>
                </a:highlight>
                <a:ea typeface="Times New Roman" panose="02020603050405020304" pitchFamily="18" charset="0"/>
              </a:rPr>
              <a:t>;</a:t>
            </a:r>
          </a:p>
          <a:p>
            <a:pPr algn="just">
              <a:lnSpc>
                <a:spcPct val="150000"/>
              </a:lnSpc>
            </a:pPr>
            <a:r>
              <a:rPr lang="pt-PT" sz="1200" dirty="0">
                <a:highlight>
                  <a:srgbClr val="FFFF00"/>
                </a:highlight>
              </a:rPr>
              <a:t>Recomendação (UE) 2024/1238 da Comissão Europeia, de 23 de abril de 2024, sobre o desenvolvimento e o reforço de </a:t>
            </a:r>
            <a:r>
              <a:rPr lang="pt-PT" sz="1200" b="1" dirty="0">
                <a:highlight>
                  <a:srgbClr val="FFFF00"/>
                </a:highlight>
              </a:rPr>
              <a:t>sistemas integrados de proteção das crianças</a:t>
            </a:r>
            <a:endParaRPr lang="pt-PT" sz="1200" b="1" u="sng" dirty="0">
              <a:highlight>
                <a:srgbClr val="FFFF00"/>
              </a:highlight>
              <a:ea typeface="Times New Roman" panose="02020603050405020304" pitchFamily="18" charset="0"/>
            </a:endParaRPr>
          </a:p>
          <a:p>
            <a:pPr algn="just">
              <a:lnSpc>
                <a:spcPct val="150000"/>
              </a:lnSpc>
            </a:pPr>
            <a:endParaRPr lang="en-GB" sz="1200" u="sng" dirty="0">
              <a:effectLst/>
              <a:highlight>
                <a:srgbClr val="FFFF00"/>
              </a:highlight>
              <a:ea typeface="Times New Roman" panose="02020603050405020304" pitchFamily="18" charset="0"/>
            </a:endParaRPr>
          </a:p>
          <a:p>
            <a:pPr algn="just">
              <a:lnSpc>
                <a:spcPct val="150000"/>
              </a:lnSpc>
            </a:pPr>
            <a:r>
              <a:rPr lang="pt-PT" sz="1200" dirty="0">
                <a:effectLst/>
                <a:highlight>
                  <a:srgbClr val="FFFF00"/>
                </a:highlight>
                <a:ea typeface="Times New Roman" panose="02020603050405020304" pitchFamily="18" charset="0"/>
              </a:rPr>
              <a:t>- Diretiva (UE) 2016/800 do Parlamento Europeu e do Conselho, de 11 de maio de 2016, relativa a garantias processuais para os menores suspeitos ou arguidos em processo penal</a:t>
            </a:r>
            <a:endParaRPr lang="en-GB" sz="1200" dirty="0">
              <a:effectLst/>
              <a:highlight>
                <a:srgbClr val="FFFF00"/>
              </a:highlight>
              <a:ea typeface="Times New Roman" panose="02020603050405020304" pitchFamily="18" charset="0"/>
            </a:endParaRPr>
          </a:p>
          <a:p>
            <a:endParaRPr lang="pt-PT" altLang="pt-PT" sz="1400" dirty="0">
              <a:latin typeface="+mj-lt"/>
            </a:endParaRPr>
          </a:p>
        </p:txBody>
      </p:sp>
    </p:spTree>
  </p:cSld>
  <p:clrMapOvr>
    <a:masterClrMapping/>
  </p:clrMapOvr>
  <p:transition spd="slow">
    <p:strips dir="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Rodapé 3"/>
          <p:cNvSpPr>
            <a:spLocks noGrp="1"/>
          </p:cNvSpPr>
          <p:nvPr>
            <p:ph type="ftr" sz="quarter" idx="11"/>
          </p:nvPr>
        </p:nvSpPr>
        <p:spPr/>
        <p:txBody>
          <a:bodyPr/>
          <a:lstStyle/>
          <a:p>
            <a:pPr>
              <a:defRPr/>
            </a:pPr>
            <a:endParaRPr lang="pt-PT" altLang="pt-PT" dirty="0"/>
          </a:p>
        </p:txBody>
      </p:sp>
      <p:sp>
        <p:nvSpPr>
          <p:cNvPr id="38915" name="Título 1"/>
          <p:cNvSpPr>
            <a:spLocks noGrp="1"/>
          </p:cNvSpPr>
          <p:nvPr>
            <p:ph idx="1"/>
          </p:nvPr>
        </p:nvSpPr>
        <p:spPr>
          <a:xfrm>
            <a:off x="250825" y="260350"/>
            <a:ext cx="8207375" cy="6337300"/>
          </a:xfrm>
        </p:spPr>
        <p:txBody>
          <a:bodyPr/>
          <a:lstStyle/>
          <a:p>
            <a:r>
              <a:rPr lang="pt-PT" altLang="pt-PT" sz="2000" dirty="0"/>
              <a:t>o </a:t>
            </a:r>
            <a:r>
              <a:rPr lang="pt-PT" altLang="pt-PT" sz="2000" dirty="0" err="1"/>
              <a:t>art</a:t>
            </a:r>
            <a:r>
              <a:rPr lang="pt-PT" altLang="pt-PT" sz="2000" dirty="0"/>
              <a:t>. 22.º estabelece que o Tribunal associe os pais ou outra pessoa de referência para o menor, sempre que possível e adequado, à execução da medida; </a:t>
            </a:r>
          </a:p>
          <a:p>
            <a:r>
              <a:rPr lang="pt-PT" altLang="pt-PT" sz="2000" dirty="0"/>
              <a:t>para além do disposto nos </a:t>
            </a:r>
            <a:r>
              <a:rPr lang="pt-PT" altLang="pt-PT" sz="2000" dirty="0" err="1"/>
              <a:t>arts</a:t>
            </a:r>
            <a:r>
              <a:rPr lang="pt-PT" altLang="pt-PT" sz="2000" dirty="0"/>
              <a:t>. 53.º/2 (comunicação da detenção), </a:t>
            </a:r>
          </a:p>
          <a:p>
            <a:r>
              <a:rPr lang="pt-PT" altLang="pt-PT" sz="2000" dirty="0"/>
              <a:t>82.º (obrigação de comparência na sessão conjunta de prova), </a:t>
            </a:r>
          </a:p>
          <a:p>
            <a:r>
              <a:rPr lang="pt-PT" altLang="pt-PT" sz="2000" dirty="0"/>
              <a:t>84.º/2 e 5 (audição no âmbito do plano de conduta no âmbito da suspensão do processo), </a:t>
            </a:r>
          </a:p>
          <a:p>
            <a:r>
              <a:rPr lang="pt-PT" altLang="pt-PT" sz="2000" dirty="0" err="1"/>
              <a:t>arts</a:t>
            </a:r>
            <a:r>
              <a:rPr lang="pt-PT" altLang="pt-PT" sz="2000" dirty="0"/>
              <a:t>. 101.º/2, al. b), 104.º/2, al. b), 109.º, 120.º, também se alude à audição dos pais, represente legal ou pessoa que tenha a guarda de facto do menor. </a:t>
            </a:r>
          </a:p>
          <a:p>
            <a:endParaRPr lang="pt-PT" altLang="pt-PT" sz="2000" dirty="0"/>
          </a:p>
          <a:p>
            <a:pPr lvl="1"/>
            <a:r>
              <a:rPr lang="pt-PT" sz="2400" dirty="0">
                <a:solidFill>
                  <a:srgbClr val="000000"/>
                </a:solidFill>
                <a:effectLst/>
                <a:latin typeface="Times New Roman" panose="02020603050405020304" pitchFamily="18" charset="0"/>
                <a:ea typeface="Times New Roman" panose="02020603050405020304" pitchFamily="18" charset="0"/>
              </a:rPr>
              <a:t>A adesão à aplicação e execução de uma medida tutelar educativa pressupõe, necessariamente, que a criança ou jovem saiba o conteúdo dos seus direitos e a forma de os exercer processualmente, </a:t>
            </a:r>
            <a:r>
              <a:rPr lang="pt-PT" sz="2400" b="1" dirty="0">
                <a:solidFill>
                  <a:schemeClr val="accent6"/>
                </a:solidFill>
                <a:effectLst/>
                <a:latin typeface="Times New Roman" panose="02020603050405020304" pitchFamily="18" charset="0"/>
                <a:ea typeface="Times New Roman" panose="02020603050405020304" pitchFamily="18" charset="0"/>
              </a:rPr>
              <a:t>o que remete para a dimensão mais ampla do direito de participação e de audição daquele </a:t>
            </a:r>
          </a:p>
          <a:p>
            <a:pPr marL="0" indent="0">
              <a:buNone/>
            </a:pPr>
            <a:r>
              <a:rPr lang="pt-PT" sz="1800" dirty="0">
                <a:solidFill>
                  <a:srgbClr val="000000"/>
                </a:solidFill>
                <a:latin typeface="Times New Roman" panose="02020603050405020304" pitchFamily="18" charset="0"/>
                <a:ea typeface="Times New Roman" panose="02020603050405020304" pitchFamily="18" charset="0"/>
              </a:rPr>
              <a:t>	</a:t>
            </a:r>
            <a:r>
              <a:rPr lang="pt-PT" sz="1000" dirty="0">
                <a:solidFill>
                  <a:srgbClr val="000000"/>
                </a:solidFill>
                <a:effectLst/>
                <a:latin typeface="Times New Roman" panose="02020603050405020304" pitchFamily="18" charset="0"/>
                <a:ea typeface="Times New Roman" panose="02020603050405020304" pitchFamily="18" charset="0"/>
              </a:rPr>
              <a:t>(Margarida Santos, Chandra Gracias, </a:t>
            </a:r>
            <a:r>
              <a:rPr lang="pt-PT" sz="1000" i="1" dirty="0">
                <a:solidFill>
                  <a:srgbClr val="000000"/>
                </a:solidFill>
                <a:effectLst/>
                <a:latin typeface="Times New Roman" panose="02020603050405020304" pitchFamily="18" charset="0"/>
                <a:ea typeface="Times New Roman" panose="02020603050405020304" pitchFamily="18" charset="0"/>
              </a:rPr>
              <a:t>Manual de Justiça Juvenil</a:t>
            </a:r>
            <a:r>
              <a:rPr lang="pt-PT" sz="1000" dirty="0">
                <a:solidFill>
                  <a:srgbClr val="000000"/>
                </a:solidFill>
                <a:effectLst/>
                <a:latin typeface="Times New Roman" panose="02020603050405020304" pitchFamily="18" charset="0"/>
                <a:ea typeface="Times New Roman" panose="02020603050405020304" pitchFamily="18" charset="0"/>
              </a:rPr>
              <a:t>,  no prelo).</a:t>
            </a:r>
            <a:r>
              <a:rPr lang="pt-PT" sz="1800" dirty="0">
                <a:solidFill>
                  <a:srgbClr val="000000"/>
                </a:solidFill>
                <a:effectLst/>
                <a:latin typeface="Times New Roman" panose="02020603050405020304" pitchFamily="18" charset="0"/>
                <a:ea typeface="Times New Roman" panose="02020603050405020304" pitchFamily="18" charset="0"/>
              </a:rPr>
              <a:t>      </a:t>
            </a:r>
            <a:endParaRPr lang="en-GB" sz="1800" dirty="0">
              <a:effectLst/>
              <a:latin typeface="Calibri" panose="020F0502020204030204" pitchFamily="34" charset="0"/>
              <a:ea typeface="Calibri" panose="020F0502020204030204" pitchFamily="34" charset="0"/>
            </a:endParaRPr>
          </a:p>
          <a:p>
            <a:endParaRPr lang="pt-PT" altLang="pt-PT" sz="2000"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Tinta 1">
                <a:extLst>
                  <a:ext uri="{FF2B5EF4-FFF2-40B4-BE49-F238E27FC236}">
                    <a16:creationId xmlns:a16="http://schemas.microsoft.com/office/drawing/2014/main" id="{1A0B48C5-628E-8C1B-9207-3FB511614796}"/>
                  </a:ext>
                </a:extLst>
              </p14:cNvPr>
              <p14:cNvContentPartPr/>
              <p14:nvPr/>
            </p14:nvContentPartPr>
            <p14:xfrm>
              <a:off x="473575" y="3610588"/>
              <a:ext cx="41760" cy="859320"/>
            </p14:xfrm>
          </p:contentPart>
        </mc:Choice>
        <mc:Fallback xmlns="">
          <p:pic>
            <p:nvPicPr>
              <p:cNvPr id="2" name="Tinta 1">
                <a:extLst>
                  <a:ext uri="{FF2B5EF4-FFF2-40B4-BE49-F238E27FC236}">
                    <a16:creationId xmlns:a16="http://schemas.microsoft.com/office/drawing/2014/main" id="{1A0B48C5-628E-8C1B-9207-3FB511614796}"/>
                  </a:ext>
                </a:extLst>
              </p:cNvPr>
              <p:cNvPicPr/>
              <p:nvPr/>
            </p:nvPicPr>
            <p:blipFill>
              <a:blip r:embed="rId3"/>
              <a:stretch>
                <a:fillRect/>
              </a:stretch>
            </p:blipFill>
            <p:spPr>
              <a:xfrm>
                <a:off x="455575" y="3592588"/>
                <a:ext cx="77400" cy="894960"/>
              </a:xfrm>
              <a:prstGeom prst="rect">
                <a:avLst/>
              </a:prstGeom>
            </p:spPr>
          </p:pic>
        </mc:Fallback>
      </mc:AlternateContent>
      <p:grpSp>
        <p:nvGrpSpPr>
          <p:cNvPr id="7" name="Agrupar 6">
            <a:extLst>
              <a:ext uri="{FF2B5EF4-FFF2-40B4-BE49-F238E27FC236}">
                <a16:creationId xmlns:a16="http://schemas.microsoft.com/office/drawing/2014/main" id="{76C69246-D077-890A-367F-35328AC863B6}"/>
              </a:ext>
            </a:extLst>
          </p:cNvPr>
          <p:cNvGrpSpPr/>
          <p:nvPr/>
        </p:nvGrpSpPr>
        <p:grpSpPr>
          <a:xfrm>
            <a:off x="454495" y="3596188"/>
            <a:ext cx="532080" cy="786600"/>
            <a:chOff x="454495" y="3596188"/>
            <a:chExt cx="532080" cy="78660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3" name="Tinta 2">
                  <a:extLst>
                    <a:ext uri="{FF2B5EF4-FFF2-40B4-BE49-F238E27FC236}">
                      <a16:creationId xmlns:a16="http://schemas.microsoft.com/office/drawing/2014/main" id="{8714C5A9-5816-C0BD-027B-61E2DA66E7F6}"/>
                    </a:ext>
                  </a:extLst>
                </p14:cNvPr>
                <p14:cNvContentPartPr/>
                <p14:nvPr/>
              </p14:nvContentPartPr>
              <p14:xfrm>
                <a:off x="454495" y="3596188"/>
                <a:ext cx="532080" cy="786600"/>
              </p14:xfrm>
            </p:contentPart>
          </mc:Choice>
          <mc:Fallback xmlns="">
            <p:pic>
              <p:nvPicPr>
                <p:cNvPr id="3" name="Tinta 2">
                  <a:extLst>
                    <a:ext uri="{FF2B5EF4-FFF2-40B4-BE49-F238E27FC236}">
                      <a16:creationId xmlns:a16="http://schemas.microsoft.com/office/drawing/2014/main" id="{8714C5A9-5816-C0BD-027B-61E2DA66E7F6}"/>
                    </a:ext>
                  </a:extLst>
                </p:cNvPr>
                <p:cNvPicPr/>
                <p:nvPr/>
              </p:nvPicPr>
              <p:blipFill>
                <a:blip r:embed="rId5"/>
                <a:stretch>
                  <a:fillRect/>
                </a:stretch>
              </p:blipFill>
              <p:spPr>
                <a:xfrm>
                  <a:off x="436855" y="3578548"/>
                  <a:ext cx="567720" cy="82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5" name="Tinta 4">
                  <a:extLst>
                    <a:ext uri="{FF2B5EF4-FFF2-40B4-BE49-F238E27FC236}">
                      <a16:creationId xmlns:a16="http://schemas.microsoft.com/office/drawing/2014/main" id="{E566C527-D33E-F79A-3599-E727AA22EC9C}"/>
                    </a:ext>
                  </a:extLst>
                </p14:cNvPr>
                <p14:cNvContentPartPr/>
                <p14:nvPr/>
              </p14:nvContentPartPr>
              <p14:xfrm>
                <a:off x="567175" y="3835588"/>
                <a:ext cx="68040" cy="293040"/>
              </p14:xfrm>
            </p:contentPart>
          </mc:Choice>
          <mc:Fallback xmlns="">
            <p:pic>
              <p:nvPicPr>
                <p:cNvPr id="5" name="Tinta 4">
                  <a:extLst>
                    <a:ext uri="{FF2B5EF4-FFF2-40B4-BE49-F238E27FC236}">
                      <a16:creationId xmlns:a16="http://schemas.microsoft.com/office/drawing/2014/main" id="{E566C527-D33E-F79A-3599-E727AA22EC9C}"/>
                    </a:ext>
                  </a:extLst>
                </p:cNvPr>
                <p:cNvPicPr/>
                <p:nvPr/>
              </p:nvPicPr>
              <p:blipFill>
                <a:blip r:embed="rId7"/>
                <a:stretch>
                  <a:fillRect/>
                </a:stretch>
              </p:blipFill>
              <p:spPr>
                <a:xfrm>
                  <a:off x="549175" y="3817948"/>
                  <a:ext cx="103680" cy="328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6" name="Tinta 5">
                  <a:extLst>
                    <a:ext uri="{FF2B5EF4-FFF2-40B4-BE49-F238E27FC236}">
                      <a16:creationId xmlns:a16="http://schemas.microsoft.com/office/drawing/2014/main" id="{27905676-1A5B-FD6A-9C43-19BB642D75DD}"/>
                    </a:ext>
                  </a:extLst>
                </p14:cNvPr>
                <p14:cNvContentPartPr/>
                <p14:nvPr/>
              </p14:nvContentPartPr>
              <p14:xfrm>
                <a:off x="665815" y="4196668"/>
                <a:ext cx="27720" cy="19440"/>
              </p14:xfrm>
            </p:contentPart>
          </mc:Choice>
          <mc:Fallback xmlns="">
            <p:pic>
              <p:nvPicPr>
                <p:cNvPr id="6" name="Tinta 5">
                  <a:extLst>
                    <a:ext uri="{FF2B5EF4-FFF2-40B4-BE49-F238E27FC236}">
                      <a16:creationId xmlns:a16="http://schemas.microsoft.com/office/drawing/2014/main" id="{27905676-1A5B-FD6A-9C43-19BB642D75DD}"/>
                    </a:ext>
                  </a:extLst>
                </p:cNvPr>
                <p:cNvPicPr/>
                <p:nvPr/>
              </p:nvPicPr>
              <p:blipFill>
                <a:blip r:embed="rId9"/>
                <a:stretch>
                  <a:fillRect/>
                </a:stretch>
              </p:blipFill>
              <p:spPr>
                <a:xfrm>
                  <a:off x="647815" y="4178668"/>
                  <a:ext cx="63360" cy="550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8" name="Tinta 7">
                <a:extLst>
                  <a:ext uri="{FF2B5EF4-FFF2-40B4-BE49-F238E27FC236}">
                    <a16:creationId xmlns:a16="http://schemas.microsoft.com/office/drawing/2014/main" id="{75953165-0A8D-54A8-B3B9-AE2CF15E6F80}"/>
                  </a:ext>
                </a:extLst>
              </p14:cNvPr>
              <p14:cNvContentPartPr/>
              <p14:nvPr/>
            </p14:nvContentPartPr>
            <p14:xfrm>
              <a:off x="1978735" y="4785628"/>
              <a:ext cx="5958360" cy="91080"/>
            </p14:xfrm>
          </p:contentPart>
        </mc:Choice>
        <mc:Fallback xmlns="">
          <p:pic>
            <p:nvPicPr>
              <p:cNvPr id="8" name="Tinta 7">
                <a:extLst>
                  <a:ext uri="{FF2B5EF4-FFF2-40B4-BE49-F238E27FC236}">
                    <a16:creationId xmlns:a16="http://schemas.microsoft.com/office/drawing/2014/main" id="{75953165-0A8D-54A8-B3B9-AE2CF15E6F80}"/>
                  </a:ext>
                </a:extLst>
              </p:cNvPr>
              <p:cNvPicPr/>
              <p:nvPr/>
            </p:nvPicPr>
            <p:blipFill>
              <a:blip r:embed="rId11"/>
              <a:stretch>
                <a:fillRect/>
              </a:stretch>
            </p:blipFill>
            <p:spPr>
              <a:xfrm>
                <a:off x="1960735" y="4767988"/>
                <a:ext cx="5994000" cy="126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9" name="Tinta 8">
                <a:extLst>
                  <a:ext uri="{FF2B5EF4-FFF2-40B4-BE49-F238E27FC236}">
                    <a16:creationId xmlns:a16="http://schemas.microsoft.com/office/drawing/2014/main" id="{7F77F152-DD4A-EB88-FA44-4CFC51D7A709}"/>
                  </a:ext>
                </a:extLst>
              </p14:cNvPr>
              <p14:cNvContentPartPr/>
              <p14:nvPr/>
            </p14:nvContentPartPr>
            <p14:xfrm>
              <a:off x="1139215" y="5185948"/>
              <a:ext cx="2804040" cy="70920"/>
            </p14:xfrm>
          </p:contentPart>
        </mc:Choice>
        <mc:Fallback xmlns="">
          <p:pic>
            <p:nvPicPr>
              <p:cNvPr id="9" name="Tinta 8">
                <a:extLst>
                  <a:ext uri="{FF2B5EF4-FFF2-40B4-BE49-F238E27FC236}">
                    <a16:creationId xmlns:a16="http://schemas.microsoft.com/office/drawing/2014/main" id="{7F77F152-DD4A-EB88-FA44-4CFC51D7A709}"/>
                  </a:ext>
                </a:extLst>
              </p:cNvPr>
              <p:cNvPicPr/>
              <p:nvPr/>
            </p:nvPicPr>
            <p:blipFill>
              <a:blip r:embed="rId13"/>
              <a:stretch>
                <a:fillRect/>
              </a:stretch>
            </p:blipFill>
            <p:spPr>
              <a:xfrm>
                <a:off x="1121215" y="5167948"/>
                <a:ext cx="2839680" cy="106560"/>
              </a:xfrm>
              <a:prstGeom prst="rect">
                <a:avLst/>
              </a:prstGeom>
            </p:spPr>
          </p:pic>
        </mc:Fallback>
      </mc:AlternateContent>
    </p:spTree>
  </p:cSld>
  <p:clrMapOvr>
    <a:masterClrMapping/>
  </p:clrMapOvr>
  <p:transition spd="slow">
    <p:strips dir="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100013"/>
            <a:ext cx="9036050" cy="6958013"/>
          </a:xfrm>
        </p:spPr>
        <p:txBody>
          <a:bodyPr/>
          <a:lstStyle/>
          <a:p>
            <a:pPr marL="0" indent="0">
              <a:buNone/>
              <a:defRPr/>
            </a:pPr>
            <a:endParaRPr lang="pt-PT" sz="2800" b="1" dirty="0"/>
          </a:p>
          <a:p>
            <a:pPr marL="0" indent="0">
              <a:buNone/>
              <a:defRPr/>
            </a:pPr>
            <a:r>
              <a:rPr lang="pt-PT" sz="2400" b="1" dirty="0"/>
              <a:t>A Lei Tutelar Educativa </a:t>
            </a:r>
          </a:p>
          <a:p>
            <a:pPr lvl="1">
              <a:defRPr/>
            </a:pPr>
            <a:r>
              <a:rPr lang="pt-PT" sz="2400" b="1" u="none" strike="noStrike" dirty="0">
                <a:effectLst/>
                <a:ea typeface="Times New Roman" panose="02020603050405020304" pitchFamily="18" charset="0"/>
              </a:rPr>
              <a:t>Problemáticas e desafios da intervenção tutelar educativa</a:t>
            </a:r>
            <a:endParaRPr lang="en-GB" sz="2400" b="1" u="none" strike="noStrike" dirty="0">
              <a:effectLst/>
              <a:ea typeface="Calibri" panose="020F0502020204030204" pitchFamily="34" charset="0"/>
            </a:endParaRPr>
          </a:p>
          <a:p>
            <a:pPr marL="0" indent="0">
              <a:buNone/>
              <a:defRPr/>
            </a:pPr>
            <a:endParaRPr lang="pt-PT" sz="2000" b="1" dirty="0"/>
          </a:p>
          <a:p>
            <a:pPr lvl="1">
              <a:defRPr/>
            </a:pPr>
            <a:r>
              <a:rPr lang="pt-PT" sz="2000" dirty="0">
                <a:effectLst/>
                <a:highlight>
                  <a:srgbClr val="FFFF00"/>
                </a:highlight>
                <a:latin typeface="Times New Roman" panose="02020603050405020304" pitchFamily="18" charset="0"/>
                <a:ea typeface="Times New Roman" panose="02020603050405020304" pitchFamily="18" charset="0"/>
              </a:rPr>
              <a:t>1.oportunidade da intervenção </a:t>
            </a:r>
            <a:r>
              <a:rPr lang="pt-PT" sz="1800" dirty="0">
                <a:effectLst/>
                <a:latin typeface="Times New Roman" panose="02020603050405020304" pitchFamily="18" charset="0"/>
                <a:ea typeface="Times New Roman" panose="02020603050405020304" pitchFamily="18" charset="0"/>
              </a:rPr>
              <a:t>no jovem até aos 21 anos,</a:t>
            </a:r>
          </a:p>
          <a:p>
            <a:pPr marL="457200" lvl="1" indent="0">
              <a:buNone/>
              <a:defRPr/>
            </a:pPr>
            <a:r>
              <a:rPr lang="pt-PT" sz="1800" dirty="0">
                <a:effectLst/>
                <a:latin typeface="Times New Roman" panose="02020603050405020304" pitchFamily="18" charset="0"/>
                <a:ea typeface="Times New Roman" panose="02020603050405020304" pitchFamily="18" charset="0"/>
              </a:rPr>
              <a:t>para que se alcance um efetivo efeito pedagógico da intervenção tutelar educativa </a:t>
            </a:r>
          </a:p>
          <a:p>
            <a:pPr lvl="2">
              <a:defRPr/>
            </a:pPr>
            <a:r>
              <a:rPr lang="pt-PT" sz="1400" dirty="0">
                <a:latin typeface="Times New Roman" panose="02020603050405020304" pitchFamily="18" charset="0"/>
                <a:ea typeface="Times New Roman" panose="02020603050405020304" pitchFamily="18" charset="0"/>
              </a:rPr>
              <a:t>Deve existir </a:t>
            </a:r>
            <a:r>
              <a:rPr lang="pt-PT" sz="1400" dirty="0">
                <a:effectLst/>
                <a:latin typeface="Times New Roman" panose="02020603050405020304" pitchFamily="18" charset="0"/>
                <a:ea typeface="Times New Roman" panose="02020603050405020304" pitchFamily="18" charset="0"/>
              </a:rPr>
              <a:t> uma proximidade entre a prática do facto e a aplicação (a ocorrer) da medida tutelar para que o jovem compreenda “a noção de comportamento-consequência e </a:t>
            </a:r>
            <a:r>
              <a:rPr lang="pt-PT" sz="1400" dirty="0" err="1">
                <a:effectLst/>
                <a:latin typeface="Times New Roman" panose="02020603050405020304" pitchFamily="18" charset="0"/>
                <a:ea typeface="Times New Roman" panose="02020603050405020304" pitchFamily="18" charset="0"/>
              </a:rPr>
              <a:t>interiorz</a:t>
            </a:r>
            <a:r>
              <a:rPr lang="pt-PT" sz="1400" dirty="0">
                <a:effectLst/>
                <a:latin typeface="Times New Roman" panose="02020603050405020304" pitchFamily="18" charset="0"/>
                <a:ea typeface="Times New Roman" panose="02020603050405020304" pitchFamily="18" charset="0"/>
              </a:rPr>
              <a:t>[e] o desvalor da sua conduta (Brazão, C./Cunha, M./Mesquita</a:t>
            </a:r>
            <a:r>
              <a:rPr lang="pt-PT" sz="1400" cap="small" dirty="0">
                <a:effectLst/>
                <a:latin typeface="Times New Roman" panose="02020603050405020304" pitchFamily="18" charset="0"/>
                <a:ea typeface="Times New Roman" panose="02020603050405020304" pitchFamily="18" charset="0"/>
              </a:rPr>
              <a:t>,</a:t>
            </a:r>
            <a:r>
              <a:rPr lang="pt-PT" sz="1400" dirty="0">
                <a:effectLst/>
                <a:latin typeface="Times New Roman" panose="02020603050405020304" pitchFamily="18" charset="0"/>
                <a:ea typeface="Times New Roman" panose="02020603050405020304" pitchFamily="18" charset="0"/>
              </a:rPr>
              <a:t> P., 2009, pp. 99 e 100). </a:t>
            </a:r>
          </a:p>
          <a:p>
            <a:pPr lvl="2">
              <a:defRPr/>
            </a:pPr>
            <a:r>
              <a:rPr lang="pt-PT" sz="1400" dirty="0">
                <a:latin typeface="Times New Roman" panose="02020603050405020304" pitchFamily="18" charset="0"/>
                <a:ea typeface="Times New Roman" panose="02020603050405020304" pitchFamily="18" charset="0"/>
              </a:rPr>
              <a:t>a</a:t>
            </a:r>
            <a:r>
              <a:rPr lang="pt-PT" sz="1400" dirty="0">
                <a:effectLst/>
                <a:latin typeface="Times New Roman" panose="02020603050405020304" pitchFamily="18" charset="0"/>
                <a:ea typeface="Times New Roman" panose="02020603050405020304" pitchFamily="18" charset="0"/>
              </a:rPr>
              <a:t> intervenção tem de ser “pronta, eficaz e sistémica” (</a:t>
            </a:r>
            <a:r>
              <a:rPr lang="pt-PT" sz="1400" i="1" dirty="0">
                <a:effectLst/>
                <a:latin typeface="Times New Roman" panose="02020603050405020304" pitchFamily="18" charset="0"/>
                <a:ea typeface="Times New Roman" panose="02020603050405020304" pitchFamily="18" charset="0"/>
              </a:rPr>
              <a:t>Relatório da Comissão de Acompanhamento e Fiscalização dos Centros Educativos, 2023, p. 45</a:t>
            </a:r>
            <a:r>
              <a:rPr lang="pt-PT" sz="1400" dirty="0">
                <a:effectLst/>
                <a:latin typeface="Times New Roman" panose="02020603050405020304" pitchFamily="18" charset="0"/>
                <a:ea typeface="Times New Roman" panose="02020603050405020304" pitchFamily="18" charset="0"/>
              </a:rPr>
              <a:t>). </a:t>
            </a:r>
          </a:p>
          <a:p>
            <a:pPr lvl="2">
              <a:defRPr/>
            </a:pPr>
            <a:r>
              <a:rPr lang="pt-PT" sz="1400" dirty="0">
                <a:effectLst/>
                <a:latin typeface="Times New Roman" panose="02020603050405020304" pitchFamily="18" charset="0"/>
                <a:ea typeface="Times New Roman" panose="02020603050405020304" pitchFamily="18" charset="0"/>
              </a:rPr>
              <a:t>Ora, tem sido apontado como um dos maiores desafios nesta intervenção a </a:t>
            </a:r>
            <a:r>
              <a:rPr lang="pt-PT" sz="1400" b="1" dirty="0">
                <a:solidFill>
                  <a:schemeClr val="accent2"/>
                </a:solidFill>
                <a:effectLst/>
                <a:latin typeface="Times New Roman" panose="02020603050405020304" pitchFamily="18" charset="0"/>
                <a:ea typeface="Times New Roman" panose="02020603050405020304" pitchFamily="18" charset="0"/>
              </a:rPr>
              <a:t>demora no diagnóstico e a intervenção tardia          dificuldades no conhecimento do facto ilícito</a:t>
            </a:r>
          </a:p>
          <a:p>
            <a:pPr marL="914400" lvl="2" indent="0">
              <a:buNone/>
              <a:defRPr/>
            </a:pPr>
            <a:r>
              <a:rPr lang="pt-PT" sz="1400" dirty="0">
                <a:effectLst/>
                <a:latin typeface="Times New Roman" panose="02020603050405020304" pitchFamily="18" charset="0"/>
                <a:ea typeface="Times New Roman" panose="02020603050405020304" pitchFamily="18" charset="0"/>
              </a:rPr>
              <a:t>(</a:t>
            </a:r>
            <a:r>
              <a:rPr lang="pt-PT" sz="1400" i="1" dirty="0">
                <a:effectLst/>
                <a:latin typeface="Times New Roman" panose="02020603050405020304" pitchFamily="18" charset="0"/>
                <a:ea typeface="Times New Roman" panose="02020603050405020304" pitchFamily="18" charset="0"/>
              </a:rPr>
              <a:t>Relatório da Comissão de Acompanhamento e Fiscalização dos Centros Educativos, 2022, 2023; Santos, 2023; Carvalho, M. J. L., 2016</a:t>
            </a:r>
            <a:r>
              <a:rPr lang="pt-PT" sz="1400" dirty="0">
                <a:effectLst/>
                <a:latin typeface="Times New Roman" panose="02020603050405020304" pitchFamily="18" charset="0"/>
                <a:ea typeface="Times New Roman" panose="02020603050405020304" pitchFamily="18" charset="0"/>
              </a:rPr>
              <a:t>). </a:t>
            </a:r>
          </a:p>
          <a:p>
            <a:pPr marL="914400" lvl="2" indent="0">
              <a:buNone/>
              <a:defRPr/>
            </a:pPr>
            <a:endParaRPr lang="pt-PT" sz="1400" dirty="0">
              <a:effectLst/>
              <a:latin typeface="Times New Roman" panose="02020603050405020304" pitchFamily="18" charset="0"/>
              <a:ea typeface="Times New Roman" panose="02020603050405020304" pitchFamily="18" charset="0"/>
            </a:endParaRPr>
          </a:p>
          <a:p>
            <a:pPr marL="914400" lvl="2" indent="0">
              <a:buNone/>
              <a:defRPr/>
            </a:pPr>
            <a:r>
              <a:rPr lang="pt-PT" sz="1400" dirty="0">
                <a:effectLst/>
                <a:latin typeface="Times New Roman" panose="02020603050405020304" pitchFamily="18" charset="0"/>
                <a:ea typeface="Times New Roman" panose="02020603050405020304" pitchFamily="18" charset="0"/>
              </a:rPr>
              <a:t>“um dos maiores desafios que se coloca na administração da justiça é precisamente o </a:t>
            </a:r>
            <a:r>
              <a:rPr lang="pt-PT" sz="1400" b="1" dirty="0">
                <a:solidFill>
                  <a:schemeClr val="accent2"/>
                </a:solidFill>
                <a:effectLst/>
                <a:latin typeface="Times New Roman" panose="02020603050405020304" pitchFamily="18" charset="0"/>
                <a:ea typeface="Times New Roman" panose="02020603050405020304" pitchFamily="18" charset="0"/>
              </a:rPr>
              <a:t>desfasamento temporal entre os factos identificados nas vidas de crianças e jovens</a:t>
            </a:r>
            <a:r>
              <a:rPr lang="pt-PT" sz="1400" dirty="0">
                <a:effectLst/>
                <a:latin typeface="Times New Roman" panose="02020603050405020304" pitchFamily="18" charset="0"/>
                <a:ea typeface="Times New Roman" panose="02020603050405020304" pitchFamily="18" charset="0"/>
              </a:rPr>
              <a:t>, tanto no sistema de promoção e proteção como no sistema tutelar educativo, e a execução das medidas adequadas”</a:t>
            </a:r>
            <a:r>
              <a:rPr lang="pt-PT" sz="1400" cap="small" dirty="0">
                <a:effectLst/>
                <a:latin typeface="Times New Roman" panose="02020603050405020304" pitchFamily="18" charset="0"/>
                <a:ea typeface="Times New Roman" panose="02020603050405020304" pitchFamily="18" charset="0"/>
              </a:rPr>
              <a:t> (</a:t>
            </a:r>
            <a:r>
              <a:rPr lang="pt-PT" sz="1400" i="1" dirty="0">
                <a:effectLst/>
                <a:latin typeface="Times New Roman" panose="02020603050405020304" pitchFamily="18" charset="0"/>
                <a:ea typeface="Times New Roman" panose="02020603050405020304" pitchFamily="18" charset="0"/>
              </a:rPr>
              <a:t>Carvalho, M. J. L., 2016, p. 89</a:t>
            </a:r>
            <a:r>
              <a:rPr lang="pt-PT" sz="1400" dirty="0">
                <a:effectLst/>
                <a:latin typeface="Times New Roman" panose="02020603050405020304" pitchFamily="18" charset="0"/>
                <a:ea typeface="Times New Roman" panose="02020603050405020304" pitchFamily="18" charset="0"/>
              </a:rPr>
              <a:t>). </a:t>
            </a:r>
          </a:p>
          <a:p>
            <a:pPr marL="914400" lvl="2" indent="0">
              <a:buNone/>
              <a:defRPr/>
            </a:pPr>
            <a:r>
              <a:rPr lang="pt-PT" sz="1400" dirty="0">
                <a:effectLst/>
                <a:latin typeface="Times New Roman" panose="02020603050405020304" pitchFamily="18" charset="0"/>
                <a:ea typeface="Times New Roman" panose="02020603050405020304" pitchFamily="18" charset="0"/>
              </a:rPr>
              <a:t>Como sublinha Maria João Leote de Carvalho, “[o] jovem vive, essencialmente, em função do tempo presente, do que é imediato e visivelmente atingível, situação que se reflete tanto na passagem ao ato delinquente como obriga também a pensar a oportunidade da reação social em relação ao mesmo” </a:t>
            </a:r>
          </a:p>
          <a:p>
            <a:pPr marL="914400" lvl="2" indent="0">
              <a:buNone/>
              <a:defRPr/>
            </a:pPr>
            <a:r>
              <a:rPr lang="pt-PT" sz="1400" dirty="0">
                <a:effectLst/>
                <a:latin typeface="Times New Roman" panose="02020603050405020304" pitchFamily="18" charset="0"/>
                <a:ea typeface="Times New Roman" panose="02020603050405020304" pitchFamily="18" charset="0"/>
              </a:rPr>
              <a:t>(</a:t>
            </a:r>
            <a:r>
              <a:rPr lang="pt-PT" sz="1400" i="1" cap="small" dirty="0">
                <a:effectLst/>
                <a:latin typeface="Times New Roman" panose="02020603050405020304" pitchFamily="18" charset="0"/>
                <a:ea typeface="Times New Roman" panose="02020603050405020304" pitchFamily="18" charset="0"/>
              </a:rPr>
              <a:t>Carvalho</a:t>
            </a:r>
            <a:r>
              <a:rPr lang="pt-PT" sz="1400" i="1" dirty="0">
                <a:effectLst/>
                <a:latin typeface="Times New Roman" panose="02020603050405020304" pitchFamily="18" charset="0"/>
                <a:ea typeface="Times New Roman" panose="02020603050405020304" pitchFamily="18" charset="0"/>
              </a:rPr>
              <a:t>, M. J. L., 2015, p. 231). </a:t>
            </a:r>
            <a:endParaRPr lang="en-GB" sz="1400" i="1" dirty="0">
              <a:effectLst/>
              <a:latin typeface="Calibri" panose="020F0502020204030204" pitchFamily="34" charset="0"/>
              <a:ea typeface="Calibri" panose="020F0502020204030204" pitchFamily="34" charset="0"/>
            </a:endParaRPr>
          </a:p>
          <a:p>
            <a:pPr lvl="1">
              <a:defRPr/>
            </a:pPr>
            <a:endParaRPr lang="pt-PT" sz="2400" dirty="0"/>
          </a:p>
        </p:txBody>
      </p:sp>
      <p:sp>
        <p:nvSpPr>
          <p:cNvPr id="3076" name="Marcador de Posição do Rodapé 3"/>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dirty="0"/>
          </a:p>
          <a:p>
            <a:pPr>
              <a:spcBef>
                <a:spcPct val="0"/>
              </a:spcBef>
              <a:buFontTx/>
              <a:buNone/>
              <a:defRPr/>
            </a:pPr>
            <a:endParaRPr lang="pt-PT" altLang="pt-PT" sz="1400" dirty="0"/>
          </a:p>
        </p:txBody>
      </p:sp>
      <p:sp>
        <p:nvSpPr>
          <p:cNvPr id="2" name="Retângulo 1">
            <a:extLst>
              <a:ext uri="{FF2B5EF4-FFF2-40B4-BE49-F238E27FC236}">
                <a16:creationId xmlns:a16="http://schemas.microsoft.com/office/drawing/2014/main" id="{E8DC2DA8-0D08-12D2-2B60-9B6D687C65D9}"/>
              </a:ext>
            </a:extLst>
          </p:cNvPr>
          <p:cNvSpPr/>
          <p:nvPr/>
        </p:nvSpPr>
        <p:spPr bwMode="auto">
          <a:xfrm>
            <a:off x="755576" y="4653136"/>
            <a:ext cx="8208912" cy="1656184"/>
          </a:xfrm>
          <a:prstGeom prst="rect">
            <a:avLst/>
          </a:prstGeom>
          <a:noFill/>
          <a:ln w="762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p14="http://schemas.microsoft.com/office/powerpoint/2010/main">
        <mc:Choice Requires="p14">
          <p:contentPart p14:bwMode="auto" r:id="rId2">
            <p14:nvContentPartPr>
              <p14:cNvPr id="4" name="Tinta 3">
                <a:extLst>
                  <a:ext uri="{FF2B5EF4-FFF2-40B4-BE49-F238E27FC236}">
                    <a16:creationId xmlns:a16="http://schemas.microsoft.com/office/drawing/2014/main" id="{8DF5F94C-D9E2-3C98-BCC0-121A18928384}"/>
                  </a:ext>
                </a:extLst>
              </p14:cNvPr>
              <p14:cNvContentPartPr/>
              <p14:nvPr/>
            </p14:nvContentPartPr>
            <p14:xfrm>
              <a:off x="2737320" y="3823462"/>
              <a:ext cx="360" cy="360"/>
            </p14:xfrm>
          </p:contentPart>
        </mc:Choice>
        <mc:Fallback xmlns="">
          <p:pic>
            <p:nvPicPr>
              <p:cNvPr id="4" name="Tinta 3">
                <a:extLst>
                  <a:ext uri="{FF2B5EF4-FFF2-40B4-BE49-F238E27FC236}">
                    <a16:creationId xmlns:a16="http://schemas.microsoft.com/office/drawing/2014/main" id="{8DF5F94C-D9E2-3C98-BCC0-121A18928384}"/>
                  </a:ext>
                </a:extLst>
              </p:cNvPr>
              <p:cNvPicPr/>
              <p:nvPr/>
            </p:nvPicPr>
            <p:blipFill>
              <a:blip r:embed="rId3"/>
              <a:stretch>
                <a:fillRect/>
              </a:stretch>
            </p:blipFill>
            <p:spPr>
              <a:xfrm>
                <a:off x="2665680" y="367982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Tinta 4">
                <a:extLst>
                  <a:ext uri="{FF2B5EF4-FFF2-40B4-BE49-F238E27FC236}">
                    <a16:creationId xmlns:a16="http://schemas.microsoft.com/office/drawing/2014/main" id="{F3247814-65D1-FC20-31DD-78A358B3EB9C}"/>
                  </a:ext>
                </a:extLst>
              </p14:cNvPr>
              <p14:cNvContentPartPr/>
              <p14:nvPr/>
            </p14:nvContentPartPr>
            <p14:xfrm>
              <a:off x="2925960" y="3845782"/>
              <a:ext cx="360" cy="360"/>
            </p14:xfrm>
          </p:contentPart>
        </mc:Choice>
        <mc:Fallback xmlns="">
          <p:pic>
            <p:nvPicPr>
              <p:cNvPr id="5" name="Tinta 4">
                <a:extLst>
                  <a:ext uri="{FF2B5EF4-FFF2-40B4-BE49-F238E27FC236}">
                    <a16:creationId xmlns:a16="http://schemas.microsoft.com/office/drawing/2014/main" id="{F3247814-65D1-FC20-31DD-78A358B3EB9C}"/>
                  </a:ext>
                </a:extLst>
              </p:cNvPr>
              <p:cNvPicPr/>
              <p:nvPr/>
            </p:nvPicPr>
            <p:blipFill>
              <a:blip r:embed="rId3"/>
              <a:stretch>
                <a:fillRect/>
              </a:stretch>
            </p:blipFill>
            <p:spPr>
              <a:xfrm>
                <a:off x="2854320" y="3701782"/>
                <a:ext cx="144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Tinta 5">
                <a:extLst>
                  <a:ext uri="{FF2B5EF4-FFF2-40B4-BE49-F238E27FC236}">
                    <a16:creationId xmlns:a16="http://schemas.microsoft.com/office/drawing/2014/main" id="{88F6A091-09B4-E780-219C-FC55E1FE6462}"/>
                  </a:ext>
                </a:extLst>
              </p14:cNvPr>
              <p14:cNvContentPartPr/>
              <p14:nvPr/>
            </p14:nvContentPartPr>
            <p14:xfrm>
              <a:off x="2909400" y="3801502"/>
              <a:ext cx="360" cy="360"/>
            </p14:xfrm>
          </p:contentPart>
        </mc:Choice>
        <mc:Fallback xmlns="">
          <p:pic>
            <p:nvPicPr>
              <p:cNvPr id="6" name="Tinta 5">
                <a:extLst>
                  <a:ext uri="{FF2B5EF4-FFF2-40B4-BE49-F238E27FC236}">
                    <a16:creationId xmlns:a16="http://schemas.microsoft.com/office/drawing/2014/main" id="{88F6A091-09B4-E780-219C-FC55E1FE6462}"/>
                  </a:ext>
                </a:extLst>
              </p:cNvPr>
              <p:cNvPicPr/>
              <p:nvPr/>
            </p:nvPicPr>
            <p:blipFill>
              <a:blip r:embed="rId3"/>
              <a:stretch>
                <a:fillRect/>
              </a:stretch>
            </p:blipFill>
            <p:spPr>
              <a:xfrm>
                <a:off x="2837400" y="3657502"/>
                <a:ext cx="144000" cy="288000"/>
              </a:xfrm>
              <a:prstGeom prst="rect">
                <a:avLst/>
              </a:prstGeom>
            </p:spPr>
          </p:pic>
        </mc:Fallback>
      </mc:AlternateContent>
    </p:spTree>
    <p:extLst>
      <p:ext uri="{BB962C8B-B14F-4D97-AF65-F5344CB8AC3E}">
        <p14:creationId xmlns:p14="http://schemas.microsoft.com/office/powerpoint/2010/main" val="2318979132"/>
      </p:ext>
    </p:extLst>
  </p:cSld>
  <p:clrMapOvr>
    <a:masterClrMapping/>
  </p:clrMapOvr>
  <p:transition spd="slow">
    <p:strips dir="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0" y="-100013"/>
            <a:ext cx="9036050" cy="6958013"/>
          </a:xfrm>
        </p:spPr>
        <p:txBody>
          <a:bodyPr/>
          <a:lstStyle/>
          <a:p>
            <a:pPr marL="0" indent="0">
              <a:buNone/>
              <a:defRPr/>
            </a:pPr>
            <a:endParaRPr lang="pt-PT" sz="2800" b="1" dirty="0"/>
          </a:p>
          <a:p>
            <a:pPr lvl="1">
              <a:defRPr/>
            </a:pPr>
            <a:r>
              <a:rPr lang="pt-PT" sz="2400" b="1" u="none" strike="noStrike" dirty="0">
                <a:effectLst/>
                <a:ea typeface="Times New Roman" panose="02020603050405020304" pitchFamily="18" charset="0"/>
              </a:rPr>
              <a:t>Problemáticas e desafios da intervenção tutelar educativa</a:t>
            </a:r>
            <a:endParaRPr lang="en-GB" sz="2400" b="1" u="none" strike="noStrike" dirty="0">
              <a:effectLst/>
              <a:ea typeface="Calibri" panose="020F0502020204030204" pitchFamily="34" charset="0"/>
            </a:endParaRPr>
          </a:p>
          <a:p>
            <a:pPr marL="0" indent="0">
              <a:buNone/>
              <a:defRPr/>
            </a:pPr>
            <a:endParaRPr lang="pt-PT" sz="2000" b="1" dirty="0"/>
          </a:p>
          <a:p>
            <a:pPr lvl="1">
              <a:defRPr/>
            </a:pPr>
            <a:r>
              <a:rPr lang="pt-PT" sz="2000" dirty="0">
                <a:effectLst/>
                <a:latin typeface="Times New Roman" panose="02020603050405020304" pitchFamily="18" charset="0"/>
                <a:ea typeface="Times New Roman" panose="02020603050405020304" pitchFamily="18" charset="0"/>
              </a:rPr>
              <a:t>2.  a </a:t>
            </a:r>
            <a:r>
              <a:rPr lang="pt-PT" sz="2000" dirty="0">
                <a:effectLst/>
                <a:highlight>
                  <a:srgbClr val="FFFF00"/>
                </a:highlight>
                <a:latin typeface="Times New Roman" panose="02020603050405020304" pitchFamily="18" charset="0"/>
                <a:ea typeface="Times New Roman" panose="02020603050405020304" pitchFamily="18" charset="0"/>
              </a:rPr>
              <a:t>necessidade de existência de uma </a:t>
            </a:r>
            <a:r>
              <a:rPr lang="pt-PT" sz="2000" dirty="0">
                <a:solidFill>
                  <a:srgbClr val="000000"/>
                </a:solidFill>
                <a:effectLst/>
                <a:highlight>
                  <a:srgbClr val="FFFF00"/>
                </a:highlight>
                <a:latin typeface="Times New Roman" panose="02020603050405020304" pitchFamily="18" charset="0"/>
                <a:ea typeface="Times New Roman" panose="02020603050405020304" pitchFamily="18" charset="0"/>
              </a:rPr>
              <a:t>articulação </a:t>
            </a:r>
            <a:r>
              <a:rPr lang="pt-PT" sz="2000" dirty="0">
                <a:solidFill>
                  <a:srgbClr val="000000"/>
                </a:solidFill>
                <a:effectLst/>
                <a:latin typeface="Times New Roman" panose="02020603050405020304" pitchFamily="18" charset="0"/>
                <a:ea typeface="Times New Roman" panose="02020603050405020304" pitchFamily="18" charset="0"/>
              </a:rPr>
              <a:t>estreita entre a intervenção tutelar educativa, a de promoção e proteção das crianças em perigo (</a:t>
            </a:r>
            <a:r>
              <a:rPr lang="pt-PT" sz="2000" dirty="0">
                <a:effectLst/>
                <a:latin typeface="Times New Roman" panose="02020603050405020304" pitchFamily="18" charset="0"/>
                <a:ea typeface="Times New Roman" panose="02020603050405020304" pitchFamily="18" charset="0"/>
              </a:rPr>
              <a:t>e a geral cível).</a:t>
            </a:r>
            <a:endParaRPr lang="en-GB" sz="2000" dirty="0">
              <a:effectLst/>
              <a:latin typeface="Calibri" panose="020F0502020204030204" pitchFamily="34" charset="0"/>
              <a:ea typeface="Calibri" panose="020F0502020204030204" pitchFamily="34" charset="0"/>
            </a:endParaRPr>
          </a:p>
          <a:p>
            <a:pPr lvl="2" algn="just">
              <a:lnSpc>
                <a:spcPct val="150000"/>
              </a:lnSpc>
              <a:spcAft>
                <a:spcPts val="1000"/>
              </a:spcAft>
            </a:pPr>
            <a:r>
              <a:rPr lang="pt-PT" sz="1200" dirty="0">
                <a:effectLst/>
                <a:ea typeface="Times New Roman" panose="02020603050405020304" pitchFamily="18" charset="0"/>
              </a:rPr>
              <a:t>há que ponderar devidamente o pressuposto processual da competência por </a:t>
            </a:r>
            <a:r>
              <a:rPr lang="pt-PT" sz="1200" dirty="0">
                <a:ea typeface="Times New Roman" panose="02020603050405020304" pitchFamily="18" charset="0"/>
              </a:rPr>
              <a:t>conexão que </a:t>
            </a:r>
            <a:r>
              <a:rPr lang="pt-PT" sz="1200" dirty="0">
                <a:effectLst/>
                <a:ea typeface="Times New Roman" panose="02020603050405020304" pitchFamily="18" charset="0"/>
              </a:rPr>
              <a:t>se traduz na apensação obrigatória de todas estas espécies de processos (</a:t>
            </a:r>
            <a:r>
              <a:rPr lang="pt-PT" sz="1200" dirty="0" err="1">
                <a:effectLst/>
                <a:ea typeface="Times New Roman" panose="02020603050405020304" pitchFamily="18" charset="0"/>
              </a:rPr>
              <a:t>arts</a:t>
            </a:r>
            <a:r>
              <a:rPr lang="pt-PT" sz="1200" dirty="0">
                <a:effectLst/>
                <a:ea typeface="Times New Roman" panose="02020603050405020304" pitchFamily="18" charset="0"/>
              </a:rPr>
              <a:t> 11.º, n.º 1, do RGPTC, e 81.º, n.º 1, da LPCJP), sem o que não se alcança a economia, concentração e celeridade dos atos, a afetação racional dos recursos humanos, técnicos e económicos</a:t>
            </a:r>
          </a:p>
          <a:p>
            <a:pPr lvl="2" algn="just">
              <a:lnSpc>
                <a:spcPct val="150000"/>
              </a:lnSpc>
              <a:spcAft>
                <a:spcPts val="1000"/>
              </a:spcAft>
            </a:pPr>
            <a:r>
              <a:rPr lang="pt-PT" sz="1200" dirty="0">
                <a:effectLst/>
                <a:ea typeface="Times New Roman" panose="02020603050405020304" pitchFamily="18" charset="0"/>
              </a:rPr>
              <a:t> e a eficácia da figura do gestor de processos (</a:t>
            </a:r>
            <a:r>
              <a:rPr lang="pt-PT" sz="1200" dirty="0" err="1">
                <a:effectLst/>
                <a:ea typeface="Times New Roman" panose="02020603050405020304" pitchFamily="18" charset="0"/>
              </a:rPr>
              <a:t>art</a:t>
            </a:r>
            <a:r>
              <a:rPr lang="pt-PT" sz="1200" dirty="0">
                <a:effectLst/>
                <a:ea typeface="Times New Roman" panose="02020603050405020304" pitchFamily="18" charset="0"/>
              </a:rPr>
              <a:t>. 82.º-A, da LPCJP), ou seja, não se obtém a imagem global da vida e da dinâmica familiar onde a criança ou jovem estão inseridos (Gracias, 2017). </a:t>
            </a:r>
            <a:endParaRPr lang="en-GB" sz="1200" dirty="0">
              <a:ea typeface="Times New Roman" panose="02020603050405020304" pitchFamily="18" charset="0"/>
            </a:endParaRPr>
          </a:p>
          <a:p>
            <a:pPr lvl="2" algn="just">
              <a:lnSpc>
                <a:spcPct val="150000"/>
              </a:lnSpc>
              <a:spcAft>
                <a:spcPts val="1000"/>
              </a:spcAft>
            </a:pPr>
            <a:r>
              <a:rPr lang="pt-PT" sz="1200" dirty="0">
                <a:effectLst/>
                <a:ea typeface="Times New Roman" panose="02020603050405020304" pitchFamily="18" charset="0"/>
              </a:rPr>
              <a:t>De resto, a conjugação de estratégias e instrumentos tutelares é ínsita à previsão dos </a:t>
            </a:r>
            <a:r>
              <a:rPr lang="pt-PT" sz="1200" dirty="0" err="1">
                <a:effectLst/>
                <a:ea typeface="Times New Roman" panose="02020603050405020304" pitchFamily="18" charset="0"/>
              </a:rPr>
              <a:t>arts</a:t>
            </a:r>
            <a:r>
              <a:rPr lang="pt-PT" sz="1200" dirty="0">
                <a:effectLst/>
                <a:ea typeface="Times New Roman" panose="02020603050405020304" pitchFamily="18" charset="0"/>
              </a:rPr>
              <a:t>. 27.º do RGPTC e 43.º da LTE </a:t>
            </a:r>
          </a:p>
          <a:p>
            <a:r>
              <a:rPr lang="pt-PT" sz="1800" dirty="0"/>
              <a:t> necessidade de </a:t>
            </a:r>
            <a:r>
              <a:rPr lang="pt-PT" sz="1800" dirty="0">
                <a:highlight>
                  <a:srgbClr val="FFFF00"/>
                </a:highlight>
              </a:rPr>
              <a:t>aprofundamento das articulações </a:t>
            </a:r>
            <a:r>
              <a:rPr lang="pt-PT" sz="1800" dirty="0"/>
              <a:t>entre os sistemas que deveriam convergir na área da infância e juventude, </a:t>
            </a:r>
          </a:p>
          <a:p>
            <a:r>
              <a:rPr lang="pt-PT" sz="1800" dirty="0"/>
              <a:t>e a necessidade de ponderação de uma </a:t>
            </a:r>
            <a:r>
              <a:rPr lang="pt-PT" sz="1800" dirty="0">
                <a:highlight>
                  <a:srgbClr val="FFFF00"/>
                </a:highlight>
              </a:rPr>
              <a:t>intervenção </a:t>
            </a:r>
            <a:r>
              <a:rPr lang="pt-PT" sz="1800" dirty="0"/>
              <a:t>protetiva/educativa </a:t>
            </a:r>
            <a:r>
              <a:rPr lang="pt-PT" sz="1800" dirty="0">
                <a:highlight>
                  <a:srgbClr val="FFFF00"/>
                </a:highlight>
              </a:rPr>
              <a:t>mais ajustada às características das crianças e jovens com problemas de comportamento disruptivo</a:t>
            </a:r>
          </a:p>
          <a:p>
            <a:endParaRPr lang="pt-PT" sz="1800" dirty="0"/>
          </a:p>
        </p:txBody>
      </p:sp>
      <p:sp>
        <p:nvSpPr>
          <p:cNvPr id="3076" name="Marcador de Posição do Rodapé 3"/>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dirty="0"/>
          </a:p>
          <a:p>
            <a:pPr>
              <a:spcBef>
                <a:spcPct val="0"/>
              </a:spcBef>
              <a:buFontTx/>
              <a:buNone/>
              <a:defRPr/>
            </a:pPr>
            <a:endParaRPr lang="pt-PT" altLang="pt-PT" sz="1400" dirty="0"/>
          </a:p>
        </p:txBody>
      </p:sp>
      <p:sp>
        <p:nvSpPr>
          <p:cNvPr id="2" name="Retângulo 1">
            <a:extLst>
              <a:ext uri="{FF2B5EF4-FFF2-40B4-BE49-F238E27FC236}">
                <a16:creationId xmlns:a16="http://schemas.microsoft.com/office/drawing/2014/main" id="{E8DC2DA8-0D08-12D2-2B60-9B6D687C65D9}"/>
              </a:ext>
            </a:extLst>
          </p:cNvPr>
          <p:cNvSpPr/>
          <p:nvPr/>
        </p:nvSpPr>
        <p:spPr bwMode="auto">
          <a:xfrm>
            <a:off x="323528" y="4293096"/>
            <a:ext cx="8568952" cy="2376264"/>
          </a:xfrm>
          <a:prstGeom prst="rect">
            <a:avLst/>
          </a:prstGeom>
          <a:noFill/>
          <a:ln w="762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46276"/>
      </p:ext>
    </p:extLst>
  </p:cSld>
  <p:clrMapOvr>
    <a:masterClrMapping/>
  </p:clrMapOvr>
  <p:transition spd="slow">
    <p:strips dir="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2">
            <a:extLst>
              <a:ext uri="{FF2B5EF4-FFF2-40B4-BE49-F238E27FC236}">
                <a16:creationId xmlns:a16="http://schemas.microsoft.com/office/drawing/2014/main" id="{4B5FE63F-9807-F814-8650-3997846790A7}"/>
              </a:ext>
            </a:extLst>
          </p:cNvPr>
          <p:cNvSpPr>
            <a:spLocks noGrp="1"/>
          </p:cNvSpPr>
          <p:nvPr>
            <p:ph type="ctrTitle"/>
          </p:nvPr>
        </p:nvSpPr>
        <p:spPr/>
        <p:txBody>
          <a:bodyPr/>
          <a:lstStyle/>
          <a:p>
            <a:endParaRPr lang="pt-PT"/>
          </a:p>
        </p:txBody>
      </p:sp>
      <p:sp>
        <p:nvSpPr>
          <p:cNvPr id="14" name="Subtítulo 13">
            <a:extLst>
              <a:ext uri="{FF2B5EF4-FFF2-40B4-BE49-F238E27FC236}">
                <a16:creationId xmlns:a16="http://schemas.microsoft.com/office/drawing/2014/main" id="{1A75FB34-9F81-E9F8-0E34-C2C58F21C08B}"/>
              </a:ext>
            </a:extLst>
          </p:cNvPr>
          <p:cNvSpPr>
            <a:spLocks noGrp="1"/>
          </p:cNvSpPr>
          <p:nvPr>
            <p:ph type="subTitle" idx="1"/>
          </p:nvPr>
        </p:nvSpPr>
        <p:spPr/>
        <p:txBody>
          <a:bodyPr/>
          <a:lstStyle/>
          <a:p>
            <a:endParaRPr lang="pt-PT"/>
          </a:p>
        </p:txBody>
      </p:sp>
      <p:sp>
        <p:nvSpPr>
          <p:cNvPr id="8" name="Título 1">
            <a:extLst>
              <a:ext uri="{FF2B5EF4-FFF2-40B4-BE49-F238E27FC236}">
                <a16:creationId xmlns:a16="http://schemas.microsoft.com/office/drawing/2014/main" id="{BE099C6D-DEF4-0239-C342-ECC31DEFB5DD}"/>
              </a:ext>
            </a:extLst>
          </p:cNvPr>
          <p:cNvSpPr>
            <a:spLocks noGrp="1"/>
          </p:cNvSpPr>
          <p:nvPr>
            <p:ph type="ftr" sz="quarter" idx="11"/>
          </p:nvPr>
        </p:nvSpPr>
        <p:spPr/>
        <p:txBody>
          <a:bodyPr/>
          <a:lstStyle/>
          <a:p>
            <a:br>
              <a:rPr lang="pt-PT" altLang="pt-PT" dirty="0"/>
            </a:br>
            <a:endParaRPr lang="pt-PT" dirty="0"/>
          </a:p>
        </p:txBody>
      </p:sp>
      <p:pic>
        <p:nvPicPr>
          <p:cNvPr id="10" name="Marcador de Posição de Conteúdo 9">
            <a:extLst>
              <a:ext uri="{FF2B5EF4-FFF2-40B4-BE49-F238E27FC236}">
                <a16:creationId xmlns:a16="http://schemas.microsoft.com/office/drawing/2014/main" id="{9D8BE263-59E4-04DC-2AB7-D9F0F02CC4E4}"/>
              </a:ext>
            </a:extLst>
          </p:cNvPr>
          <p:cNvPicPr>
            <a:picLocks noGrp="1" noChangeAspect="1"/>
          </p:cNvPicPr>
          <p:nvPr>
            <p:ph idx="4294967295"/>
          </p:nvPr>
        </p:nvPicPr>
        <p:blipFill>
          <a:blip r:embed="rId2"/>
          <a:stretch>
            <a:fillRect/>
          </a:stretch>
        </p:blipFill>
        <p:spPr>
          <a:xfrm>
            <a:off x="0" y="692150"/>
            <a:ext cx="4968875" cy="1897063"/>
          </a:xfrm>
        </p:spPr>
      </p:pic>
      <p:pic>
        <p:nvPicPr>
          <p:cNvPr id="3" name="Imagem 2">
            <a:extLst>
              <a:ext uri="{FF2B5EF4-FFF2-40B4-BE49-F238E27FC236}">
                <a16:creationId xmlns:a16="http://schemas.microsoft.com/office/drawing/2014/main" id="{0D4F7CE6-2EDC-83E5-4B54-14EBD7082BA2}"/>
              </a:ext>
            </a:extLst>
          </p:cNvPr>
          <p:cNvPicPr>
            <a:picLocks noChangeAspect="1"/>
          </p:cNvPicPr>
          <p:nvPr/>
        </p:nvPicPr>
        <p:blipFill>
          <a:blip r:embed="rId3"/>
          <a:stretch>
            <a:fillRect/>
          </a:stretch>
        </p:blipFill>
        <p:spPr>
          <a:xfrm>
            <a:off x="179513" y="2204864"/>
            <a:ext cx="3888432" cy="4556024"/>
          </a:xfrm>
          <a:prstGeom prst="rect">
            <a:avLst/>
          </a:prstGeom>
        </p:spPr>
      </p:pic>
      <p:sp>
        <p:nvSpPr>
          <p:cNvPr id="6" name="CaixaDeTexto 5">
            <a:extLst>
              <a:ext uri="{FF2B5EF4-FFF2-40B4-BE49-F238E27FC236}">
                <a16:creationId xmlns:a16="http://schemas.microsoft.com/office/drawing/2014/main" id="{AFDF9868-341F-9F11-C25E-49CC023D5909}"/>
              </a:ext>
            </a:extLst>
          </p:cNvPr>
          <p:cNvSpPr txBox="1"/>
          <p:nvPr/>
        </p:nvSpPr>
        <p:spPr>
          <a:xfrm>
            <a:off x="755576" y="0"/>
            <a:ext cx="5040560" cy="1323439"/>
          </a:xfrm>
          <a:prstGeom prst="rect">
            <a:avLst/>
          </a:prstGeom>
          <a:noFill/>
        </p:spPr>
        <p:txBody>
          <a:bodyPr wrap="square">
            <a:spAutoFit/>
          </a:bodyPr>
          <a:lstStyle/>
          <a:p>
            <a:r>
              <a:rPr lang="pt-PT" sz="2000" dirty="0">
                <a:effectLst/>
                <a:latin typeface="Times New Roman" panose="02020603050405020304" pitchFamily="18" charset="0"/>
                <a:ea typeface="Cambria" panose="02040503050406030204" pitchFamily="18" charset="0"/>
              </a:rPr>
              <a:t>Relatório da Comissão de Acompanhamento e Fiscalização dos Centros Educativos – 2024 (p. 9)</a:t>
            </a:r>
            <a:br>
              <a:rPr lang="pt-PT" sz="6600" dirty="0">
                <a:effectLst/>
                <a:latin typeface="Times New Roman" panose="02020603050405020304" pitchFamily="18" charset="0"/>
                <a:ea typeface="Cambria" panose="02040503050406030204" pitchFamily="18" charset="0"/>
              </a:rPr>
            </a:br>
            <a:endParaRPr lang="pt-PT" dirty="0"/>
          </a:p>
        </p:txBody>
      </p:sp>
      <p:pic>
        <p:nvPicPr>
          <p:cNvPr id="9" name="Imagem 8">
            <a:extLst>
              <a:ext uri="{FF2B5EF4-FFF2-40B4-BE49-F238E27FC236}">
                <a16:creationId xmlns:a16="http://schemas.microsoft.com/office/drawing/2014/main" id="{43F75117-4CAD-E2B5-1F17-A9D21436F292}"/>
              </a:ext>
            </a:extLst>
          </p:cNvPr>
          <p:cNvPicPr>
            <a:picLocks noChangeAspect="1"/>
          </p:cNvPicPr>
          <p:nvPr/>
        </p:nvPicPr>
        <p:blipFill>
          <a:blip r:embed="rId4"/>
          <a:stretch>
            <a:fillRect/>
          </a:stretch>
        </p:blipFill>
        <p:spPr>
          <a:xfrm>
            <a:off x="3923928" y="2204864"/>
            <a:ext cx="5095837" cy="4556024"/>
          </a:xfrm>
          <a:prstGeom prst="rect">
            <a:avLst/>
          </a:prstGeom>
        </p:spPr>
      </p:pic>
      <p:pic>
        <p:nvPicPr>
          <p:cNvPr id="12" name="Imagem 11">
            <a:extLst>
              <a:ext uri="{FF2B5EF4-FFF2-40B4-BE49-F238E27FC236}">
                <a16:creationId xmlns:a16="http://schemas.microsoft.com/office/drawing/2014/main" id="{656F2FB4-BCB9-7503-C009-B6BFF10A49F6}"/>
              </a:ext>
            </a:extLst>
          </p:cNvPr>
          <p:cNvPicPr>
            <a:picLocks noChangeAspect="1"/>
          </p:cNvPicPr>
          <p:nvPr/>
        </p:nvPicPr>
        <p:blipFill>
          <a:blip r:embed="rId5"/>
          <a:stretch>
            <a:fillRect/>
          </a:stretch>
        </p:blipFill>
        <p:spPr>
          <a:xfrm>
            <a:off x="5811387" y="908720"/>
            <a:ext cx="2108463" cy="1446853"/>
          </a:xfrm>
          <a:prstGeom prst="rect">
            <a:avLst/>
          </a:prstGeom>
        </p:spPr>
      </p:pic>
      <p:grpSp>
        <p:nvGrpSpPr>
          <p:cNvPr id="22" name="Agrupar 21">
            <a:extLst>
              <a:ext uri="{FF2B5EF4-FFF2-40B4-BE49-F238E27FC236}">
                <a16:creationId xmlns:a16="http://schemas.microsoft.com/office/drawing/2014/main" id="{DA1B8931-4D27-B7A5-2D00-CF1AC0829512}"/>
              </a:ext>
            </a:extLst>
          </p:cNvPr>
          <p:cNvGrpSpPr/>
          <p:nvPr/>
        </p:nvGrpSpPr>
        <p:grpSpPr>
          <a:xfrm>
            <a:off x="7986746" y="1176241"/>
            <a:ext cx="1009800" cy="397800"/>
            <a:chOff x="7986746" y="1176241"/>
            <a:chExt cx="1009800" cy="397800"/>
          </a:xfrm>
        </p:grpSpPr>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5" name="Tinta 14">
                  <a:extLst>
                    <a:ext uri="{FF2B5EF4-FFF2-40B4-BE49-F238E27FC236}">
                      <a16:creationId xmlns:a16="http://schemas.microsoft.com/office/drawing/2014/main" id="{F56CD585-16BA-D97C-1BE3-18E2C37113DD}"/>
                    </a:ext>
                  </a:extLst>
                </p14:cNvPr>
                <p14:cNvContentPartPr/>
                <p14:nvPr/>
              </p14:nvContentPartPr>
              <p14:xfrm>
                <a:off x="7986746" y="1237801"/>
                <a:ext cx="161280" cy="185400"/>
              </p14:xfrm>
            </p:contentPart>
          </mc:Choice>
          <mc:Fallback xmlns="">
            <p:pic>
              <p:nvPicPr>
                <p:cNvPr id="15" name="Tinta 14">
                  <a:extLst>
                    <a:ext uri="{FF2B5EF4-FFF2-40B4-BE49-F238E27FC236}">
                      <a16:creationId xmlns:a16="http://schemas.microsoft.com/office/drawing/2014/main" id="{F56CD585-16BA-D97C-1BE3-18E2C37113DD}"/>
                    </a:ext>
                  </a:extLst>
                </p:cNvPr>
                <p:cNvPicPr/>
                <p:nvPr/>
              </p:nvPicPr>
              <p:blipFill>
                <a:blip r:embed="rId7"/>
                <a:stretch>
                  <a:fillRect/>
                </a:stretch>
              </p:blipFill>
              <p:spPr>
                <a:xfrm>
                  <a:off x="7980626" y="1231681"/>
                  <a:ext cx="173520" cy="197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6" name="Tinta 15">
                  <a:extLst>
                    <a:ext uri="{FF2B5EF4-FFF2-40B4-BE49-F238E27FC236}">
                      <a16:creationId xmlns:a16="http://schemas.microsoft.com/office/drawing/2014/main" id="{C8B6B369-E140-63F8-632D-6EA5DCA332C4}"/>
                    </a:ext>
                  </a:extLst>
                </p14:cNvPr>
                <p14:cNvContentPartPr/>
                <p14:nvPr/>
              </p14:nvContentPartPr>
              <p14:xfrm>
                <a:off x="8101226" y="1244281"/>
                <a:ext cx="79920" cy="9360"/>
              </p14:xfrm>
            </p:contentPart>
          </mc:Choice>
          <mc:Fallback xmlns="">
            <p:pic>
              <p:nvPicPr>
                <p:cNvPr id="16" name="Tinta 15">
                  <a:extLst>
                    <a:ext uri="{FF2B5EF4-FFF2-40B4-BE49-F238E27FC236}">
                      <a16:creationId xmlns:a16="http://schemas.microsoft.com/office/drawing/2014/main" id="{C8B6B369-E140-63F8-632D-6EA5DCA332C4}"/>
                    </a:ext>
                  </a:extLst>
                </p:cNvPr>
                <p:cNvPicPr/>
                <p:nvPr/>
              </p:nvPicPr>
              <p:blipFill>
                <a:blip r:embed="rId9"/>
                <a:stretch>
                  <a:fillRect/>
                </a:stretch>
              </p:blipFill>
              <p:spPr>
                <a:xfrm>
                  <a:off x="8095106" y="1238161"/>
                  <a:ext cx="92160" cy="21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7" name="Tinta 16">
                  <a:extLst>
                    <a:ext uri="{FF2B5EF4-FFF2-40B4-BE49-F238E27FC236}">
                      <a16:creationId xmlns:a16="http://schemas.microsoft.com/office/drawing/2014/main" id="{C4CEDFDC-1200-36BC-E372-8DBF00BF5B0E}"/>
                    </a:ext>
                  </a:extLst>
                </p14:cNvPr>
                <p14:cNvContentPartPr/>
                <p14:nvPr/>
              </p14:nvContentPartPr>
              <p14:xfrm>
                <a:off x="8027066" y="1176241"/>
                <a:ext cx="259200" cy="397800"/>
              </p14:xfrm>
            </p:contentPart>
          </mc:Choice>
          <mc:Fallback xmlns="">
            <p:pic>
              <p:nvPicPr>
                <p:cNvPr id="17" name="Tinta 16">
                  <a:extLst>
                    <a:ext uri="{FF2B5EF4-FFF2-40B4-BE49-F238E27FC236}">
                      <a16:creationId xmlns:a16="http://schemas.microsoft.com/office/drawing/2014/main" id="{C4CEDFDC-1200-36BC-E372-8DBF00BF5B0E}"/>
                    </a:ext>
                  </a:extLst>
                </p:cNvPr>
                <p:cNvPicPr/>
                <p:nvPr/>
              </p:nvPicPr>
              <p:blipFill>
                <a:blip r:embed="rId11"/>
                <a:stretch>
                  <a:fillRect/>
                </a:stretch>
              </p:blipFill>
              <p:spPr>
                <a:xfrm>
                  <a:off x="8020946" y="1170121"/>
                  <a:ext cx="271440" cy="410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8" name="Tinta 17">
                  <a:extLst>
                    <a:ext uri="{FF2B5EF4-FFF2-40B4-BE49-F238E27FC236}">
                      <a16:creationId xmlns:a16="http://schemas.microsoft.com/office/drawing/2014/main" id="{E5C1BBF8-DF92-D331-DFD8-8F7B7CE4BEC9}"/>
                    </a:ext>
                  </a:extLst>
                </p14:cNvPr>
                <p14:cNvContentPartPr/>
                <p14:nvPr/>
              </p14:nvContentPartPr>
              <p14:xfrm>
                <a:off x="8278706" y="1237801"/>
                <a:ext cx="136440" cy="242640"/>
              </p14:xfrm>
            </p:contentPart>
          </mc:Choice>
          <mc:Fallback xmlns="">
            <p:pic>
              <p:nvPicPr>
                <p:cNvPr id="18" name="Tinta 17">
                  <a:extLst>
                    <a:ext uri="{FF2B5EF4-FFF2-40B4-BE49-F238E27FC236}">
                      <a16:creationId xmlns:a16="http://schemas.microsoft.com/office/drawing/2014/main" id="{E5C1BBF8-DF92-D331-DFD8-8F7B7CE4BEC9}"/>
                    </a:ext>
                  </a:extLst>
                </p:cNvPr>
                <p:cNvPicPr/>
                <p:nvPr/>
              </p:nvPicPr>
              <p:blipFill>
                <a:blip r:embed="rId13"/>
                <a:stretch>
                  <a:fillRect/>
                </a:stretch>
              </p:blipFill>
              <p:spPr>
                <a:xfrm>
                  <a:off x="8272586" y="1231681"/>
                  <a:ext cx="148680" cy="25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9" name="Tinta 18">
                  <a:extLst>
                    <a:ext uri="{FF2B5EF4-FFF2-40B4-BE49-F238E27FC236}">
                      <a16:creationId xmlns:a16="http://schemas.microsoft.com/office/drawing/2014/main" id="{F0EE786E-D5DD-35AD-3D44-C8ACCB5B2AA5}"/>
                    </a:ext>
                  </a:extLst>
                </p14:cNvPr>
                <p14:cNvContentPartPr/>
                <p14:nvPr/>
              </p14:nvContentPartPr>
              <p14:xfrm>
                <a:off x="8444666" y="1274161"/>
                <a:ext cx="118080" cy="134280"/>
              </p14:xfrm>
            </p:contentPart>
          </mc:Choice>
          <mc:Fallback xmlns="">
            <p:pic>
              <p:nvPicPr>
                <p:cNvPr id="19" name="Tinta 18">
                  <a:extLst>
                    <a:ext uri="{FF2B5EF4-FFF2-40B4-BE49-F238E27FC236}">
                      <a16:creationId xmlns:a16="http://schemas.microsoft.com/office/drawing/2014/main" id="{F0EE786E-D5DD-35AD-3D44-C8ACCB5B2AA5}"/>
                    </a:ext>
                  </a:extLst>
                </p:cNvPr>
                <p:cNvPicPr/>
                <p:nvPr/>
              </p:nvPicPr>
              <p:blipFill>
                <a:blip r:embed="rId15"/>
                <a:stretch>
                  <a:fillRect/>
                </a:stretch>
              </p:blipFill>
              <p:spPr>
                <a:xfrm>
                  <a:off x="8438546" y="1268041"/>
                  <a:ext cx="130320" cy="14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0" name="Tinta 19">
                  <a:extLst>
                    <a:ext uri="{FF2B5EF4-FFF2-40B4-BE49-F238E27FC236}">
                      <a16:creationId xmlns:a16="http://schemas.microsoft.com/office/drawing/2014/main" id="{31F64B36-73DD-A1CD-57CF-9CC090781AC0}"/>
                    </a:ext>
                  </a:extLst>
                </p14:cNvPr>
                <p14:cNvContentPartPr/>
                <p14:nvPr/>
              </p14:nvContentPartPr>
              <p14:xfrm>
                <a:off x="8599106" y="1278841"/>
                <a:ext cx="134280" cy="262800"/>
              </p14:xfrm>
            </p:contentPart>
          </mc:Choice>
          <mc:Fallback xmlns="">
            <p:pic>
              <p:nvPicPr>
                <p:cNvPr id="20" name="Tinta 19">
                  <a:extLst>
                    <a:ext uri="{FF2B5EF4-FFF2-40B4-BE49-F238E27FC236}">
                      <a16:creationId xmlns:a16="http://schemas.microsoft.com/office/drawing/2014/main" id="{31F64B36-73DD-A1CD-57CF-9CC090781AC0}"/>
                    </a:ext>
                  </a:extLst>
                </p:cNvPr>
                <p:cNvPicPr/>
                <p:nvPr/>
              </p:nvPicPr>
              <p:blipFill>
                <a:blip r:embed="rId17"/>
                <a:stretch>
                  <a:fillRect/>
                </a:stretch>
              </p:blipFill>
              <p:spPr>
                <a:xfrm>
                  <a:off x="8592986" y="1272721"/>
                  <a:ext cx="146520" cy="275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1" name="Tinta 20">
                  <a:extLst>
                    <a:ext uri="{FF2B5EF4-FFF2-40B4-BE49-F238E27FC236}">
                      <a16:creationId xmlns:a16="http://schemas.microsoft.com/office/drawing/2014/main" id="{77557920-876A-3653-6C2B-4F0FF364A231}"/>
                    </a:ext>
                  </a:extLst>
                </p14:cNvPr>
                <p14:cNvContentPartPr/>
                <p14:nvPr/>
              </p14:nvContentPartPr>
              <p14:xfrm>
                <a:off x="8826986" y="1237801"/>
                <a:ext cx="169560" cy="292320"/>
              </p14:xfrm>
            </p:contentPart>
          </mc:Choice>
          <mc:Fallback xmlns="">
            <p:pic>
              <p:nvPicPr>
                <p:cNvPr id="21" name="Tinta 20">
                  <a:extLst>
                    <a:ext uri="{FF2B5EF4-FFF2-40B4-BE49-F238E27FC236}">
                      <a16:creationId xmlns:a16="http://schemas.microsoft.com/office/drawing/2014/main" id="{77557920-876A-3653-6C2B-4F0FF364A231}"/>
                    </a:ext>
                  </a:extLst>
                </p:cNvPr>
                <p:cNvPicPr/>
                <p:nvPr/>
              </p:nvPicPr>
              <p:blipFill>
                <a:blip r:embed="rId19"/>
                <a:stretch>
                  <a:fillRect/>
                </a:stretch>
              </p:blipFill>
              <p:spPr>
                <a:xfrm>
                  <a:off x="8820866" y="1231681"/>
                  <a:ext cx="181800" cy="3045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23" name="Tinta 22">
                <a:extLst>
                  <a:ext uri="{FF2B5EF4-FFF2-40B4-BE49-F238E27FC236}">
                    <a16:creationId xmlns:a16="http://schemas.microsoft.com/office/drawing/2014/main" id="{CB73068B-8D4A-7F30-32B8-3348F3804D60}"/>
                  </a:ext>
                </a:extLst>
              </p14:cNvPr>
              <p14:cNvContentPartPr/>
              <p14:nvPr/>
            </p14:nvContentPartPr>
            <p14:xfrm>
              <a:off x="2347346" y="2362801"/>
              <a:ext cx="1520640" cy="72360"/>
            </p14:xfrm>
          </p:contentPart>
        </mc:Choice>
        <mc:Fallback xmlns="">
          <p:pic>
            <p:nvPicPr>
              <p:cNvPr id="23" name="Tinta 22">
                <a:extLst>
                  <a:ext uri="{FF2B5EF4-FFF2-40B4-BE49-F238E27FC236}">
                    <a16:creationId xmlns:a16="http://schemas.microsoft.com/office/drawing/2014/main" id="{CB73068B-8D4A-7F30-32B8-3348F3804D60}"/>
                  </a:ext>
                </a:extLst>
              </p:cNvPr>
              <p:cNvPicPr/>
              <p:nvPr/>
            </p:nvPicPr>
            <p:blipFill>
              <a:blip r:embed="rId21"/>
              <a:stretch>
                <a:fillRect/>
              </a:stretch>
            </p:blipFill>
            <p:spPr>
              <a:xfrm>
                <a:off x="2293706" y="2254801"/>
                <a:ext cx="162828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4" name="Tinta 23">
                <a:extLst>
                  <a:ext uri="{FF2B5EF4-FFF2-40B4-BE49-F238E27FC236}">
                    <a16:creationId xmlns:a16="http://schemas.microsoft.com/office/drawing/2014/main" id="{A8D1F127-2123-5977-4DFC-102178534889}"/>
                  </a:ext>
                </a:extLst>
              </p14:cNvPr>
              <p14:cNvContentPartPr/>
              <p14:nvPr/>
            </p14:nvContentPartPr>
            <p14:xfrm>
              <a:off x="436106" y="2573401"/>
              <a:ext cx="3529440" cy="67680"/>
            </p14:xfrm>
          </p:contentPart>
        </mc:Choice>
        <mc:Fallback xmlns="">
          <p:pic>
            <p:nvPicPr>
              <p:cNvPr id="24" name="Tinta 23">
                <a:extLst>
                  <a:ext uri="{FF2B5EF4-FFF2-40B4-BE49-F238E27FC236}">
                    <a16:creationId xmlns:a16="http://schemas.microsoft.com/office/drawing/2014/main" id="{A8D1F127-2123-5977-4DFC-102178534889}"/>
                  </a:ext>
                </a:extLst>
              </p:cNvPr>
              <p:cNvPicPr/>
              <p:nvPr/>
            </p:nvPicPr>
            <p:blipFill>
              <a:blip r:embed="rId23"/>
              <a:stretch>
                <a:fillRect/>
              </a:stretch>
            </p:blipFill>
            <p:spPr>
              <a:xfrm>
                <a:off x="382466" y="2465401"/>
                <a:ext cx="363708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5" name="Tinta 24">
                <a:extLst>
                  <a:ext uri="{FF2B5EF4-FFF2-40B4-BE49-F238E27FC236}">
                    <a16:creationId xmlns:a16="http://schemas.microsoft.com/office/drawing/2014/main" id="{4BFE1E95-CE01-3A94-1FD5-E39C000F830C}"/>
                  </a:ext>
                </a:extLst>
              </p14:cNvPr>
              <p14:cNvContentPartPr/>
              <p14:nvPr/>
            </p14:nvContentPartPr>
            <p14:xfrm>
              <a:off x="492626" y="2755201"/>
              <a:ext cx="3351240" cy="101160"/>
            </p14:xfrm>
          </p:contentPart>
        </mc:Choice>
        <mc:Fallback xmlns="">
          <p:pic>
            <p:nvPicPr>
              <p:cNvPr id="25" name="Tinta 24">
                <a:extLst>
                  <a:ext uri="{FF2B5EF4-FFF2-40B4-BE49-F238E27FC236}">
                    <a16:creationId xmlns:a16="http://schemas.microsoft.com/office/drawing/2014/main" id="{4BFE1E95-CE01-3A94-1FD5-E39C000F830C}"/>
                  </a:ext>
                </a:extLst>
              </p:cNvPr>
              <p:cNvPicPr/>
              <p:nvPr/>
            </p:nvPicPr>
            <p:blipFill>
              <a:blip r:embed="rId25"/>
              <a:stretch>
                <a:fillRect/>
              </a:stretch>
            </p:blipFill>
            <p:spPr>
              <a:xfrm>
                <a:off x="438986" y="2647561"/>
                <a:ext cx="3458880" cy="316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6" name="Tinta 25">
                <a:extLst>
                  <a:ext uri="{FF2B5EF4-FFF2-40B4-BE49-F238E27FC236}">
                    <a16:creationId xmlns:a16="http://schemas.microsoft.com/office/drawing/2014/main" id="{EDD13006-C894-6EAD-81AF-40163AE6AD6A}"/>
                  </a:ext>
                </a:extLst>
              </p14:cNvPr>
              <p14:cNvContentPartPr/>
              <p14:nvPr/>
            </p14:nvContentPartPr>
            <p14:xfrm>
              <a:off x="523586" y="2876521"/>
              <a:ext cx="3097440" cy="62280"/>
            </p14:xfrm>
          </p:contentPart>
        </mc:Choice>
        <mc:Fallback xmlns="">
          <p:pic>
            <p:nvPicPr>
              <p:cNvPr id="26" name="Tinta 25">
                <a:extLst>
                  <a:ext uri="{FF2B5EF4-FFF2-40B4-BE49-F238E27FC236}">
                    <a16:creationId xmlns:a16="http://schemas.microsoft.com/office/drawing/2014/main" id="{EDD13006-C894-6EAD-81AF-40163AE6AD6A}"/>
                  </a:ext>
                </a:extLst>
              </p:cNvPr>
              <p:cNvPicPr/>
              <p:nvPr/>
            </p:nvPicPr>
            <p:blipFill>
              <a:blip r:embed="rId27"/>
              <a:stretch>
                <a:fillRect/>
              </a:stretch>
            </p:blipFill>
            <p:spPr>
              <a:xfrm>
                <a:off x="469946" y="2768521"/>
                <a:ext cx="32050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7" name="Tinta 26">
                <a:extLst>
                  <a:ext uri="{FF2B5EF4-FFF2-40B4-BE49-F238E27FC236}">
                    <a16:creationId xmlns:a16="http://schemas.microsoft.com/office/drawing/2014/main" id="{92D678C3-CB4F-D162-658C-010AC667F154}"/>
                  </a:ext>
                </a:extLst>
              </p14:cNvPr>
              <p14:cNvContentPartPr/>
              <p14:nvPr/>
            </p14:nvContentPartPr>
            <p14:xfrm>
              <a:off x="1777106" y="3384841"/>
              <a:ext cx="2090520" cy="41760"/>
            </p14:xfrm>
          </p:contentPart>
        </mc:Choice>
        <mc:Fallback xmlns="">
          <p:pic>
            <p:nvPicPr>
              <p:cNvPr id="27" name="Tinta 26">
                <a:extLst>
                  <a:ext uri="{FF2B5EF4-FFF2-40B4-BE49-F238E27FC236}">
                    <a16:creationId xmlns:a16="http://schemas.microsoft.com/office/drawing/2014/main" id="{92D678C3-CB4F-D162-658C-010AC667F154}"/>
                  </a:ext>
                </a:extLst>
              </p:cNvPr>
              <p:cNvPicPr/>
              <p:nvPr/>
            </p:nvPicPr>
            <p:blipFill>
              <a:blip r:embed="rId29"/>
              <a:stretch>
                <a:fillRect/>
              </a:stretch>
            </p:blipFill>
            <p:spPr>
              <a:xfrm>
                <a:off x="1723466" y="3276841"/>
                <a:ext cx="219816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8" name="Tinta 27">
                <a:extLst>
                  <a:ext uri="{FF2B5EF4-FFF2-40B4-BE49-F238E27FC236}">
                    <a16:creationId xmlns:a16="http://schemas.microsoft.com/office/drawing/2014/main" id="{27EF22A0-AF15-0FF3-EB48-E8DE61DA7958}"/>
                  </a:ext>
                </a:extLst>
              </p14:cNvPr>
              <p14:cNvContentPartPr/>
              <p14:nvPr/>
            </p14:nvContentPartPr>
            <p14:xfrm>
              <a:off x="539066" y="3584641"/>
              <a:ext cx="3275280" cy="98640"/>
            </p14:xfrm>
          </p:contentPart>
        </mc:Choice>
        <mc:Fallback xmlns="">
          <p:pic>
            <p:nvPicPr>
              <p:cNvPr id="28" name="Tinta 27">
                <a:extLst>
                  <a:ext uri="{FF2B5EF4-FFF2-40B4-BE49-F238E27FC236}">
                    <a16:creationId xmlns:a16="http://schemas.microsoft.com/office/drawing/2014/main" id="{27EF22A0-AF15-0FF3-EB48-E8DE61DA7958}"/>
                  </a:ext>
                </a:extLst>
              </p:cNvPr>
              <p:cNvPicPr/>
              <p:nvPr/>
            </p:nvPicPr>
            <p:blipFill>
              <a:blip r:embed="rId31"/>
              <a:stretch>
                <a:fillRect/>
              </a:stretch>
            </p:blipFill>
            <p:spPr>
              <a:xfrm>
                <a:off x="485066" y="3477001"/>
                <a:ext cx="3382920" cy="314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9" name="Tinta 28">
                <a:extLst>
                  <a:ext uri="{FF2B5EF4-FFF2-40B4-BE49-F238E27FC236}">
                    <a16:creationId xmlns:a16="http://schemas.microsoft.com/office/drawing/2014/main" id="{A8CD5C44-B0ED-AB98-8409-FA7E5BC10CF3}"/>
                  </a:ext>
                </a:extLst>
              </p14:cNvPr>
              <p14:cNvContentPartPr/>
              <p14:nvPr/>
            </p14:nvContentPartPr>
            <p14:xfrm>
              <a:off x="554546" y="3830881"/>
              <a:ext cx="3210480" cy="52920"/>
            </p14:xfrm>
          </p:contentPart>
        </mc:Choice>
        <mc:Fallback xmlns="">
          <p:pic>
            <p:nvPicPr>
              <p:cNvPr id="29" name="Tinta 28">
                <a:extLst>
                  <a:ext uri="{FF2B5EF4-FFF2-40B4-BE49-F238E27FC236}">
                    <a16:creationId xmlns:a16="http://schemas.microsoft.com/office/drawing/2014/main" id="{A8CD5C44-B0ED-AB98-8409-FA7E5BC10CF3}"/>
                  </a:ext>
                </a:extLst>
              </p:cNvPr>
              <p:cNvPicPr/>
              <p:nvPr/>
            </p:nvPicPr>
            <p:blipFill>
              <a:blip r:embed="rId33"/>
              <a:stretch>
                <a:fillRect/>
              </a:stretch>
            </p:blipFill>
            <p:spPr>
              <a:xfrm>
                <a:off x="500546" y="3722881"/>
                <a:ext cx="331812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0" name="Tinta 29">
                <a:extLst>
                  <a:ext uri="{FF2B5EF4-FFF2-40B4-BE49-F238E27FC236}">
                    <a16:creationId xmlns:a16="http://schemas.microsoft.com/office/drawing/2014/main" id="{DB4ACAD0-993D-9D97-1E9E-6AA0C72B52E5}"/>
                  </a:ext>
                </a:extLst>
              </p14:cNvPr>
              <p14:cNvContentPartPr/>
              <p14:nvPr/>
            </p14:nvContentPartPr>
            <p14:xfrm>
              <a:off x="580106" y="4032481"/>
              <a:ext cx="1422720" cy="42480"/>
            </p14:xfrm>
          </p:contentPart>
        </mc:Choice>
        <mc:Fallback xmlns="">
          <p:pic>
            <p:nvPicPr>
              <p:cNvPr id="30" name="Tinta 29">
                <a:extLst>
                  <a:ext uri="{FF2B5EF4-FFF2-40B4-BE49-F238E27FC236}">
                    <a16:creationId xmlns:a16="http://schemas.microsoft.com/office/drawing/2014/main" id="{DB4ACAD0-993D-9D97-1E9E-6AA0C72B52E5}"/>
                  </a:ext>
                </a:extLst>
              </p:cNvPr>
              <p:cNvPicPr/>
              <p:nvPr/>
            </p:nvPicPr>
            <p:blipFill>
              <a:blip r:embed="rId35"/>
              <a:stretch>
                <a:fillRect/>
              </a:stretch>
            </p:blipFill>
            <p:spPr>
              <a:xfrm>
                <a:off x="526466" y="3924841"/>
                <a:ext cx="1530360" cy="25812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1" name="Tinta 30">
                <a:extLst>
                  <a:ext uri="{FF2B5EF4-FFF2-40B4-BE49-F238E27FC236}">
                    <a16:creationId xmlns:a16="http://schemas.microsoft.com/office/drawing/2014/main" id="{EF38408E-D964-09F0-9520-70293CEAB3BF}"/>
                  </a:ext>
                </a:extLst>
              </p14:cNvPr>
              <p14:cNvContentPartPr/>
              <p14:nvPr/>
            </p14:nvContentPartPr>
            <p14:xfrm>
              <a:off x="2634986" y="4509841"/>
              <a:ext cx="1135080" cy="48240"/>
            </p14:xfrm>
          </p:contentPart>
        </mc:Choice>
        <mc:Fallback xmlns="">
          <p:pic>
            <p:nvPicPr>
              <p:cNvPr id="31" name="Tinta 30">
                <a:extLst>
                  <a:ext uri="{FF2B5EF4-FFF2-40B4-BE49-F238E27FC236}">
                    <a16:creationId xmlns:a16="http://schemas.microsoft.com/office/drawing/2014/main" id="{EF38408E-D964-09F0-9520-70293CEAB3BF}"/>
                  </a:ext>
                </a:extLst>
              </p:cNvPr>
              <p:cNvPicPr/>
              <p:nvPr/>
            </p:nvPicPr>
            <p:blipFill>
              <a:blip r:embed="rId37"/>
              <a:stretch>
                <a:fillRect/>
              </a:stretch>
            </p:blipFill>
            <p:spPr>
              <a:xfrm>
                <a:off x="2581346" y="4402201"/>
                <a:ext cx="1242720" cy="26388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2" name="Tinta 31">
                <a:extLst>
                  <a:ext uri="{FF2B5EF4-FFF2-40B4-BE49-F238E27FC236}">
                    <a16:creationId xmlns:a16="http://schemas.microsoft.com/office/drawing/2014/main" id="{26F05202-82DF-DE78-4AB6-B60108282D0B}"/>
                  </a:ext>
                </a:extLst>
              </p14:cNvPr>
              <p14:cNvContentPartPr/>
              <p14:nvPr/>
            </p14:nvContentPartPr>
            <p14:xfrm>
              <a:off x="462026" y="4689841"/>
              <a:ext cx="3359160" cy="92880"/>
            </p14:xfrm>
          </p:contentPart>
        </mc:Choice>
        <mc:Fallback xmlns="">
          <p:pic>
            <p:nvPicPr>
              <p:cNvPr id="32" name="Tinta 31">
                <a:extLst>
                  <a:ext uri="{FF2B5EF4-FFF2-40B4-BE49-F238E27FC236}">
                    <a16:creationId xmlns:a16="http://schemas.microsoft.com/office/drawing/2014/main" id="{26F05202-82DF-DE78-4AB6-B60108282D0B}"/>
                  </a:ext>
                </a:extLst>
              </p:cNvPr>
              <p:cNvPicPr/>
              <p:nvPr/>
            </p:nvPicPr>
            <p:blipFill>
              <a:blip r:embed="rId39"/>
              <a:stretch>
                <a:fillRect/>
              </a:stretch>
            </p:blipFill>
            <p:spPr>
              <a:xfrm>
                <a:off x="408386" y="4582201"/>
                <a:ext cx="346680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4" name="Tinta 33">
                <a:extLst>
                  <a:ext uri="{FF2B5EF4-FFF2-40B4-BE49-F238E27FC236}">
                    <a16:creationId xmlns:a16="http://schemas.microsoft.com/office/drawing/2014/main" id="{F6B9B5F3-2BF7-E9EE-A75B-4CD85E4EA2D2}"/>
                  </a:ext>
                </a:extLst>
              </p14:cNvPr>
              <p14:cNvContentPartPr/>
              <p14:nvPr/>
            </p14:nvContentPartPr>
            <p14:xfrm>
              <a:off x="534026" y="4915921"/>
              <a:ext cx="2738160" cy="360"/>
            </p14:xfrm>
          </p:contentPart>
        </mc:Choice>
        <mc:Fallback xmlns="">
          <p:pic>
            <p:nvPicPr>
              <p:cNvPr id="34" name="Tinta 33">
                <a:extLst>
                  <a:ext uri="{FF2B5EF4-FFF2-40B4-BE49-F238E27FC236}">
                    <a16:creationId xmlns:a16="http://schemas.microsoft.com/office/drawing/2014/main" id="{F6B9B5F3-2BF7-E9EE-A75B-4CD85E4EA2D2}"/>
                  </a:ext>
                </a:extLst>
              </p:cNvPr>
              <p:cNvPicPr/>
              <p:nvPr/>
            </p:nvPicPr>
            <p:blipFill>
              <a:blip r:embed="rId41"/>
              <a:stretch>
                <a:fillRect/>
              </a:stretch>
            </p:blipFill>
            <p:spPr>
              <a:xfrm>
                <a:off x="480026" y="4807921"/>
                <a:ext cx="28458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5" name="Tinta 34">
                <a:extLst>
                  <a:ext uri="{FF2B5EF4-FFF2-40B4-BE49-F238E27FC236}">
                    <a16:creationId xmlns:a16="http://schemas.microsoft.com/office/drawing/2014/main" id="{4FE6E3E1-AF29-3C18-DC43-DC39833AE563}"/>
                  </a:ext>
                </a:extLst>
              </p14:cNvPr>
              <p14:cNvContentPartPr/>
              <p14:nvPr/>
            </p14:nvContentPartPr>
            <p14:xfrm>
              <a:off x="3616346" y="5188441"/>
              <a:ext cx="241200" cy="360"/>
            </p14:xfrm>
          </p:contentPart>
        </mc:Choice>
        <mc:Fallback xmlns="">
          <p:pic>
            <p:nvPicPr>
              <p:cNvPr id="35" name="Tinta 34">
                <a:extLst>
                  <a:ext uri="{FF2B5EF4-FFF2-40B4-BE49-F238E27FC236}">
                    <a16:creationId xmlns:a16="http://schemas.microsoft.com/office/drawing/2014/main" id="{4FE6E3E1-AF29-3C18-DC43-DC39833AE563}"/>
                  </a:ext>
                </a:extLst>
              </p:cNvPr>
              <p:cNvPicPr/>
              <p:nvPr/>
            </p:nvPicPr>
            <p:blipFill>
              <a:blip r:embed="rId43"/>
              <a:stretch>
                <a:fillRect/>
              </a:stretch>
            </p:blipFill>
            <p:spPr>
              <a:xfrm>
                <a:off x="3562346" y="5080441"/>
                <a:ext cx="348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6" name="Tinta 35">
                <a:extLst>
                  <a:ext uri="{FF2B5EF4-FFF2-40B4-BE49-F238E27FC236}">
                    <a16:creationId xmlns:a16="http://schemas.microsoft.com/office/drawing/2014/main" id="{8EC03F8B-BC3D-FE02-781D-727E12EF6591}"/>
                  </a:ext>
                </a:extLst>
              </p14:cNvPr>
              <p14:cNvContentPartPr/>
              <p14:nvPr/>
            </p14:nvContentPartPr>
            <p14:xfrm>
              <a:off x="467066" y="5305801"/>
              <a:ext cx="3400560" cy="94680"/>
            </p14:xfrm>
          </p:contentPart>
        </mc:Choice>
        <mc:Fallback xmlns="">
          <p:pic>
            <p:nvPicPr>
              <p:cNvPr id="36" name="Tinta 35">
                <a:extLst>
                  <a:ext uri="{FF2B5EF4-FFF2-40B4-BE49-F238E27FC236}">
                    <a16:creationId xmlns:a16="http://schemas.microsoft.com/office/drawing/2014/main" id="{8EC03F8B-BC3D-FE02-781D-727E12EF6591}"/>
                  </a:ext>
                </a:extLst>
              </p:cNvPr>
              <p:cNvPicPr/>
              <p:nvPr/>
            </p:nvPicPr>
            <p:blipFill>
              <a:blip r:embed="rId45"/>
              <a:stretch>
                <a:fillRect/>
              </a:stretch>
            </p:blipFill>
            <p:spPr>
              <a:xfrm>
                <a:off x="413426" y="5197801"/>
                <a:ext cx="3508200" cy="31032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7" name="Tinta 36">
                <a:extLst>
                  <a:ext uri="{FF2B5EF4-FFF2-40B4-BE49-F238E27FC236}">
                    <a16:creationId xmlns:a16="http://schemas.microsoft.com/office/drawing/2014/main" id="{82617855-E3C6-FC23-A842-35C1D1085268}"/>
                  </a:ext>
                </a:extLst>
              </p14:cNvPr>
              <p14:cNvContentPartPr/>
              <p14:nvPr/>
            </p14:nvContentPartPr>
            <p14:xfrm>
              <a:off x="462026" y="5511721"/>
              <a:ext cx="3369600" cy="83520"/>
            </p14:xfrm>
          </p:contentPart>
        </mc:Choice>
        <mc:Fallback xmlns="">
          <p:pic>
            <p:nvPicPr>
              <p:cNvPr id="37" name="Tinta 36">
                <a:extLst>
                  <a:ext uri="{FF2B5EF4-FFF2-40B4-BE49-F238E27FC236}">
                    <a16:creationId xmlns:a16="http://schemas.microsoft.com/office/drawing/2014/main" id="{82617855-E3C6-FC23-A842-35C1D1085268}"/>
                  </a:ext>
                </a:extLst>
              </p:cNvPr>
              <p:cNvPicPr/>
              <p:nvPr/>
            </p:nvPicPr>
            <p:blipFill>
              <a:blip r:embed="rId47"/>
              <a:stretch>
                <a:fillRect/>
              </a:stretch>
            </p:blipFill>
            <p:spPr>
              <a:xfrm>
                <a:off x="408386" y="5403721"/>
                <a:ext cx="3477240" cy="2991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8" name="Tinta 37">
                <a:extLst>
                  <a:ext uri="{FF2B5EF4-FFF2-40B4-BE49-F238E27FC236}">
                    <a16:creationId xmlns:a16="http://schemas.microsoft.com/office/drawing/2014/main" id="{530114AB-1F37-5C7A-48D9-F182B9E504A8}"/>
                  </a:ext>
                </a:extLst>
              </p14:cNvPr>
              <p14:cNvContentPartPr/>
              <p14:nvPr/>
            </p14:nvContentPartPr>
            <p14:xfrm>
              <a:off x="554546" y="5655361"/>
              <a:ext cx="3256920" cy="98280"/>
            </p14:xfrm>
          </p:contentPart>
        </mc:Choice>
        <mc:Fallback xmlns="">
          <p:pic>
            <p:nvPicPr>
              <p:cNvPr id="38" name="Tinta 37">
                <a:extLst>
                  <a:ext uri="{FF2B5EF4-FFF2-40B4-BE49-F238E27FC236}">
                    <a16:creationId xmlns:a16="http://schemas.microsoft.com/office/drawing/2014/main" id="{530114AB-1F37-5C7A-48D9-F182B9E504A8}"/>
                  </a:ext>
                </a:extLst>
              </p:cNvPr>
              <p:cNvPicPr/>
              <p:nvPr/>
            </p:nvPicPr>
            <p:blipFill>
              <a:blip r:embed="rId49"/>
              <a:stretch>
                <a:fillRect/>
              </a:stretch>
            </p:blipFill>
            <p:spPr>
              <a:xfrm>
                <a:off x="500546" y="5547721"/>
                <a:ext cx="3364560" cy="31392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0" name="Tinta 39">
                <a:extLst>
                  <a:ext uri="{FF2B5EF4-FFF2-40B4-BE49-F238E27FC236}">
                    <a16:creationId xmlns:a16="http://schemas.microsoft.com/office/drawing/2014/main" id="{9E6746EB-88D1-1557-6F88-1882198D006C}"/>
                  </a:ext>
                </a:extLst>
              </p14:cNvPr>
              <p14:cNvContentPartPr/>
              <p14:nvPr/>
            </p14:nvContentPartPr>
            <p14:xfrm>
              <a:off x="513506" y="5855881"/>
              <a:ext cx="1854720" cy="360"/>
            </p14:xfrm>
          </p:contentPart>
        </mc:Choice>
        <mc:Fallback xmlns="">
          <p:pic>
            <p:nvPicPr>
              <p:cNvPr id="40" name="Tinta 39">
                <a:extLst>
                  <a:ext uri="{FF2B5EF4-FFF2-40B4-BE49-F238E27FC236}">
                    <a16:creationId xmlns:a16="http://schemas.microsoft.com/office/drawing/2014/main" id="{9E6746EB-88D1-1557-6F88-1882198D006C}"/>
                  </a:ext>
                </a:extLst>
              </p:cNvPr>
              <p:cNvPicPr/>
              <p:nvPr/>
            </p:nvPicPr>
            <p:blipFill>
              <a:blip r:embed="rId51"/>
              <a:stretch>
                <a:fillRect/>
              </a:stretch>
            </p:blipFill>
            <p:spPr>
              <a:xfrm>
                <a:off x="459506" y="5748241"/>
                <a:ext cx="19623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1" name="Tinta 40">
                <a:extLst>
                  <a:ext uri="{FF2B5EF4-FFF2-40B4-BE49-F238E27FC236}">
                    <a16:creationId xmlns:a16="http://schemas.microsoft.com/office/drawing/2014/main" id="{DCCF86F2-D1C5-A7C5-DE3A-C846491A5F8C}"/>
                  </a:ext>
                </a:extLst>
              </p14:cNvPr>
              <p14:cNvContentPartPr/>
              <p14:nvPr/>
            </p14:nvContentPartPr>
            <p14:xfrm>
              <a:off x="2491346" y="5865961"/>
              <a:ext cx="1422720" cy="21240"/>
            </p14:xfrm>
          </p:contentPart>
        </mc:Choice>
        <mc:Fallback xmlns="">
          <p:pic>
            <p:nvPicPr>
              <p:cNvPr id="41" name="Tinta 40">
                <a:extLst>
                  <a:ext uri="{FF2B5EF4-FFF2-40B4-BE49-F238E27FC236}">
                    <a16:creationId xmlns:a16="http://schemas.microsoft.com/office/drawing/2014/main" id="{DCCF86F2-D1C5-A7C5-DE3A-C846491A5F8C}"/>
                  </a:ext>
                </a:extLst>
              </p:cNvPr>
              <p:cNvPicPr/>
              <p:nvPr/>
            </p:nvPicPr>
            <p:blipFill>
              <a:blip r:embed="rId53"/>
              <a:stretch>
                <a:fillRect/>
              </a:stretch>
            </p:blipFill>
            <p:spPr>
              <a:xfrm>
                <a:off x="2437346" y="5757961"/>
                <a:ext cx="153036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2" name="Tinta 41">
                <a:extLst>
                  <a:ext uri="{FF2B5EF4-FFF2-40B4-BE49-F238E27FC236}">
                    <a16:creationId xmlns:a16="http://schemas.microsoft.com/office/drawing/2014/main" id="{30A80206-FBEB-0765-7FB2-C42D365F74CE}"/>
                  </a:ext>
                </a:extLst>
              </p14:cNvPr>
              <p14:cNvContentPartPr/>
              <p14:nvPr/>
            </p14:nvContentPartPr>
            <p14:xfrm>
              <a:off x="523586" y="6025441"/>
              <a:ext cx="3349440" cy="67320"/>
            </p14:xfrm>
          </p:contentPart>
        </mc:Choice>
        <mc:Fallback xmlns="">
          <p:pic>
            <p:nvPicPr>
              <p:cNvPr id="42" name="Tinta 41">
                <a:extLst>
                  <a:ext uri="{FF2B5EF4-FFF2-40B4-BE49-F238E27FC236}">
                    <a16:creationId xmlns:a16="http://schemas.microsoft.com/office/drawing/2014/main" id="{30A80206-FBEB-0765-7FB2-C42D365F74CE}"/>
                  </a:ext>
                </a:extLst>
              </p:cNvPr>
              <p:cNvPicPr/>
              <p:nvPr/>
            </p:nvPicPr>
            <p:blipFill>
              <a:blip r:embed="rId55"/>
              <a:stretch>
                <a:fillRect/>
              </a:stretch>
            </p:blipFill>
            <p:spPr>
              <a:xfrm>
                <a:off x="469946" y="5917801"/>
                <a:ext cx="345708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3" name="Tinta 42">
                <a:extLst>
                  <a:ext uri="{FF2B5EF4-FFF2-40B4-BE49-F238E27FC236}">
                    <a16:creationId xmlns:a16="http://schemas.microsoft.com/office/drawing/2014/main" id="{FD4CA282-18B8-FE7C-B04C-078FEED96280}"/>
                  </a:ext>
                </a:extLst>
              </p14:cNvPr>
              <p14:cNvContentPartPr/>
              <p14:nvPr/>
            </p14:nvContentPartPr>
            <p14:xfrm>
              <a:off x="513506" y="6215161"/>
              <a:ext cx="3287520" cy="93240"/>
            </p14:xfrm>
          </p:contentPart>
        </mc:Choice>
        <mc:Fallback xmlns="">
          <p:pic>
            <p:nvPicPr>
              <p:cNvPr id="43" name="Tinta 42">
                <a:extLst>
                  <a:ext uri="{FF2B5EF4-FFF2-40B4-BE49-F238E27FC236}">
                    <a16:creationId xmlns:a16="http://schemas.microsoft.com/office/drawing/2014/main" id="{FD4CA282-18B8-FE7C-B04C-078FEED96280}"/>
                  </a:ext>
                </a:extLst>
              </p:cNvPr>
              <p:cNvPicPr/>
              <p:nvPr/>
            </p:nvPicPr>
            <p:blipFill>
              <a:blip r:embed="rId57"/>
              <a:stretch>
                <a:fillRect/>
              </a:stretch>
            </p:blipFill>
            <p:spPr>
              <a:xfrm>
                <a:off x="459506" y="6107521"/>
                <a:ext cx="339516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4" name="Tinta 43">
                <a:extLst>
                  <a:ext uri="{FF2B5EF4-FFF2-40B4-BE49-F238E27FC236}">
                    <a16:creationId xmlns:a16="http://schemas.microsoft.com/office/drawing/2014/main" id="{9F503196-F34D-2F11-375A-AD4586342514}"/>
                  </a:ext>
                </a:extLst>
              </p14:cNvPr>
              <p14:cNvContentPartPr/>
              <p14:nvPr/>
            </p14:nvContentPartPr>
            <p14:xfrm>
              <a:off x="513506" y="6359161"/>
              <a:ext cx="3287520" cy="150120"/>
            </p14:xfrm>
          </p:contentPart>
        </mc:Choice>
        <mc:Fallback xmlns="">
          <p:pic>
            <p:nvPicPr>
              <p:cNvPr id="44" name="Tinta 43">
                <a:extLst>
                  <a:ext uri="{FF2B5EF4-FFF2-40B4-BE49-F238E27FC236}">
                    <a16:creationId xmlns:a16="http://schemas.microsoft.com/office/drawing/2014/main" id="{9F503196-F34D-2F11-375A-AD4586342514}"/>
                  </a:ext>
                </a:extLst>
              </p:cNvPr>
              <p:cNvPicPr/>
              <p:nvPr/>
            </p:nvPicPr>
            <p:blipFill>
              <a:blip r:embed="rId59"/>
              <a:stretch>
                <a:fillRect/>
              </a:stretch>
            </p:blipFill>
            <p:spPr>
              <a:xfrm>
                <a:off x="459506" y="6251161"/>
                <a:ext cx="3395160" cy="365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45" name="Tinta 44">
                <a:extLst>
                  <a:ext uri="{FF2B5EF4-FFF2-40B4-BE49-F238E27FC236}">
                    <a16:creationId xmlns:a16="http://schemas.microsoft.com/office/drawing/2014/main" id="{58474DD1-03C9-621E-AEB9-CFC2CE0B8CAB}"/>
                  </a:ext>
                </a:extLst>
              </p14:cNvPr>
              <p14:cNvContentPartPr/>
              <p14:nvPr/>
            </p14:nvContentPartPr>
            <p14:xfrm>
              <a:off x="271586" y="4802161"/>
              <a:ext cx="3961800" cy="1892160"/>
            </p14:xfrm>
          </p:contentPart>
        </mc:Choice>
        <mc:Fallback xmlns="">
          <p:pic>
            <p:nvPicPr>
              <p:cNvPr id="45" name="Tinta 44">
                <a:extLst>
                  <a:ext uri="{FF2B5EF4-FFF2-40B4-BE49-F238E27FC236}">
                    <a16:creationId xmlns:a16="http://schemas.microsoft.com/office/drawing/2014/main" id="{58474DD1-03C9-621E-AEB9-CFC2CE0B8CAB}"/>
                  </a:ext>
                </a:extLst>
              </p:cNvPr>
              <p:cNvPicPr/>
              <p:nvPr/>
            </p:nvPicPr>
            <p:blipFill>
              <a:blip r:embed="rId61"/>
              <a:stretch>
                <a:fillRect/>
              </a:stretch>
            </p:blipFill>
            <p:spPr>
              <a:xfrm>
                <a:off x="265466" y="4796041"/>
                <a:ext cx="3974040" cy="1904400"/>
              </a:xfrm>
              <a:prstGeom prst="rect">
                <a:avLst/>
              </a:prstGeom>
            </p:spPr>
          </p:pic>
        </mc:Fallback>
      </mc:AlternateContent>
    </p:spTree>
    <p:extLst>
      <p:ext uri="{BB962C8B-B14F-4D97-AF65-F5344CB8AC3E}">
        <p14:creationId xmlns:p14="http://schemas.microsoft.com/office/powerpoint/2010/main" val="1147216661"/>
      </p:ext>
    </p:extLst>
  </p:cSld>
  <p:clrMapOvr>
    <a:masterClrMapping/>
  </p:clrMapOvr>
  <p:transition spd="slow">
    <p:strips dir="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6538F7-68C0-3203-CD00-98E4F489615B}"/>
              </a:ext>
            </a:extLst>
          </p:cNvPr>
          <p:cNvSpPr>
            <a:spLocks noGrp="1"/>
          </p:cNvSpPr>
          <p:nvPr>
            <p:ph type="title"/>
          </p:nvPr>
        </p:nvSpPr>
        <p:spPr>
          <a:xfrm>
            <a:off x="611560" y="188640"/>
            <a:ext cx="7772400" cy="1143000"/>
          </a:xfrm>
        </p:spPr>
        <p:txBody>
          <a:bodyPr/>
          <a:lstStyle/>
          <a:p>
            <a:pPr lvl="1">
              <a:defRPr/>
            </a:pPr>
            <a:r>
              <a:rPr lang="pt-PT" sz="2400" b="1" u="none" strike="noStrike" dirty="0">
                <a:effectLst/>
                <a:ea typeface="Times New Roman" panose="02020603050405020304" pitchFamily="18" charset="0"/>
              </a:rPr>
              <a:t>Problemáticas e desafios da intervenção tutelar educativa</a:t>
            </a:r>
            <a:br>
              <a:rPr lang="en-GB" sz="2400" b="1" u="none" strike="noStrike" dirty="0">
                <a:effectLst/>
                <a:ea typeface="Calibri" panose="020F0502020204030204" pitchFamily="34" charset="0"/>
              </a:rPr>
            </a:br>
            <a:endParaRPr lang="pt-PT" sz="2000" b="1" dirty="0"/>
          </a:p>
        </p:txBody>
      </p:sp>
      <p:sp>
        <p:nvSpPr>
          <p:cNvPr id="3" name="Marcador de Posição de Conteúdo 2">
            <a:extLst>
              <a:ext uri="{FF2B5EF4-FFF2-40B4-BE49-F238E27FC236}">
                <a16:creationId xmlns:a16="http://schemas.microsoft.com/office/drawing/2014/main" id="{8DB6B077-E6DD-52B5-E380-998E9D9350D0}"/>
              </a:ext>
            </a:extLst>
          </p:cNvPr>
          <p:cNvSpPr>
            <a:spLocks noGrp="1"/>
          </p:cNvSpPr>
          <p:nvPr>
            <p:ph idx="1"/>
          </p:nvPr>
        </p:nvSpPr>
        <p:spPr>
          <a:xfrm>
            <a:off x="179512" y="1124744"/>
            <a:ext cx="8784976" cy="5688632"/>
          </a:xfrm>
        </p:spPr>
        <p:txBody>
          <a:bodyPr/>
          <a:lstStyle/>
          <a:p>
            <a:pPr marL="0" indent="0">
              <a:buNone/>
            </a:pPr>
            <a:r>
              <a:rPr lang="pt-PT" sz="1800" dirty="0">
                <a:effectLst/>
                <a:latin typeface="Times New Roman" panose="02020603050405020304" pitchFamily="18" charset="0"/>
                <a:ea typeface="Times New Roman" panose="02020603050405020304" pitchFamily="18" charset="0"/>
              </a:rPr>
              <a:t>Como se tem salientado, </a:t>
            </a:r>
            <a:r>
              <a:rPr lang="pt-PT" sz="1800" dirty="0">
                <a:effectLst/>
                <a:highlight>
                  <a:srgbClr val="FFFF00"/>
                </a:highlight>
                <a:latin typeface="Times New Roman" panose="02020603050405020304" pitchFamily="18" charset="0"/>
                <a:ea typeface="Times New Roman" panose="02020603050405020304" pitchFamily="18" charset="0"/>
              </a:rPr>
              <a:t>grande parte dos jovens em cumprimento de medidas tutelares educativas tem ou teve anteriormente um processo de promoção e proteção</a:t>
            </a:r>
            <a:r>
              <a:rPr lang="pt-PT" sz="1800" dirty="0">
                <a:effectLst/>
                <a:latin typeface="Times New Roman" panose="02020603050405020304" pitchFamily="18" charset="0"/>
                <a:ea typeface="Times New Roman" panose="02020603050405020304" pitchFamily="18" charset="0"/>
              </a:rPr>
              <a:t>, sendo fundamental a existência de uma intervenção articulada, atempada e eficaz </a:t>
            </a:r>
          </a:p>
          <a:p>
            <a:pPr marL="0" indent="0">
              <a:buNone/>
            </a:pPr>
            <a:r>
              <a:rPr lang="pt-PT" sz="1800" dirty="0">
                <a:effectLst/>
                <a:latin typeface="Times New Roman" panose="02020603050405020304" pitchFamily="18" charset="0"/>
                <a:ea typeface="Times New Roman" panose="02020603050405020304" pitchFamily="18" charset="0"/>
              </a:rPr>
              <a:t>(Santos, 2020 e 2023; DGRSP, 2017;</a:t>
            </a:r>
            <a:r>
              <a:rPr lang="pt-PT" sz="1800" b="1" dirty="0">
                <a:effectLst/>
                <a:latin typeface="Times New Roman" panose="02020603050405020304" pitchFamily="18" charset="0"/>
                <a:ea typeface="Times New Roman" panose="02020603050405020304" pitchFamily="18" charset="0"/>
              </a:rPr>
              <a:t> </a:t>
            </a:r>
            <a:r>
              <a:rPr lang="pt-PT" sz="1800" dirty="0">
                <a:effectLst/>
                <a:latin typeface="Times New Roman" panose="02020603050405020304" pitchFamily="18" charset="0"/>
                <a:ea typeface="Times New Roman" panose="02020603050405020304" pitchFamily="18" charset="0"/>
              </a:rPr>
              <a:t>Relatório da Comissão de Acompanhamento e Fiscalização dos Centros Educativos, 2021, 2022, 2023, 2024). </a:t>
            </a:r>
          </a:p>
          <a:p>
            <a:pPr marL="0" indent="0">
              <a:buNone/>
            </a:pPr>
            <a:endParaRPr lang="pt-PT" sz="1800" dirty="0">
              <a:latin typeface="Times New Roman" panose="02020603050405020304" pitchFamily="18" charset="0"/>
              <a:ea typeface="Times New Roman" panose="02020603050405020304" pitchFamily="18" charset="0"/>
            </a:endParaRPr>
          </a:p>
          <a:p>
            <a:pPr marL="0" indent="0">
              <a:buNone/>
            </a:pPr>
            <a:r>
              <a:rPr lang="pt-PT" sz="1800" dirty="0">
                <a:effectLst/>
                <a:latin typeface="Times New Roman" panose="02020603050405020304" pitchFamily="18" charset="0"/>
                <a:ea typeface="Times New Roman" panose="02020603050405020304" pitchFamily="18" charset="0"/>
              </a:rPr>
              <a:t>Com efeito, “[a]s crianças/jovens alvo da intervenção tutelar educativa são, na sua grande maioria, </a:t>
            </a:r>
            <a:r>
              <a:rPr lang="pt-PT" sz="1800" dirty="0">
                <a:solidFill>
                  <a:schemeClr val="accent2"/>
                </a:solidFill>
                <a:effectLst/>
                <a:latin typeface="Times New Roman" panose="02020603050405020304" pitchFamily="18" charset="0"/>
                <a:ea typeface="Times New Roman" panose="02020603050405020304" pitchFamily="18" charset="0"/>
              </a:rPr>
              <a:t>o reflexo da ausência ou da ineficácia das medidas de promoção e proteção totalmente desadequadas às suas necessidades</a:t>
            </a:r>
            <a:r>
              <a:rPr lang="pt-PT" sz="1800" dirty="0">
                <a:effectLst/>
                <a:latin typeface="Times New Roman" panose="02020603050405020304" pitchFamily="18" charset="0"/>
                <a:ea typeface="Times New Roman" panose="02020603050405020304" pitchFamily="18" charset="0"/>
              </a:rPr>
              <a:t>”, </a:t>
            </a:r>
          </a:p>
          <a:p>
            <a:pPr marL="0" indent="0">
              <a:buNone/>
            </a:pPr>
            <a:r>
              <a:rPr lang="pt-PT" sz="1800" dirty="0">
                <a:effectLst/>
                <a:latin typeface="Times New Roman" panose="02020603050405020304" pitchFamily="18" charset="0"/>
                <a:ea typeface="Times New Roman" panose="02020603050405020304" pitchFamily="18" charset="0"/>
              </a:rPr>
              <a:t>assumindo-se fundamental </a:t>
            </a:r>
            <a:r>
              <a:rPr lang="pt-PT" sz="1800" b="1" dirty="0">
                <a:solidFill>
                  <a:schemeClr val="accent2"/>
                </a:solidFill>
                <a:effectLst/>
                <a:latin typeface="Times New Roman" panose="02020603050405020304" pitchFamily="18" charset="0"/>
                <a:ea typeface="Times New Roman" panose="02020603050405020304" pitchFamily="18" charset="0"/>
              </a:rPr>
              <a:t>compreender aprofundadamente todos os fatores de perigo </a:t>
            </a:r>
            <a:r>
              <a:rPr lang="pt-PT" sz="1800" dirty="0">
                <a:effectLst/>
                <a:latin typeface="Times New Roman" panose="02020603050405020304" pitchFamily="18" charset="0"/>
                <a:ea typeface="Times New Roman" panose="02020603050405020304" pitchFamily="18" charset="0"/>
              </a:rPr>
              <a:t>(Relatório da Comissão de Acompanhamento e Fiscalização dos Centros Educativos, 2023, p. 47). </a:t>
            </a:r>
            <a:endParaRPr lang="en-GB" sz="1800" dirty="0">
              <a:effectLst/>
              <a:latin typeface="Calibri" panose="020F0502020204030204" pitchFamily="34" charset="0"/>
              <a:ea typeface="Calibri" panose="020F0502020204030204" pitchFamily="34" charset="0"/>
            </a:endParaRPr>
          </a:p>
          <a:p>
            <a:pPr>
              <a:buFontTx/>
              <a:buChar char="-"/>
              <a:defRPr/>
            </a:pPr>
            <a:r>
              <a:rPr lang="pt-PT" sz="1600" dirty="0">
                <a:effectLst/>
                <a:latin typeface="Times New Roman" panose="02020603050405020304" pitchFamily="18" charset="0"/>
                <a:ea typeface="Times New Roman" panose="02020603050405020304" pitchFamily="18" charset="0"/>
              </a:rPr>
              <a:t>necessidade de </a:t>
            </a:r>
            <a:r>
              <a:rPr lang="pt-PT" sz="1600" dirty="0">
                <a:effectLst/>
                <a:highlight>
                  <a:srgbClr val="FFFF00"/>
                </a:highlight>
                <a:latin typeface="Times New Roman" panose="02020603050405020304" pitchFamily="18" charset="0"/>
                <a:ea typeface="Times New Roman" panose="02020603050405020304" pitchFamily="18" charset="0"/>
              </a:rPr>
              <a:t>cooperação multinível e multidisciplinar </a:t>
            </a:r>
          </a:p>
          <a:p>
            <a:pPr marL="0" indent="0">
              <a:buNone/>
              <a:defRPr/>
            </a:pPr>
            <a:r>
              <a:rPr lang="pt-PT" sz="1600" dirty="0">
                <a:effectLst/>
                <a:latin typeface="Times New Roman" panose="02020603050405020304" pitchFamily="18" charset="0"/>
                <a:ea typeface="Times New Roman" panose="02020603050405020304" pitchFamily="18" charset="0"/>
              </a:rPr>
              <a:t>(Tribunal, DGRSP, Comissões de Proteção de Crianças e Jovens em Perigo, Órgãos de Polícia Criminal, Segurança Social, bem como outras instituições, como a escola ou as instituições médicas) </a:t>
            </a:r>
            <a:r>
              <a:rPr lang="pt-PT" sz="1100" dirty="0">
                <a:effectLst/>
                <a:latin typeface="Times New Roman" panose="02020603050405020304" pitchFamily="18" charset="0"/>
                <a:ea typeface="Times New Roman" panose="02020603050405020304" pitchFamily="18" charset="0"/>
              </a:rPr>
              <a:t>(Santos, Gracias, 2024)</a:t>
            </a:r>
          </a:p>
          <a:p>
            <a:pPr marL="0" indent="0">
              <a:buNone/>
              <a:defRPr/>
            </a:pPr>
            <a:r>
              <a:rPr lang="pt-PT" sz="1600" dirty="0">
                <a:effectLst/>
                <a:latin typeface="Times New Roman" panose="02020603050405020304" pitchFamily="18" charset="0"/>
                <a:ea typeface="Times New Roman" panose="02020603050405020304" pitchFamily="18" charset="0"/>
              </a:rPr>
              <a:t> </a:t>
            </a:r>
          </a:p>
          <a:p>
            <a:pPr marL="0" indent="0">
              <a:buNone/>
              <a:defRPr/>
            </a:pPr>
            <a:r>
              <a:rPr lang="pt-PT" sz="1800" dirty="0">
                <a:effectLst/>
                <a:latin typeface="Times New Roman" panose="02020603050405020304" pitchFamily="18" charset="0"/>
                <a:ea typeface="Times New Roman" panose="02020603050405020304" pitchFamily="18" charset="0"/>
              </a:rPr>
              <a:t>	de forma a obter-se um entendimento global da criança, que atenda à sua situação 	psicológica, social, emocional, física e cognitiva</a:t>
            </a:r>
            <a:endParaRPr lang="pt-PT" sz="1600" dirty="0"/>
          </a:p>
        </p:txBody>
      </p:sp>
      <p:sp>
        <p:nvSpPr>
          <p:cNvPr id="5" name="Retângulo 4">
            <a:extLst>
              <a:ext uri="{FF2B5EF4-FFF2-40B4-BE49-F238E27FC236}">
                <a16:creationId xmlns:a16="http://schemas.microsoft.com/office/drawing/2014/main" id="{1F4AC18B-E101-DF74-CAC6-58F03A8AE4E9}"/>
              </a:ext>
            </a:extLst>
          </p:cNvPr>
          <p:cNvSpPr/>
          <p:nvPr/>
        </p:nvSpPr>
        <p:spPr bwMode="auto">
          <a:xfrm>
            <a:off x="611560" y="5935346"/>
            <a:ext cx="8208912" cy="662006"/>
          </a:xfrm>
          <a:prstGeom prst="rect">
            <a:avLst/>
          </a:prstGeom>
          <a:noFill/>
          <a:ln w="762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09930147"/>
      </p:ext>
    </p:extLst>
  </p:cSld>
  <p:clrMapOvr>
    <a:masterClrMapping/>
  </p:clrMapOvr>
  <p:transition spd="slow">
    <p:strips dir="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F60C6A0F-4563-0073-1A27-417829D7B0CE}"/>
              </a:ext>
            </a:extLst>
          </p:cNvPr>
          <p:cNvSpPr>
            <a:spLocks noGrp="1"/>
          </p:cNvSpPr>
          <p:nvPr>
            <p:ph idx="1"/>
          </p:nvPr>
        </p:nvSpPr>
        <p:spPr/>
        <p:txBody>
          <a:bodyPr/>
          <a:lstStyle/>
          <a:p>
            <a:r>
              <a:rPr lang="pt-PT" sz="1800" u="none" strike="noStrike" dirty="0">
                <a:effectLst/>
                <a:latin typeface="Times New Roman" panose="02020603050405020304" pitchFamily="18" charset="0"/>
                <a:ea typeface="Times New Roman" panose="02020603050405020304" pitchFamily="18" charset="0"/>
              </a:rPr>
              <a:t>necessidade de promover a coordenação entre a intervenção tutelar educativa e a de promoção e proteção </a:t>
            </a:r>
            <a:r>
              <a:rPr lang="pt-PT" sz="1800" b="1" u="none" strike="noStrike" dirty="0">
                <a:solidFill>
                  <a:schemeClr val="accent2"/>
                </a:solidFill>
                <a:effectLst/>
                <a:highlight>
                  <a:srgbClr val="008080"/>
                </a:highlight>
                <a:latin typeface="Times New Roman" panose="02020603050405020304" pitchFamily="18" charset="0"/>
                <a:ea typeface="Times New Roman" panose="02020603050405020304" pitchFamily="18" charset="0"/>
              </a:rPr>
              <a:t>através de alterações à LTE </a:t>
            </a:r>
          </a:p>
          <a:p>
            <a:r>
              <a:rPr lang="pt-PT" sz="1800" u="none" strike="noStrike" dirty="0">
                <a:effectLst/>
                <a:latin typeface="Times New Roman" panose="02020603050405020304" pitchFamily="18" charset="0"/>
                <a:ea typeface="Times New Roman" panose="02020603050405020304" pitchFamily="18" charset="0"/>
              </a:rPr>
              <a:t>que definam </a:t>
            </a:r>
            <a:r>
              <a:rPr lang="pt-PT" sz="1800" u="none" strike="noStrike" dirty="0">
                <a:effectLst/>
                <a:highlight>
                  <a:srgbClr val="008080"/>
                </a:highlight>
                <a:latin typeface="Times New Roman" panose="02020603050405020304" pitchFamily="18" charset="0"/>
                <a:ea typeface="Times New Roman" panose="02020603050405020304" pitchFamily="18" charset="0"/>
              </a:rPr>
              <a:t>o estabelecimento de mecanismos processuais de apensação, de forma a que se garanta um conhecimento global da situação do jovem e o seu acompanhamento integral por parte do tribunal, bem como o respetivo acompanhamento da família origem/rede de suporte</a:t>
            </a:r>
            <a:r>
              <a:rPr lang="pt-PT" sz="1800" u="none" strike="noStrike" dirty="0">
                <a:effectLst/>
                <a:latin typeface="Times New Roman" panose="02020603050405020304" pitchFamily="18" charset="0"/>
                <a:ea typeface="Times New Roman" panose="02020603050405020304" pitchFamily="18" charset="0"/>
              </a:rPr>
              <a:t> </a:t>
            </a:r>
          </a:p>
          <a:p>
            <a:pPr marL="0" indent="0">
              <a:buNone/>
            </a:pPr>
            <a:endParaRPr lang="pt-PT" sz="1800" u="none" strike="noStrike" dirty="0">
              <a:effectLst/>
              <a:latin typeface="Times New Roman" panose="02020603050405020304" pitchFamily="18" charset="0"/>
              <a:ea typeface="Times New Roman" panose="02020603050405020304" pitchFamily="18" charset="0"/>
            </a:endParaRPr>
          </a:p>
          <a:p>
            <a:pPr marL="0" indent="0">
              <a:buNone/>
            </a:pPr>
            <a:r>
              <a:rPr lang="pt-PT" sz="1800" u="none" strike="noStrike" dirty="0">
                <a:effectLst/>
                <a:latin typeface="Times New Roman" panose="02020603050405020304" pitchFamily="18" charset="0"/>
                <a:ea typeface="Times New Roman" panose="02020603050405020304" pitchFamily="18" charset="0"/>
              </a:rPr>
              <a:t>(cf. Relatório Intercalar da Comissão de Análise Integrada da Delinquência Juvenil e da Criminalidade Violenta (CAIDJCV), 2022) e Relatório Final, 2024)</a:t>
            </a:r>
            <a:endParaRPr lang="en-GB" sz="1800" u="none" strike="noStrike" dirty="0">
              <a:effectLst/>
              <a:latin typeface="Calibri" panose="020F0502020204030204" pitchFamily="34" charset="0"/>
              <a:ea typeface="Calibri" panose="020F0502020204030204" pitchFamily="34" charset="0"/>
            </a:endParaRPr>
          </a:p>
          <a:p>
            <a:endParaRPr lang="pt-PT" dirty="0"/>
          </a:p>
        </p:txBody>
      </p:sp>
      <p:sp>
        <p:nvSpPr>
          <p:cNvPr id="4" name="Marcador de Posição do Rodapé 3">
            <a:extLst>
              <a:ext uri="{FF2B5EF4-FFF2-40B4-BE49-F238E27FC236}">
                <a16:creationId xmlns:a16="http://schemas.microsoft.com/office/drawing/2014/main" id="{DF7E1A29-AB11-A726-DDB3-E9A71DE35B69}"/>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3639289922"/>
      </p:ext>
    </p:extLst>
  </p:cSld>
  <p:clrMapOvr>
    <a:masterClrMapping/>
  </p:clrMapOvr>
  <p:transition spd="slow">
    <p:strips dir="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79CA4F90-11F2-BB51-09FD-FB4BC6560675}"/>
              </a:ext>
            </a:extLst>
          </p:cNvPr>
          <p:cNvSpPr>
            <a:spLocks noGrp="1"/>
          </p:cNvSpPr>
          <p:nvPr>
            <p:ph idx="1"/>
          </p:nvPr>
        </p:nvSpPr>
        <p:spPr>
          <a:xfrm>
            <a:off x="395536" y="188640"/>
            <a:ext cx="8062664" cy="5907360"/>
          </a:xfrm>
        </p:spPr>
        <p:txBody>
          <a:bodyPr/>
          <a:lstStyle/>
          <a:p>
            <a:pPr algn="just">
              <a:lnSpc>
                <a:spcPct val="116000"/>
              </a:lnSpc>
              <a:spcBef>
                <a:spcPts val="975"/>
              </a:spcBef>
              <a:spcAft>
                <a:spcPts val="975"/>
              </a:spcAft>
              <a:buNone/>
            </a:pPr>
            <a:r>
              <a:rPr lang="pt-PT" sz="1800" dirty="0">
                <a:solidFill>
                  <a:srgbClr val="222222"/>
                </a:solidFill>
                <a:latin typeface="Arial" panose="020B0604020202020204" pitchFamily="34" charset="0"/>
                <a:ea typeface="Arial" panose="020B0604020202020204" pitchFamily="34" charset="0"/>
                <a:cs typeface="Times New Roman" panose="02020603050405020304" pitchFamily="18" charset="0"/>
              </a:rPr>
              <a:t>R</a:t>
            </a: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egime previsto </a:t>
            </a:r>
            <a:r>
              <a:rPr lang="pt-PT" sz="1800" b="1"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nos </a:t>
            </a:r>
            <a:r>
              <a:rPr lang="pt-PT" sz="1800" b="1"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arts</a:t>
            </a:r>
            <a:r>
              <a:rPr lang="pt-PT" sz="1800" b="1"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34.º a 37.º LTE</a:t>
            </a: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a:t>
            </a:r>
            <a:endParaRPr lang="pt-PT" sz="18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lnSpc>
                <a:spcPct val="116000"/>
              </a:lnSpc>
              <a:spcBef>
                <a:spcPts val="975"/>
              </a:spcBef>
              <a:spcAft>
                <a:spcPts val="975"/>
              </a:spcAft>
              <a:buClr>
                <a:srgbClr val="000000"/>
              </a:buClr>
              <a:buFont typeface="+mj-lt"/>
              <a:buAutoNum type="alphaLcParenR"/>
            </a:pP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Regra: </a:t>
            </a:r>
            <a:r>
              <a:rPr lang="pt-PT" sz="1800" b="1"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Organiza-se um único processo</a:t>
            </a: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relativamente a cada menor (</a:t>
            </a:r>
            <a:r>
              <a:rPr lang="pt-PT"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art</a:t>
            </a: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34.º/1). </a:t>
            </a:r>
            <a:endParaRPr lang="pt-PT" sz="18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16000"/>
              </a:lnSpc>
              <a:spcBef>
                <a:spcPts val="975"/>
              </a:spcBef>
              <a:spcAft>
                <a:spcPts val="975"/>
              </a:spcAft>
              <a:buNone/>
            </a:pP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Exceções: </a:t>
            </a:r>
            <a:endParaRPr lang="pt-PT" sz="18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16000"/>
              </a:lnSpc>
              <a:spcBef>
                <a:spcPts val="975"/>
              </a:spcBef>
              <a:spcAft>
                <a:spcPts val="975"/>
              </a:spcAft>
              <a:buNone/>
            </a:pP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(1) Correm separadamente os processos que se encontrem em fase diferente (</a:t>
            </a:r>
            <a:r>
              <a:rPr lang="pt-PT"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art</a:t>
            </a: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34.º/2); </a:t>
            </a:r>
            <a:endParaRPr lang="pt-PT" sz="1800" dirty="0">
              <a:effectLst/>
              <a:latin typeface="Aptos" panose="020B0004020202020204" pitchFamily="34" charset="0"/>
              <a:ea typeface="Aptos" panose="020B0004020202020204" pitchFamily="34" charset="0"/>
              <a:cs typeface="Times New Roman" panose="02020603050405020304" pitchFamily="18" charset="0"/>
            </a:endParaRPr>
          </a:p>
          <a:p>
            <a:pPr marL="457200" algn="just">
              <a:lnSpc>
                <a:spcPct val="116000"/>
              </a:lnSpc>
              <a:spcBef>
                <a:spcPts val="975"/>
              </a:spcBef>
              <a:spcAft>
                <a:spcPts val="975"/>
              </a:spcAft>
              <a:buNone/>
            </a:pP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(2) Pode haver separação de processos </a:t>
            </a:r>
            <a:r>
              <a:rPr lang="pt-PT" sz="1800" b="1"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por decisão da autoridade judiciária por razões de celeridade ou de proteção do interesse do menor</a:t>
            </a: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a:t>
            </a:r>
            <a:r>
              <a:rPr lang="pt-PT" sz="1800" dirty="0" err="1">
                <a:solidFill>
                  <a:srgbClr val="222222"/>
                </a:solidFill>
                <a:effectLst/>
                <a:latin typeface="Arial" panose="020B0604020202020204" pitchFamily="34" charset="0"/>
                <a:ea typeface="Arial" panose="020B0604020202020204" pitchFamily="34" charset="0"/>
                <a:cs typeface="Times New Roman" panose="02020603050405020304" pitchFamily="18" charset="0"/>
              </a:rPr>
              <a:t>art</a:t>
            </a: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36.º). </a:t>
            </a:r>
            <a:endParaRPr lang="pt-PT" sz="1800" dirty="0">
              <a:effectLst/>
              <a:latin typeface="Aptos" panose="020B0004020202020204" pitchFamily="34" charset="0"/>
              <a:ea typeface="Aptos" panose="020B0004020202020204" pitchFamily="34" charset="0"/>
              <a:cs typeface="Times New Roman" panose="02020603050405020304" pitchFamily="18" charset="0"/>
            </a:endParaRPr>
          </a:p>
          <a:p>
            <a:pPr marL="857250" lvl="1" algn="just">
              <a:lnSpc>
                <a:spcPct val="116000"/>
              </a:lnSpc>
              <a:spcBef>
                <a:spcPts val="975"/>
              </a:spcBef>
              <a:spcAft>
                <a:spcPts val="975"/>
              </a:spcAft>
            </a:pPr>
            <a:r>
              <a:rPr lang="pt-PT" sz="14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Podem justificar a separação de processos, por exemplo, razões de preservação da prova, a aproximação do termo do prazo de medida cautelar, especiais necessidades de proteção do menor ou </a:t>
            </a:r>
            <a:r>
              <a:rPr lang="pt-PT" sz="1400" u="sng"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a necessidade de não protelar a ação educativa</a:t>
            </a:r>
            <a:r>
              <a:rPr lang="pt-PT" sz="14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a:t>
            </a:r>
            <a:r>
              <a:rPr lang="pt-PT" sz="18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 </a:t>
            </a:r>
          </a:p>
          <a:p>
            <a:pPr marL="571500" lvl="1" indent="0" algn="just">
              <a:lnSpc>
                <a:spcPct val="116000"/>
              </a:lnSpc>
              <a:spcBef>
                <a:spcPts val="975"/>
              </a:spcBef>
              <a:spcAft>
                <a:spcPts val="975"/>
              </a:spcAft>
              <a:buNone/>
            </a:pPr>
            <a:r>
              <a:rPr lang="pt-PT" sz="1400" dirty="0">
                <a:solidFill>
                  <a:srgbClr val="222222"/>
                </a:solidFill>
                <a:effectLst/>
                <a:latin typeface="Arial" panose="020B0604020202020204" pitchFamily="34" charset="0"/>
                <a:ea typeface="Arial" panose="020B0604020202020204" pitchFamily="34" charset="0"/>
                <a:cs typeface="Times New Roman" panose="02020603050405020304" pitchFamily="18" charset="0"/>
              </a:rPr>
              <a:t>Problema da criação de megaprocessos com muitos jovens e com fatos distintos (caso de gangs): jovens que praticam um único facto ficam prejudicados porque esperam demasiado tempo para que lhes seja aplicada uma medida tutelar educativa, sendo que, muitas vezes, esta já nem se justifica (mas lá atrás quando foi pedido o relatório da DGRSP esta veio dizer que o jovem carece de necessidade educativas).</a:t>
            </a:r>
            <a:endParaRPr lang="pt-PT" sz="1400" dirty="0">
              <a:effectLst/>
              <a:latin typeface="Aptos" panose="020B0004020202020204" pitchFamily="34" charset="0"/>
              <a:ea typeface="Aptos" panose="020B0004020202020204" pitchFamily="34" charset="0"/>
              <a:cs typeface="Times New Roman" panose="02020603050405020304" pitchFamily="18" charset="0"/>
            </a:endParaRPr>
          </a:p>
          <a:p>
            <a:pPr marL="857250" lvl="1" algn="just">
              <a:lnSpc>
                <a:spcPct val="116000"/>
              </a:lnSpc>
              <a:spcBef>
                <a:spcPts val="975"/>
              </a:spcBef>
              <a:spcAft>
                <a:spcPts val="975"/>
              </a:spcAft>
            </a:pPr>
            <a:endParaRPr lang="pt-PT" sz="14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Marcador de Posição do Rodapé 3">
            <a:extLst>
              <a:ext uri="{FF2B5EF4-FFF2-40B4-BE49-F238E27FC236}">
                <a16:creationId xmlns:a16="http://schemas.microsoft.com/office/drawing/2014/main" id="{870F0C02-A886-B6B2-E46C-52931B14C4FA}"/>
              </a:ext>
            </a:extLst>
          </p:cNvPr>
          <p:cNvSpPr>
            <a:spLocks noGrp="1"/>
          </p:cNvSpPr>
          <p:nvPr>
            <p:ph type="ftr" sz="quarter" idx="11"/>
          </p:nvPr>
        </p:nvSpPr>
        <p:spPr/>
        <p:txBody>
          <a:bodyPr/>
          <a:lstStyle/>
          <a:p>
            <a:pPr>
              <a:defRPr/>
            </a:pPr>
            <a:endParaRPr lang="pt-PT" altLang="pt-PT" dirty="0"/>
          </a:p>
        </p:txBody>
      </p:sp>
    </p:spTree>
    <p:extLst>
      <p:ext uri="{BB962C8B-B14F-4D97-AF65-F5344CB8AC3E}">
        <p14:creationId xmlns:p14="http://schemas.microsoft.com/office/powerpoint/2010/main" val="572760055"/>
      </p:ext>
    </p:extLst>
  </p:cSld>
  <p:clrMapOvr>
    <a:masterClrMapping/>
  </p:clrMapOvr>
  <p:transition spd="slow">
    <p:strips dir="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66E2288F-83D8-697C-F669-BA80E924BF1F}"/>
              </a:ext>
            </a:extLst>
          </p:cNvPr>
          <p:cNvSpPr>
            <a:spLocks noGrp="1"/>
          </p:cNvSpPr>
          <p:nvPr>
            <p:ph idx="1"/>
          </p:nvPr>
        </p:nvSpPr>
        <p:spPr>
          <a:xfrm>
            <a:off x="107504" y="-99392"/>
            <a:ext cx="8206680" cy="6096000"/>
          </a:xfrm>
        </p:spPr>
        <p:txBody>
          <a:bodyPr/>
          <a:lstStyle/>
          <a:p>
            <a:pPr algn="just">
              <a:lnSpc>
                <a:spcPct val="150000"/>
              </a:lnSpc>
              <a:spcAft>
                <a:spcPts val="800"/>
              </a:spcAft>
              <a:buNone/>
            </a:pPr>
            <a:r>
              <a:rPr lang="pt-PT"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APENSAÇÃO DE ITE EM SITUAÇÕES DE COAUTORIA (</a:t>
            </a:r>
            <a:r>
              <a:rPr lang="pt-PT" sz="1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arts</a:t>
            </a:r>
            <a:r>
              <a:rPr lang="pt-PT" sz="1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34.º a 36.º LTE) </a:t>
            </a:r>
            <a:endParaRPr lang="pt-PT" sz="1800" dirty="0">
              <a:effectLst/>
              <a:latin typeface="Aptos" panose="020B0004020202020204" pitchFamily="34" charset="0"/>
              <a:ea typeface="Aptos" panose="020B0004020202020204" pitchFamily="34" charset="0"/>
              <a:cs typeface="Times New Roman" panose="02020603050405020304" pitchFamily="18" charset="0"/>
            </a:endParaRPr>
          </a:p>
          <a:p>
            <a:pPr indent="449580" algn="just">
              <a:lnSpc>
                <a:spcPct val="150000"/>
              </a:lnSpc>
              <a:spcBef>
                <a:spcPts val="975"/>
              </a:spcBef>
              <a:spcAft>
                <a:spcPts val="975"/>
              </a:spcAft>
            </a:pPr>
            <a:r>
              <a:rPr lang="pt-PT" sz="1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Como proceder, na mesma procuradoria, quando dois ou mais jovens praticam sucessivos factos com outros jovens em coautoria, dando origem a </a:t>
            </a:r>
            <a:r>
              <a:rPr lang="pt-PT" sz="1800" dirty="0" err="1">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ITE’s</a:t>
            </a:r>
            <a:r>
              <a:rPr lang="pt-PT" sz="1800"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 diferentes ? </a:t>
            </a:r>
          </a:p>
          <a:p>
            <a:pPr indent="0" algn="just">
              <a:lnSpc>
                <a:spcPct val="150000"/>
              </a:lnSpc>
              <a:spcBef>
                <a:spcPts val="975"/>
              </a:spcBef>
              <a:spcAft>
                <a:spcPts val="975"/>
              </a:spcAft>
              <a:buNone/>
            </a:pPr>
            <a:r>
              <a:rPr lang="pt-PT" sz="1800" dirty="0">
                <a:effectLst/>
                <a:latin typeface="Calibri" panose="020F0502020204030204" pitchFamily="34" charset="0"/>
                <a:ea typeface="Calibri" panose="020F0502020204030204" pitchFamily="34" charset="0"/>
                <a:cs typeface="Times New Roman" panose="02020603050405020304" pitchFamily="18" charset="0"/>
              </a:rPr>
              <a:t>O </a:t>
            </a:r>
            <a:r>
              <a:rPr lang="pt-PT" sz="1800" dirty="0" err="1">
                <a:effectLst/>
                <a:latin typeface="Calibri" panose="020F0502020204030204" pitchFamily="34" charset="0"/>
                <a:ea typeface="Calibri" panose="020F0502020204030204" pitchFamily="34" charset="0"/>
                <a:cs typeface="Times New Roman" panose="02020603050405020304" pitchFamily="18" charset="0"/>
              </a:rPr>
              <a:t>art</a:t>
            </a:r>
            <a:r>
              <a:rPr lang="pt-PT" sz="1800" dirty="0">
                <a:effectLst/>
                <a:latin typeface="Calibri" panose="020F0502020204030204" pitchFamily="34" charset="0"/>
                <a:ea typeface="Calibri" panose="020F0502020204030204" pitchFamily="34" charset="0"/>
                <a:cs typeface="Times New Roman" panose="02020603050405020304" pitchFamily="18" charset="0"/>
              </a:rPr>
              <a:t>. 35.º, nº 1 determina a conexão subjetiva para uma correta recolha e apreciação da prova e bem assim prevenção de decisões contraditórias.</a:t>
            </a:r>
            <a:endParaRPr lang="pt-PT" sz="1800" dirty="0">
              <a:effectLst/>
              <a:latin typeface="Aptos" panose="020B0004020202020204" pitchFamily="34" charset="0"/>
              <a:ea typeface="Aptos" panose="020B0004020202020204" pitchFamily="34" charset="0"/>
              <a:cs typeface="Times New Roman" panose="02020603050405020304" pitchFamily="18" charset="0"/>
            </a:endParaRPr>
          </a:p>
          <a:p>
            <a:pPr indent="449580" algn="just">
              <a:lnSpc>
                <a:spcPct val="150000"/>
              </a:lnSpc>
              <a:spcBef>
                <a:spcPts val="975"/>
              </a:spcBef>
              <a:spcAft>
                <a:spcPts val="975"/>
              </a:spcAft>
              <a:buNone/>
            </a:pPr>
            <a:r>
              <a:rPr lang="pt-PT" sz="1800" b="1" dirty="0">
                <a:solidFill>
                  <a:srgbClr val="222222"/>
                </a:solidFill>
                <a:effectLst/>
                <a:latin typeface="Calibri" panose="020F0502020204030204" pitchFamily="34" charset="0"/>
                <a:ea typeface="Calibri" panose="020F0502020204030204" pitchFamily="34" charset="0"/>
                <a:cs typeface="Times New Roman" panose="02020603050405020304" pitchFamily="18" charset="0"/>
              </a:rPr>
              <a:t>E se for necessário aplicar medida cautelar de guarda?</a:t>
            </a:r>
          </a:p>
          <a:p>
            <a:pPr indent="449580" algn="just">
              <a:lnSpc>
                <a:spcPct val="150000"/>
              </a:lnSpc>
              <a:spcBef>
                <a:spcPts val="975"/>
              </a:spcBef>
              <a:spcAft>
                <a:spcPts val="975"/>
              </a:spcAft>
              <a:buNone/>
            </a:pPr>
            <a:r>
              <a:rPr lang="pt-PT" sz="18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Pode equacionar-se a separação de processos de processos (</a:t>
            </a:r>
            <a:r>
              <a:rPr lang="pt-PT" sz="1800" b="1" dirty="0" err="1">
                <a:solidFill>
                  <a:srgbClr val="222222"/>
                </a:solidFill>
                <a:latin typeface="Calibri" panose="020F0502020204030204" pitchFamily="34" charset="0"/>
                <a:ea typeface="Calibri" panose="020F0502020204030204" pitchFamily="34" charset="0"/>
                <a:cs typeface="Times New Roman" panose="02020603050405020304" pitchFamily="18" charset="0"/>
              </a:rPr>
              <a:t>art</a:t>
            </a:r>
            <a:r>
              <a:rPr lang="pt-PT" sz="1800" b="1" dirty="0">
                <a:solidFill>
                  <a:srgbClr val="222222"/>
                </a:solidFill>
                <a:latin typeface="Calibri" panose="020F0502020204030204" pitchFamily="34" charset="0"/>
                <a:ea typeface="Calibri" panose="020F0502020204030204" pitchFamily="34" charset="0"/>
                <a:cs typeface="Times New Roman" panose="02020603050405020304" pitchFamily="18" charset="0"/>
              </a:rPr>
              <a:t>. 36.º)</a:t>
            </a:r>
            <a:endParaRPr lang="pt-PT" dirty="0"/>
          </a:p>
        </p:txBody>
      </p:sp>
    </p:spTree>
    <p:extLst>
      <p:ext uri="{BB962C8B-B14F-4D97-AF65-F5344CB8AC3E}">
        <p14:creationId xmlns:p14="http://schemas.microsoft.com/office/powerpoint/2010/main" val="1645324461"/>
      </p:ext>
    </p:extLst>
  </p:cSld>
  <p:clrMapOvr>
    <a:masterClrMapping/>
  </p:clrMapOvr>
  <p:transition spd="slow">
    <p:strips dir="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4E8B0DC0-D64A-DA34-0529-E10F6FF728BD}"/>
              </a:ext>
            </a:extLst>
          </p:cNvPr>
          <p:cNvSpPr>
            <a:spLocks noGrp="1"/>
          </p:cNvSpPr>
          <p:nvPr>
            <p:ph type="title"/>
          </p:nvPr>
        </p:nvSpPr>
        <p:spPr>
          <a:xfrm>
            <a:off x="35496" y="152400"/>
            <a:ext cx="8422704" cy="396280"/>
          </a:xfrm>
        </p:spPr>
        <p:txBody>
          <a:bodyPr/>
          <a:lstStyle/>
          <a:p>
            <a:r>
              <a:rPr lang="pt-PT" sz="2400" dirty="0"/>
              <a:t>Ajustes e reforços no(s) Sistema(s) – Tutelar Educativo (p.13)</a:t>
            </a:r>
          </a:p>
        </p:txBody>
      </p:sp>
      <p:sp>
        <p:nvSpPr>
          <p:cNvPr id="10" name="Marcador de Posição de Conteúdo 9">
            <a:extLst>
              <a:ext uri="{FF2B5EF4-FFF2-40B4-BE49-F238E27FC236}">
                <a16:creationId xmlns:a16="http://schemas.microsoft.com/office/drawing/2014/main" id="{7757C592-B6E2-DE21-A9D8-897328C35549}"/>
              </a:ext>
            </a:extLst>
          </p:cNvPr>
          <p:cNvSpPr>
            <a:spLocks noGrp="1"/>
          </p:cNvSpPr>
          <p:nvPr>
            <p:ph sz="half" idx="2"/>
          </p:nvPr>
        </p:nvSpPr>
        <p:spPr>
          <a:xfrm>
            <a:off x="3124200" y="1196752"/>
            <a:ext cx="5334000" cy="4899248"/>
          </a:xfrm>
        </p:spPr>
        <p:txBody>
          <a:bodyPr/>
          <a:lstStyle/>
          <a:p>
            <a:pPr marL="457200" lvl="1" indent="0">
              <a:buNone/>
            </a:pPr>
            <a:endParaRPr lang="pt-PT" sz="600" dirty="0"/>
          </a:p>
          <a:p>
            <a:pPr>
              <a:buFontTx/>
              <a:buChar char="-"/>
            </a:pPr>
            <a:endParaRPr lang="pt-PT" sz="1000" dirty="0"/>
          </a:p>
        </p:txBody>
      </p:sp>
      <p:pic>
        <p:nvPicPr>
          <p:cNvPr id="6" name="Imagem 5">
            <a:extLst>
              <a:ext uri="{FF2B5EF4-FFF2-40B4-BE49-F238E27FC236}">
                <a16:creationId xmlns:a16="http://schemas.microsoft.com/office/drawing/2014/main" id="{4C8A1D5A-4309-2AB5-A86D-0F67C648D51D}"/>
              </a:ext>
            </a:extLst>
          </p:cNvPr>
          <p:cNvPicPr>
            <a:picLocks noChangeAspect="1"/>
          </p:cNvPicPr>
          <p:nvPr/>
        </p:nvPicPr>
        <p:blipFill>
          <a:blip r:embed="rId2"/>
          <a:stretch>
            <a:fillRect/>
          </a:stretch>
        </p:blipFill>
        <p:spPr>
          <a:xfrm>
            <a:off x="251520" y="1844825"/>
            <a:ext cx="2834235" cy="2952328"/>
          </a:xfrm>
          <a:prstGeom prst="rect">
            <a:avLst/>
          </a:prstGeom>
          <a:noFill/>
        </p:spPr>
      </p:pic>
      <p:pic>
        <p:nvPicPr>
          <p:cNvPr id="5" name="Imagem 4">
            <a:extLst>
              <a:ext uri="{FF2B5EF4-FFF2-40B4-BE49-F238E27FC236}">
                <a16:creationId xmlns:a16="http://schemas.microsoft.com/office/drawing/2014/main" id="{B6F8CB25-0B2A-E6B1-0CDA-81379304B5E2}"/>
              </a:ext>
            </a:extLst>
          </p:cNvPr>
          <p:cNvPicPr>
            <a:picLocks noChangeAspect="1"/>
          </p:cNvPicPr>
          <p:nvPr/>
        </p:nvPicPr>
        <p:blipFill>
          <a:blip r:embed="rId3"/>
          <a:stretch>
            <a:fillRect/>
          </a:stretch>
        </p:blipFill>
        <p:spPr>
          <a:xfrm>
            <a:off x="3124200" y="548680"/>
            <a:ext cx="5668979" cy="6021288"/>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Tinta 6">
                <a:extLst>
                  <a:ext uri="{FF2B5EF4-FFF2-40B4-BE49-F238E27FC236}">
                    <a16:creationId xmlns:a16="http://schemas.microsoft.com/office/drawing/2014/main" id="{7986CE5E-6A1F-D727-9D18-6318B0763172}"/>
                  </a:ext>
                </a:extLst>
              </p14:cNvPr>
              <p14:cNvContentPartPr/>
              <p14:nvPr/>
            </p14:nvContentPartPr>
            <p14:xfrm>
              <a:off x="5298711" y="660748"/>
              <a:ext cx="2588400" cy="62640"/>
            </p14:xfrm>
          </p:contentPart>
        </mc:Choice>
        <mc:Fallback xmlns="">
          <p:pic>
            <p:nvPicPr>
              <p:cNvPr id="7" name="Tinta 6">
                <a:extLst>
                  <a:ext uri="{FF2B5EF4-FFF2-40B4-BE49-F238E27FC236}">
                    <a16:creationId xmlns:a16="http://schemas.microsoft.com/office/drawing/2014/main" id="{7986CE5E-6A1F-D727-9D18-6318B0763172}"/>
                  </a:ext>
                </a:extLst>
              </p:cNvPr>
              <p:cNvPicPr/>
              <p:nvPr/>
            </p:nvPicPr>
            <p:blipFill>
              <a:blip r:embed="rId5"/>
              <a:stretch>
                <a:fillRect/>
              </a:stretch>
            </p:blipFill>
            <p:spPr>
              <a:xfrm>
                <a:off x="5244711" y="552748"/>
                <a:ext cx="26960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Tinta 8">
                <a:extLst>
                  <a:ext uri="{FF2B5EF4-FFF2-40B4-BE49-F238E27FC236}">
                    <a16:creationId xmlns:a16="http://schemas.microsoft.com/office/drawing/2014/main" id="{909BCD81-4A75-0585-323C-71CD0AE5E85A}"/>
                  </a:ext>
                </a:extLst>
              </p14:cNvPr>
              <p14:cNvContentPartPr/>
              <p14:nvPr/>
            </p14:nvContentPartPr>
            <p14:xfrm>
              <a:off x="3601311" y="651388"/>
              <a:ext cx="468720" cy="14760"/>
            </p14:xfrm>
          </p:contentPart>
        </mc:Choice>
        <mc:Fallback xmlns="">
          <p:pic>
            <p:nvPicPr>
              <p:cNvPr id="9" name="Tinta 8">
                <a:extLst>
                  <a:ext uri="{FF2B5EF4-FFF2-40B4-BE49-F238E27FC236}">
                    <a16:creationId xmlns:a16="http://schemas.microsoft.com/office/drawing/2014/main" id="{909BCD81-4A75-0585-323C-71CD0AE5E85A}"/>
                  </a:ext>
                </a:extLst>
              </p:cNvPr>
              <p:cNvPicPr/>
              <p:nvPr/>
            </p:nvPicPr>
            <p:blipFill>
              <a:blip r:embed="rId7"/>
              <a:stretch>
                <a:fillRect/>
              </a:stretch>
            </p:blipFill>
            <p:spPr>
              <a:xfrm>
                <a:off x="3547311" y="543748"/>
                <a:ext cx="57636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1" name="Tinta 10">
                <a:extLst>
                  <a:ext uri="{FF2B5EF4-FFF2-40B4-BE49-F238E27FC236}">
                    <a16:creationId xmlns:a16="http://schemas.microsoft.com/office/drawing/2014/main" id="{60B22605-2F8A-F1EC-C911-68F2F2D4737B}"/>
                  </a:ext>
                </a:extLst>
              </p14:cNvPr>
              <p14:cNvContentPartPr/>
              <p14:nvPr/>
            </p14:nvContentPartPr>
            <p14:xfrm>
              <a:off x="3657111" y="1040188"/>
              <a:ext cx="1970280" cy="77400"/>
            </p14:xfrm>
          </p:contentPart>
        </mc:Choice>
        <mc:Fallback xmlns="">
          <p:pic>
            <p:nvPicPr>
              <p:cNvPr id="11" name="Tinta 10">
                <a:extLst>
                  <a:ext uri="{FF2B5EF4-FFF2-40B4-BE49-F238E27FC236}">
                    <a16:creationId xmlns:a16="http://schemas.microsoft.com/office/drawing/2014/main" id="{60B22605-2F8A-F1EC-C911-68F2F2D4737B}"/>
                  </a:ext>
                </a:extLst>
              </p:cNvPr>
              <p:cNvPicPr/>
              <p:nvPr/>
            </p:nvPicPr>
            <p:blipFill>
              <a:blip r:embed="rId9"/>
              <a:stretch>
                <a:fillRect/>
              </a:stretch>
            </p:blipFill>
            <p:spPr>
              <a:xfrm>
                <a:off x="3603471" y="932188"/>
                <a:ext cx="20779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Tinta 11">
                <a:extLst>
                  <a:ext uri="{FF2B5EF4-FFF2-40B4-BE49-F238E27FC236}">
                    <a16:creationId xmlns:a16="http://schemas.microsoft.com/office/drawing/2014/main" id="{45A903F9-ED4C-5EB8-1C40-94A5ED6F48B7}"/>
                  </a:ext>
                </a:extLst>
              </p14:cNvPr>
              <p14:cNvContentPartPr/>
              <p14:nvPr/>
            </p14:nvContentPartPr>
            <p14:xfrm>
              <a:off x="7825911" y="1110748"/>
              <a:ext cx="323280" cy="9000"/>
            </p14:xfrm>
          </p:contentPart>
        </mc:Choice>
        <mc:Fallback xmlns="">
          <p:pic>
            <p:nvPicPr>
              <p:cNvPr id="12" name="Tinta 11">
                <a:extLst>
                  <a:ext uri="{FF2B5EF4-FFF2-40B4-BE49-F238E27FC236}">
                    <a16:creationId xmlns:a16="http://schemas.microsoft.com/office/drawing/2014/main" id="{45A903F9-ED4C-5EB8-1C40-94A5ED6F48B7}"/>
                  </a:ext>
                </a:extLst>
              </p:cNvPr>
              <p:cNvPicPr/>
              <p:nvPr/>
            </p:nvPicPr>
            <p:blipFill>
              <a:blip r:embed="rId11"/>
              <a:stretch>
                <a:fillRect/>
              </a:stretch>
            </p:blipFill>
            <p:spPr>
              <a:xfrm>
                <a:off x="7772271" y="1003108"/>
                <a:ext cx="430920" cy="2246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Tinta 12">
                <a:extLst>
                  <a:ext uri="{FF2B5EF4-FFF2-40B4-BE49-F238E27FC236}">
                    <a16:creationId xmlns:a16="http://schemas.microsoft.com/office/drawing/2014/main" id="{F6107B94-CA10-CC4B-58C2-C5F79153EEF7}"/>
                  </a:ext>
                </a:extLst>
              </p14:cNvPr>
              <p14:cNvContentPartPr/>
              <p14:nvPr/>
            </p14:nvContentPartPr>
            <p14:xfrm>
              <a:off x="3685551" y="1228108"/>
              <a:ext cx="576720" cy="19440"/>
            </p14:xfrm>
          </p:contentPart>
        </mc:Choice>
        <mc:Fallback xmlns="">
          <p:pic>
            <p:nvPicPr>
              <p:cNvPr id="13" name="Tinta 12">
                <a:extLst>
                  <a:ext uri="{FF2B5EF4-FFF2-40B4-BE49-F238E27FC236}">
                    <a16:creationId xmlns:a16="http://schemas.microsoft.com/office/drawing/2014/main" id="{F6107B94-CA10-CC4B-58C2-C5F79153EEF7}"/>
                  </a:ext>
                </a:extLst>
              </p:cNvPr>
              <p:cNvPicPr/>
              <p:nvPr/>
            </p:nvPicPr>
            <p:blipFill>
              <a:blip r:embed="rId13"/>
              <a:stretch>
                <a:fillRect/>
              </a:stretch>
            </p:blipFill>
            <p:spPr>
              <a:xfrm>
                <a:off x="3631551" y="1120468"/>
                <a:ext cx="68436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Tinta 13">
                <a:extLst>
                  <a:ext uri="{FF2B5EF4-FFF2-40B4-BE49-F238E27FC236}">
                    <a16:creationId xmlns:a16="http://schemas.microsoft.com/office/drawing/2014/main" id="{01D228F9-443C-48ED-1C0D-9AA711226252}"/>
                  </a:ext>
                </a:extLst>
              </p14:cNvPr>
              <p14:cNvContentPartPr/>
              <p14:nvPr/>
            </p14:nvContentPartPr>
            <p14:xfrm>
              <a:off x="3666831" y="1681708"/>
              <a:ext cx="2395800" cy="36000"/>
            </p14:xfrm>
          </p:contentPart>
        </mc:Choice>
        <mc:Fallback xmlns="">
          <p:pic>
            <p:nvPicPr>
              <p:cNvPr id="14" name="Tinta 13">
                <a:extLst>
                  <a:ext uri="{FF2B5EF4-FFF2-40B4-BE49-F238E27FC236}">
                    <a16:creationId xmlns:a16="http://schemas.microsoft.com/office/drawing/2014/main" id="{01D228F9-443C-48ED-1C0D-9AA711226252}"/>
                  </a:ext>
                </a:extLst>
              </p:cNvPr>
              <p:cNvPicPr/>
              <p:nvPr/>
            </p:nvPicPr>
            <p:blipFill>
              <a:blip r:embed="rId15"/>
              <a:stretch>
                <a:fillRect/>
              </a:stretch>
            </p:blipFill>
            <p:spPr>
              <a:xfrm>
                <a:off x="3613191" y="1573708"/>
                <a:ext cx="250344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Tinta 14">
                <a:extLst>
                  <a:ext uri="{FF2B5EF4-FFF2-40B4-BE49-F238E27FC236}">
                    <a16:creationId xmlns:a16="http://schemas.microsoft.com/office/drawing/2014/main" id="{1CB3640A-C4C1-37DC-4685-25E05BF30EC9}"/>
                  </a:ext>
                </a:extLst>
              </p14:cNvPr>
              <p14:cNvContentPartPr/>
              <p14:nvPr/>
            </p14:nvContentPartPr>
            <p14:xfrm>
              <a:off x="3634071" y="3261748"/>
              <a:ext cx="2778840" cy="36360"/>
            </p14:xfrm>
          </p:contentPart>
        </mc:Choice>
        <mc:Fallback xmlns="">
          <p:pic>
            <p:nvPicPr>
              <p:cNvPr id="15" name="Tinta 14">
                <a:extLst>
                  <a:ext uri="{FF2B5EF4-FFF2-40B4-BE49-F238E27FC236}">
                    <a16:creationId xmlns:a16="http://schemas.microsoft.com/office/drawing/2014/main" id="{1CB3640A-C4C1-37DC-4685-25E05BF30EC9}"/>
                  </a:ext>
                </a:extLst>
              </p:cNvPr>
              <p:cNvPicPr/>
              <p:nvPr/>
            </p:nvPicPr>
            <p:blipFill>
              <a:blip r:embed="rId17"/>
              <a:stretch>
                <a:fillRect/>
              </a:stretch>
            </p:blipFill>
            <p:spPr>
              <a:xfrm>
                <a:off x="3580071" y="3153748"/>
                <a:ext cx="288648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Tinta 15">
                <a:extLst>
                  <a:ext uri="{FF2B5EF4-FFF2-40B4-BE49-F238E27FC236}">
                    <a16:creationId xmlns:a16="http://schemas.microsoft.com/office/drawing/2014/main" id="{6FB0022A-6FF9-320D-708A-480239B21585}"/>
                  </a:ext>
                </a:extLst>
              </p14:cNvPr>
              <p14:cNvContentPartPr/>
              <p14:nvPr/>
            </p14:nvContentPartPr>
            <p14:xfrm>
              <a:off x="3643071" y="4965268"/>
              <a:ext cx="4299840" cy="85320"/>
            </p14:xfrm>
          </p:contentPart>
        </mc:Choice>
        <mc:Fallback xmlns="">
          <p:pic>
            <p:nvPicPr>
              <p:cNvPr id="16" name="Tinta 15">
                <a:extLst>
                  <a:ext uri="{FF2B5EF4-FFF2-40B4-BE49-F238E27FC236}">
                    <a16:creationId xmlns:a16="http://schemas.microsoft.com/office/drawing/2014/main" id="{6FB0022A-6FF9-320D-708A-480239B21585}"/>
                  </a:ext>
                </a:extLst>
              </p:cNvPr>
              <p:cNvPicPr/>
              <p:nvPr/>
            </p:nvPicPr>
            <p:blipFill>
              <a:blip r:embed="rId19"/>
              <a:stretch>
                <a:fillRect/>
              </a:stretch>
            </p:blipFill>
            <p:spPr>
              <a:xfrm>
                <a:off x="3589431" y="4857268"/>
                <a:ext cx="440748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Tinta 16">
                <a:extLst>
                  <a:ext uri="{FF2B5EF4-FFF2-40B4-BE49-F238E27FC236}">
                    <a16:creationId xmlns:a16="http://schemas.microsoft.com/office/drawing/2014/main" id="{4AAF958E-845F-08C8-DDD2-ACBBB05EA0A8}"/>
                  </a:ext>
                </a:extLst>
              </p14:cNvPr>
              <p14:cNvContentPartPr/>
              <p14:nvPr/>
            </p14:nvContentPartPr>
            <p14:xfrm>
              <a:off x="3662151" y="5363428"/>
              <a:ext cx="4478040" cy="104760"/>
            </p14:xfrm>
          </p:contentPart>
        </mc:Choice>
        <mc:Fallback xmlns="">
          <p:pic>
            <p:nvPicPr>
              <p:cNvPr id="17" name="Tinta 16">
                <a:extLst>
                  <a:ext uri="{FF2B5EF4-FFF2-40B4-BE49-F238E27FC236}">
                    <a16:creationId xmlns:a16="http://schemas.microsoft.com/office/drawing/2014/main" id="{4AAF958E-845F-08C8-DDD2-ACBBB05EA0A8}"/>
                  </a:ext>
                </a:extLst>
              </p:cNvPr>
              <p:cNvPicPr/>
              <p:nvPr/>
            </p:nvPicPr>
            <p:blipFill>
              <a:blip r:embed="rId21"/>
              <a:stretch>
                <a:fillRect/>
              </a:stretch>
            </p:blipFill>
            <p:spPr>
              <a:xfrm>
                <a:off x="3608151" y="5255428"/>
                <a:ext cx="4585680" cy="3204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Tinta 17">
                <a:extLst>
                  <a:ext uri="{FF2B5EF4-FFF2-40B4-BE49-F238E27FC236}">
                    <a16:creationId xmlns:a16="http://schemas.microsoft.com/office/drawing/2014/main" id="{BA80E06B-5866-C714-78B3-4D3BE016E6DE}"/>
                  </a:ext>
                </a:extLst>
              </p14:cNvPr>
              <p14:cNvContentPartPr/>
              <p14:nvPr/>
            </p14:nvContentPartPr>
            <p14:xfrm>
              <a:off x="3652791" y="5532628"/>
              <a:ext cx="1262160" cy="39600"/>
            </p14:xfrm>
          </p:contentPart>
        </mc:Choice>
        <mc:Fallback xmlns="">
          <p:pic>
            <p:nvPicPr>
              <p:cNvPr id="18" name="Tinta 17">
                <a:extLst>
                  <a:ext uri="{FF2B5EF4-FFF2-40B4-BE49-F238E27FC236}">
                    <a16:creationId xmlns:a16="http://schemas.microsoft.com/office/drawing/2014/main" id="{BA80E06B-5866-C714-78B3-4D3BE016E6DE}"/>
                  </a:ext>
                </a:extLst>
              </p:cNvPr>
              <p:cNvPicPr/>
              <p:nvPr/>
            </p:nvPicPr>
            <p:blipFill>
              <a:blip r:embed="rId23"/>
              <a:stretch>
                <a:fillRect/>
              </a:stretch>
            </p:blipFill>
            <p:spPr>
              <a:xfrm>
                <a:off x="3598791" y="5424988"/>
                <a:ext cx="13698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Tinta 18">
                <a:extLst>
                  <a:ext uri="{FF2B5EF4-FFF2-40B4-BE49-F238E27FC236}">
                    <a16:creationId xmlns:a16="http://schemas.microsoft.com/office/drawing/2014/main" id="{72A387FF-4257-0031-46BA-11059342666D}"/>
                  </a:ext>
                </a:extLst>
              </p14:cNvPr>
              <p14:cNvContentPartPr/>
              <p14:nvPr/>
            </p14:nvContentPartPr>
            <p14:xfrm>
              <a:off x="7136871" y="5715868"/>
              <a:ext cx="984600" cy="14760"/>
            </p14:xfrm>
          </p:contentPart>
        </mc:Choice>
        <mc:Fallback xmlns="">
          <p:pic>
            <p:nvPicPr>
              <p:cNvPr id="19" name="Tinta 18">
                <a:extLst>
                  <a:ext uri="{FF2B5EF4-FFF2-40B4-BE49-F238E27FC236}">
                    <a16:creationId xmlns:a16="http://schemas.microsoft.com/office/drawing/2014/main" id="{72A387FF-4257-0031-46BA-11059342666D}"/>
                  </a:ext>
                </a:extLst>
              </p:cNvPr>
              <p:cNvPicPr/>
              <p:nvPr/>
            </p:nvPicPr>
            <p:blipFill>
              <a:blip r:embed="rId25"/>
              <a:stretch>
                <a:fillRect/>
              </a:stretch>
            </p:blipFill>
            <p:spPr>
              <a:xfrm>
                <a:off x="7082871" y="5607868"/>
                <a:ext cx="1092240" cy="2304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Tinta 19">
                <a:extLst>
                  <a:ext uri="{FF2B5EF4-FFF2-40B4-BE49-F238E27FC236}">
                    <a16:creationId xmlns:a16="http://schemas.microsoft.com/office/drawing/2014/main" id="{F52BD202-C29F-5065-94CE-08382B6018B9}"/>
                  </a:ext>
                </a:extLst>
              </p14:cNvPr>
              <p14:cNvContentPartPr/>
              <p14:nvPr/>
            </p14:nvContentPartPr>
            <p14:xfrm>
              <a:off x="3601311" y="5884348"/>
              <a:ext cx="1340640" cy="77040"/>
            </p14:xfrm>
          </p:contentPart>
        </mc:Choice>
        <mc:Fallback xmlns="">
          <p:pic>
            <p:nvPicPr>
              <p:cNvPr id="20" name="Tinta 19">
                <a:extLst>
                  <a:ext uri="{FF2B5EF4-FFF2-40B4-BE49-F238E27FC236}">
                    <a16:creationId xmlns:a16="http://schemas.microsoft.com/office/drawing/2014/main" id="{F52BD202-C29F-5065-94CE-08382B6018B9}"/>
                  </a:ext>
                </a:extLst>
              </p:cNvPr>
              <p:cNvPicPr/>
              <p:nvPr/>
            </p:nvPicPr>
            <p:blipFill>
              <a:blip r:embed="rId27"/>
              <a:stretch>
                <a:fillRect/>
              </a:stretch>
            </p:blipFill>
            <p:spPr>
              <a:xfrm>
                <a:off x="3547311" y="5776708"/>
                <a:ext cx="1448280" cy="292680"/>
              </a:xfrm>
              <a:prstGeom prst="rect">
                <a:avLst/>
              </a:prstGeom>
            </p:spPr>
          </p:pic>
        </mc:Fallback>
      </mc:AlternateContent>
    </p:spTree>
    <p:extLst>
      <p:ext uri="{BB962C8B-B14F-4D97-AF65-F5344CB8AC3E}">
        <p14:creationId xmlns:p14="http://schemas.microsoft.com/office/powerpoint/2010/main" val="577798922"/>
      </p:ext>
    </p:extLst>
  </p:cSld>
  <p:clrMapOvr>
    <a:masterClrMapping/>
  </p:clrMapOvr>
  <p:transition spd="slow">
    <p:strips dir="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a:extLst>
              <a:ext uri="{FF2B5EF4-FFF2-40B4-BE49-F238E27FC236}">
                <a16:creationId xmlns:a16="http://schemas.microsoft.com/office/drawing/2014/main" id="{4E8B0DC0-D64A-DA34-0529-E10F6FF728BD}"/>
              </a:ext>
            </a:extLst>
          </p:cNvPr>
          <p:cNvSpPr>
            <a:spLocks noGrp="1"/>
          </p:cNvSpPr>
          <p:nvPr>
            <p:ph type="title"/>
          </p:nvPr>
        </p:nvSpPr>
        <p:spPr>
          <a:xfrm>
            <a:off x="282005" y="260648"/>
            <a:ext cx="2232248" cy="1116360"/>
          </a:xfrm>
        </p:spPr>
        <p:txBody>
          <a:bodyPr/>
          <a:lstStyle/>
          <a:p>
            <a:r>
              <a:rPr lang="pt-PT" sz="2400" dirty="0"/>
              <a:t>Produção legislativa/ normativa (p.16)</a:t>
            </a:r>
          </a:p>
        </p:txBody>
      </p:sp>
      <p:sp>
        <p:nvSpPr>
          <p:cNvPr id="10" name="Marcador de Posição de Conteúdo 9">
            <a:extLst>
              <a:ext uri="{FF2B5EF4-FFF2-40B4-BE49-F238E27FC236}">
                <a16:creationId xmlns:a16="http://schemas.microsoft.com/office/drawing/2014/main" id="{7757C592-B6E2-DE21-A9D8-897328C35549}"/>
              </a:ext>
            </a:extLst>
          </p:cNvPr>
          <p:cNvSpPr>
            <a:spLocks noGrp="1"/>
          </p:cNvSpPr>
          <p:nvPr>
            <p:ph sz="half" idx="2"/>
          </p:nvPr>
        </p:nvSpPr>
        <p:spPr>
          <a:xfrm>
            <a:off x="3124200" y="1196752"/>
            <a:ext cx="5334000" cy="4899248"/>
          </a:xfrm>
        </p:spPr>
        <p:txBody>
          <a:bodyPr/>
          <a:lstStyle/>
          <a:p>
            <a:pPr marL="457200" lvl="1" indent="0">
              <a:buNone/>
            </a:pPr>
            <a:endParaRPr lang="pt-PT" sz="600" dirty="0"/>
          </a:p>
          <a:p>
            <a:pPr>
              <a:buFontTx/>
              <a:buChar char="-"/>
            </a:pPr>
            <a:endParaRPr lang="pt-PT" sz="1000" dirty="0"/>
          </a:p>
        </p:txBody>
      </p:sp>
      <p:pic>
        <p:nvPicPr>
          <p:cNvPr id="6" name="Imagem 5">
            <a:extLst>
              <a:ext uri="{FF2B5EF4-FFF2-40B4-BE49-F238E27FC236}">
                <a16:creationId xmlns:a16="http://schemas.microsoft.com/office/drawing/2014/main" id="{4C8A1D5A-4309-2AB5-A86D-0F67C648D51D}"/>
              </a:ext>
            </a:extLst>
          </p:cNvPr>
          <p:cNvPicPr>
            <a:picLocks noChangeAspect="1"/>
          </p:cNvPicPr>
          <p:nvPr/>
        </p:nvPicPr>
        <p:blipFill>
          <a:blip r:embed="rId2"/>
          <a:stretch>
            <a:fillRect/>
          </a:stretch>
        </p:blipFill>
        <p:spPr>
          <a:xfrm>
            <a:off x="251520" y="1844825"/>
            <a:ext cx="2834235" cy="2952328"/>
          </a:xfrm>
          <a:prstGeom prst="rect">
            <a:avLst/>
          </a:prstGeom>
          <a:noFill/>
        </p:spPr>
      </p:pic>
      <p:pic>
        <p:nvPicPr>
          <p:cNvPr id="3" name="Imagem 2">
            <a:extLst>
              <a:ext uri="{FF2B5EF4-FFF2-40B4-BE49-F238E27FC236}">
                <a16:creationId xmlns:a16="http://schemas.microsoft.com/office/drawing/2014/main" id="{34A0162C-0E9B-C210-F1C3-B29CE1BD57A8}"/>
              </a:ext>
            </a:extLst>
          </p:cNvPr>
          <p:cNvPicPr>
            <a:picLocks noChangeAspect="1"/>
          </p:cNvPicPr>
          <p:nvPr/>
        </p:nvPicPr>
        <p:blipFill>
          <a:blip r:embed="rId3"/>
          <a:stretch>
            <a:fillRect/>
          </a:stretch>
        </p:blipFill>
        <p:spPr>
          <a:xfrm>
            <a:off x="3048347" y="60011"/>
            <a:ext cx="6019800" cy="6772275"/>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Tinta 3">
                <a:extLst>
                  <a:ext uri="{FF2B5EF4-FFF2-40B4-BE49-F238E27FC236}">
                    <a16:creationId xmlns:a16="http://schemas.microsoft.com/office/drawing/2014/main" id="{EDE7AA75-3806-F801-F970-05F3F04D6238}"/>
                  </a:ext>
                </a:extLst>
              </p14:cNvPr>
              <p14:cNvContentPartPr/>
              <p14:nvPr/>
            </p14:nvContentPartPr>
            <p14:xfrm>
              <a:off x="7399311" y="149188"/>
              <a:ext cx="1177200" cy="61200"/>
            </p14:xfrm>
          </p:contentPart>
        </mc:Choice>
        <mc:Fallback xmlns="">
          <p:pic>
            <p:nvPicPr>
              <p:cNvPr id="4" name="Tinta 3">
                <a:extLst>
                  <a:ext uri="{FF2B5EF4-FFF2-40B4-BE49-F238E27FC236}">
                    <a16:creationId xmlns:a16="http://schemas.microsoft.com/office/drawing/2014/main" id="{EDE7AA75-3806-F801-F970-05F3F04D6238}"/>
                  </a:ext>
                </a:extLst>
              </p:cNvPr>
              <p:cNvPicPr/>
              <p:nvPr/>
            </p:nvPicPr>
            <p:blipFill>
              <a:blip r:embed="rId5"/>
              <a:stretch>
                <a:fillRect/>
              </a:stretch>
            </p:blipFill>
            <p:spPr>
              <a:xfrm>
                <a:off x="7345311" y="41548"/>
                <a:ext cx="1284840" cy="276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1" name="Tinta 20">
                <a:extLst>
                  <a:ext uri="{FF2B5EF4-FFF2-40B4-BE49-F238E27FC236}">
                    <a16:creationId xmlns:a16="http://schemas.microsoft.com/office/drawing/2014/main" id="{783327E1-ADE0-9EA6-2476-F40B4E7E5526}"/>
                  </a:ext>
                </a:extLst>
              </p14:cNvPr>
              <p14:cNvContentPartPr/>
              <p14:nvPr/>
            </p14:nvContentPartPr>
            <p14:xfrm>
              <a:off x="3432471" y="594092"/>
              <a:ext cx="5350320" cy="90720"/>
            </p14:xfrm>
          </p:contentPart>
        </mc:Choice>
        <mc:Fallback xmlns="">
          <p:pic>
            <p:nvPicPr>
              <p:cNvPr id="21" name="Tinta 20">
                <a:extLst>
                  <a:ext uri="{FF2B5EF4-FFF2-40B4-BE49-F238E27FC236}">
                    <a16:creationId xmlns:a16="http://schemas.microsoft.com/office/drawing/2014/main" id="{783327E1-ADE0-9EA6-2476-F40B4E7E5526}"/>
                  </a:ext>
                </a:extLst>
              </p:cNvPr>
              <p:cNvPicPr/>
              <p:nvPr/>
            </p:nvPicPr>
            <p:blipFill>
              <a:blip r:embed="rId7"/>
              <a:stretch>
                <a:fillRect/>
              </a:stretch>
            </p:blipFill>
            <p:spPr>
              <a:xfrm>
                <a:off x="3378471" y="486452"/>
                <a:ext cx="545796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2" name="Tinta 21">
                <a:extLst>
                  <a:ext uri="{FF2B5EF4-FFF2-40B4-BE49-F238E27FC236}">
                    <a16:creationId xmlns:a16="http://schemas.microsoft.com/office/drawing/2014/main" id="{2ECC2B5A-FB3A-B65D-5624-711731DDF05C}"/>
                  </a:ext>
                </a:extLst>
              </p14:cNvPr>
              <p14:cNvContentPartPr/>
              <p14:nvPr/>
            </p14:nvContentPartPr>
            <p14:xfrm>
              <a:off x="3371271" y="771572"/>
              <a:ext cx="1226520" cy="39960"/>
            </p14:xfrm>
          </p:contentPart>
        </mc:Choice>
        <mc:Fallback xmlns="">
          <p:pic>
            <p:nvPicPr>
              <p:cNvPr id="22" name="Tinta 21">
                <a:extLst>
                  <a:ext uri="{FF2B5EF4-FFF2-40B4-BE49-F238E27FC236}">
                    <a16:creationId xmlns:a16="http://schemas.microsoft.com/office/drawing/2014/main" id="{2ECC2B5A-FB3A-B65D-5624-711731DDF05C}"/>
                  </a:ext>
                </a:extLst>
              </p:cNvPr>
              <p:cNvPicPr/>
              <p:nvPr/>
            </p:nvPicPr>
            <p:blipFill>
              <a:blip r:embed="rId9"/>
              <a:stretch>
                <a:fillRect/>
              </a:stretch>
            </p:blipFill>
            <p:spPr>
              <a:xfrm>
                <a:off x="3317271" y="663572"/>
                <a:ext cx="1334160" cy="255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3" name="Tinta 22">
                <a:extLst>
                  <a:ext uri="{FF2B5EF4-FFF2-40B4-BE49-F238E27FC236}">
                    <a16:creationId xmlns:a16="http://schemas.microsoft.com/office/drawing/2014/main" id="{A2EBC276-8905-703C-6772-28229BEAECB5}"/>
                  </a:ext>
                </a:extLst>
              </p14:cNvPr>
              <p14:cNvContentPartPr/>
              <p14:nvPr/>
            </p14:nvContentPartPr>
            <p14:xfrm>
              <a:off x="3427431" y="1004132"/>
              <a:ext cx="1060560" cy="13320"/>
            </p14:xfrm>
          </p:contentPart>
        </mc:Choice>
        <mc:Fallback xmlns="">
          <p:pic>
            <p:nvPicPr>
              <p:cNvPr id="23" name="Tinta 22">
                <a:extLst>
                  <a:ext uri="{FF2B5EF4-FFF2-40B4-BE49-F238E27FC236}">
                    <a16:creationId xmlns:a16="http://schemas.microsoft.com/office/drawing/2014/main" id="{A2EBC276-8905-703C-6772-28229BEAECB5}"/>
                  </a:ext>
                </a:extLst>
              </p:cNvPr>
              <p:cNvPicPr/>
              <p:nvPr/>
            </p:nvPicPr>
            <p:blipFill>
              <a:blip r:embed="rId11"/>
              <a:stretch>
                <a:fillRect/>
              </a:stretch>
            </p:blipFill>
            <p:spPr>
              <a:xfrm>
                <a:off x="3373791" y="896132"/>
                <a:ext cx="1168200" cy="2289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4" name="Tinta 23">
                <a:extLst>
                  <a:ext uri="{FF2B5EF4-FFF2-40B4-BE49-F238E27FC236}">
                    <a16:creationId xmlns:a16="http://schemas.microsoft.com/office/drawing/2014/main" id="{36E35FAE-FC66-8A72-1AC8-5786F6580DE1}"/>
                  </a:ext>
                </a:extLst>
              </p14:cNvPr>
              <p14:cNvContentPartPr/>
              <p14:nvPr/>
            </p14:nvContentPartPr>
            <p14:xfrm>
              <a:off x="3399351" y="1275212"/>
              <a:ext cx="3097800" cy="47520"/>
            </p14:xfrm>
          </p:contentPart>
        </mc:Choice>
        <mc:Fallback xmlns="">
          <p:pic>
            <p:nvPicPr>
              <p:cNvPr id="24" name="Tinta 23">
                <a:extLst>
                  <a:ext uri="{FF2B5EF4-FFF2-40B4-BE49-F238E27FC236}">
                    <a16:creationId xmlns:a16="http://schemas.microsoft.com/office/drawing/2014/main" id="{36E35FAE-FC66-8A72-1AC8-5786F6580DE1}"/>
                  </a:ext>
                </a:extLst>
              </p:cNvPr>
              <p:cNvPicPr/>
              <p:nvPr/>
            </p:nvPicPr>
            <p:blipFill>
              <a:blip r:embed="rId13"/>
              <a:stretch>
                <a:fillRect/>
              </a:stretch>
            </p:blipFill>
            <p:spPr>
              <a:xfrm>
                <a:off x="3345711" y="1167572"/>
                <a:ext cx="320544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5" name="Tinta 24">
                <a:extLst>
                  <a:ext uri="{FF2B5EF4-FFF2-40B4-BE49-F238E27FC236}">
                    <a16:creationId xmlns:a16="http://schemas.microsoft.com/office/drawing/2014/main" id="{DC6032C7-36AD-39BB-7018-54B76C16DBB7}"/>
                  </a:ext>
                </a:extLst>
              </p14:cNvPr>
              <p14:cNvContentPartPr/>
              <p14:nvPr/>
            </p14:nvContentPartPr>
            <p14:xfrm>
              <a:off x="3413391" y="2207612"/>
              <a:ext cx="5397120" cy="68400"/>
            </p14:xfrm>
          </p:contentPart>
        </mc:Choice>
        <mc:Fallback xmlns="">
          <p:pic>
            <p:nvPicPr>
              <p:cNvPr id="25" name="Tinta 24">
                <a:extLst>
                  <a:ext uri="{FF2B5EF4-FFF2-40B4-BE49-F238E27FC236}">
                    <a16:creationId xmlns:a16="http://schemas.microsoft.com/office/drawing/2014/main" id="{DC6032C7-36AD-39BB-7018-54B76C16DBB7}"/>
                  </a:ext>
                </a:extLst>
              </p:cNvPr>
              <p:cNvPicPr/>
              <p:nvPr/>
            </p:nvPicPr>
            <p:blipFill>
              <a:blip r:embed="rId15"/>
              <a:stretch>
                <a:fillRect/>
              </a:stretch>
            </p:blipFill>
            <p:spPr>
              <a:xfrm>
                <a:off x="3359751" y="2099612"/>
                <a:ext cx="5504760" cy="284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6" name="Tinta 25">
                <a:extLst>
                  <a:ext uri="{FF2B5EF4-FFF2-40B4-BE49-F238E27FC236}">
                    <a16:creationId xmlns:a16="http://schemas.microsoft.com/office/drawing/2014/main" id="{CE6D8DD1-B305-736F-4F68-0E53D6E219F3}"/>
                  </a:ext>
                </a:extLst>
              </p14:cNvPr>
              <p14:cNvContentPartPr/>
              <p14:nvPr/>
            </p14:nvContentPartPr>
            <p14:xfrm>
              <a:off x="3432471" y="2480132"/>
              <a:ext cx="4065120" cy="38160"/>
            </p14:xfrm>
          </p:contentPart>
        </mc:Choice>
        <mc:Fallback xmlns="">
          <p:pic>
            <p:nvPicPr>
              <p:cNvPr id="26" name="Tinta 25">
                <a:extLst>
                  <a:ext uri="{FF2B5EF4-FFF2-40B4-BE49-F238E27FC236}">
                    <a16:creationId xmlns:a16="http://schemas.microsoft.com/office/drawing/2014/main" id="{CE6D8DD1-B305-736F-4F68-0E53D6E219F3}"/>
                  </a:ext>
                </a:extLst>
              </p:cNvPr>
              <p:cNvPicPr/>
              <p:nvPr/>
            </p:nvPicPr>
            <p:blipFill>
              <a:blip r:embed="rId17"/>
              <a:stretch>
                <a:fillRect/>
              </a:stretch>
            </p:blipFill>
            <p:spPr>
              <a:xfrm>
                <a:off x="3414471" y="2462492"/>
                <a:ext cx="4100760" cy="73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Tinta 26">
                <a:extLst>
                  <a:ext uri="{FF2B5EF4-FFF2-40B4-BE49-F238E27FC236}">
                    <a16:creationId xmlns:a16="http://schemas.microsoft.com/office/drawing/2014/main" id="{1C5D0D85-441F-7100-2A12-7CD10A656956}"/>
                  </a:ext>
                </a:extLst>
              </p14:cNvPr>
              <p14:cNvContentPartPr/>
              <p14:nvPr/>
            </p14:nvContentPartPr>
            <p14:xfrm>
              <a:off x="6611631" y="2930132"/>
              <a:ext cx="984600" cy="38160"/>
            </p14:xfrm>
          </p:contentPart>
        </mc:Choice>
        <mc:Fallback xmlns="">
          <p:pic>
            <p:nvPicPr>
              <p:cNvPr id="27" name="Tinta 26">
                <a:extLst>
                  <a:ext uri="{FF2B5EF4-FFF2-40B4-BE49-F238E27FC236}">
                    <a16:creationId xmlns:a16="http://schemas.microsoft.com/office/drawing/2014/main" id="{1C5D0D85-441F-7100-2A12-7CD10A656956}"/>
                  </a:ext>
                </a:extLst>
              </p:cNvPr>
              <p:cNvPicPr/>
              <p:nvPr/>
            </p:nvPicPr>
            <p:blipFill>
              <a:blip r:embed="rId19"/>
              <a:stretch>
                <a:fillRect/>
              </a:stretch>
            </p:blipFill>
            <p:spPr>
              <a:xfrm>
                <a:off x="6593991" y="2912492"/>
                <a:ext cx="1020240" cy="73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Tinta 27">
                <a:extLst>
                  <a:ext uri="{FF2B5EF4-FFF2-40B4-BE49-F238E27FC236}">
                    <a16:creationId xmlns:a16="http://schemas.microsoft.com/office/drawing/2014/main" id="{92AC6F5F-5B08-D986-5D7C-B6721B11CCCF}"/>
                  </a:ext>
                </a:extLst>
              </p14:cNvPr>
              <p14:cNvContentPartPr/>
              <p14:nvPr/>
            </p14:nvContentPartPr>
            <p14:xfrm>
              <a:off x="4116831" y="3145772"/>
              <a:ext cx="3000600" cy="42840"/>
            </p14:xfrm>
          </p:contentPart>
        </mc:Choice>
        <mc:Fallback xmlns="">
          <p:pic>
            <p:nvPicPr>
              <p:cNvPr id="28" name="Tinta 27">
                <a:extLst>
                  <a:ext uri="{FF2B5EF4-FFF2-40B4-BE49-F238E27FC236}">
                    <a16:creationId xmlns:a16="http://schemas.microsoft.com/office/drawing/2014/main" id="{92AC6F5F-5B08-D986-5D7C-B6721B11CCCF}"/>
                  </a:ext>
                </a:extLst>
              </p:cNvPr>
              <p:cNvPicPr/>
              <p:nvPr/>
            </p:nvPicPr>
            <p:blipFill>
              <a:blip r:embed="rId21"/>
              <a:stretch>
                <a:fillRect/>
              </a:stretch>
            </p:blipFill>
            <p:spPr>
              <a:xfrm>
                <a:off x="4099191" y="3128132"/>
                <a:ext cx="3036240" cy="78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 name="Tinta 1">
                <a:extLst>
                  <a:ext uri="{FF2B5EF4-FFF2-40B4-BE49-F238E27FC236}">
                    <a16:creationId xmlns:a16="http://schemas.microsoft.com/office/drawing/2014/main" id="{1E319803-FFDD-2DD1-EEF3-CE2BBE312B40}"/>
                  </a:ext>
                </a:extLst>
              </p14:cNvPr>
              <p14:cNvContentPartPr/>
              <p14:nvPr/>
            </p14:nvContentPartPr>
            <p14:xfrm>
              <a:off x="2574600" y="5692800"/>
              <a:ext cx="341640" cy="927720"/>
            </p14:xfrm>
          </p:contentPart>
        </mc:Choice>
        <mc:Fallback xmlns="">
          <p:pic>
            <p:nvPicPr>
              <p:cNvPr id="2" name="Tinta 1">
                <a:extLst>
                  <a:ext uri="{FF2B5EF4-FFF2-40B4-BE49-F238E27FC236}">
                    <a16:creationId xmlns:a16="http://schemas.microsoft.com/office/drawing/2014/main" id="{1E319803-FFDD-2DD1-EEF3-CE2BBE312B40}"/>
                  </a:ext>
                </a:extLst>
              </p:cNvPr>
              <p:cNvPicPr/>
              <p:nvPr/>
            </p:nvPicPr>
            <p:blipFill>
              <a:blip r:embed="rId23"/>
              <a:stretch>
                <a:fillRect/>
              </a:stretch>
            </p:blipFill>
            <p:spPr>
              <a:xfrm>
                <a:off x="2556600" y="5675160"/>
                <a:ext cx="377280" cy="963360"/>
              </a:xfrm>
              <a:prstGeom prst="rect">
                <a:avLst/>
              </a:prstGeom>
            </p:spPr>
          </p:pic>
        </mc:Fallback>
      </mc:AlternateContent>
      <p:grpSp>
        <p:nvGrpSpPr>
          <p:cNvPr id="9" name="Agrupar 8">
            <a:extLst>
              <a:ext uri="{FF2B5EF4-FFF2-40B4-BE49-F238E27FC236}">
                <a16:creationId xmlns:a16="http://schemas.microsoft.com/office/drawing/2014/main" id="{304FBCD3-43F2-25BF-E6DA-1D133E21C649}"/>
              </a:ext>
            </a:extLst>
          </p:cNvPr>
          <p:cNvGrpSpPr/>
          <p:nvPr/>
        </p:nvGrpSpPr>
        <p:grpSpPr>
          <a:xfrm>
            <a:off x="2966640" y="3361080"/>
            <a:ext cx="304560" cy="406800"/>
            <a:chOff x="2966640" y="3361080"/>
            <a:chExt cx="304560" cy="406800"/>
          </a:xfrm>
        </p:grpSpPr>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5" name="Tinta 4">
                  <a:extLst>
                    <a:ext uri="{FF2B5EF4-FFF2-40B4-BE49-F238E27FC236}">
                      <a16:creationId xmlns:a16="http://schemas.microsoft.com/office/drawing/2014/main" id="{2DC20DA8-9E97-840F-F9B2-69FC2B5F6C86}"/>
                    </a:ext>
                  </a:extLst>
                </p14:cNvPr>
                <p14:cNvContentPartPr/>
                <p14:nvPr/>
              </p14:nvContentPartPr>
              <p14:xfrm>
                <a:off x="2966640" y="3361080"/>
                <a:ext cx="304560" cy="406800"/>
              </p14:xfrm>
            </p:contentPart>
          </mc:Choice>
          <mc:Fallback xmlns="">
            <p:pic>
              <p:nvPicPr>
                <p:cNvPr id="5" name="Tinta 4">
                  <a:extLst>
                    <a:ext uri="{FF2B5EF4-FFF2-40B4-BE49-F238E27FC236}">
                      <a16:creationId xmlns:a16="http://schemas.microsoft.com/office/drawing/2014/main" id="{2DC20DA8-9E97-840F-F9B2-69FC2B5F6C86}"/>
                    </a:ext>
                  </a:extLst>
                </p:cNvPr>
                <p:cNvPicPr/>
                <p:nvPr/>
              </p:nvPicPr>
              <p:blipFill>
                <a:blip r:embed="rId25"/>
                <a:stretch>
                  <a:fillRect/>
                </a:stretch>
              </p:blipFill>
              <p:spPr>
                <a:xfrm>
                  <a:off x="2949000" y="3343080"/>
                  <a:ext cx="340200" cy="442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7" name="Tinta 6">
                  <a:extLst>
                    <a:ext uri="{FF2B5EF4-FFF2-40B4-BE49-F238E27FC236}">
                      <a16:creationId xmlns:a16="http://schemas.microsoft.com/office/drawing/2014/main" id="{B39402FD-934F-FF70-A21B-7CC780C0121D}"/>
                    </a:ext>
                  </a:extLst>
                </p14:cNvPr>
                <p14:cNvContentPartPr/>
                <p14:nvPr/>
              </p14:nvContentPartPr>
              <p14:xfrm>
                <a:off x="3008400" y="3569160"/>
                <a:ext cx="4680" cy="197640"/>
              </p14:xfrm>
            </p:contentPart>
          </mc:Choice>
          <mc:Fallback xmlns="">
            <p:pic>
              <p:nvPicPr>
                <p:cNvPr id="7" name="Tinta 6">
                  <a:extLst>
                    <a:ext uri="{FF2B5EF4-FFF2-40B4-BE49-F238E27FC236}">
                      <a16:creationId xmlns:a16="http://schemas.microsoft.com/office/drawing/2014/main" id="{B39402FD-934F-FF70-A21B-7CC780C0121D}"/>
                    </a:ext>
                  </a:extLst>
                </p:cNvPr>
                <p:cNvPicPr/>
                <p:nvPr/>
              </p:nvPicPr>
              <p:blipFill>
                <a:blip r:embed="rId27"/>
                <a:stretch>
                  <a:fillRect/>
                </a:stretch>
              </p:blipFill>
              <p:spPr>
                <a:xfrm>
                  <a:off x="2990760" y="3551520"/>
                  <a:ext cx="40320" cy="2332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11" name="Tinta 10">
                <a:extLst>
                  <a:ext uri="{FF2B5EF4-FFF2-40B4-BE49-F238E27FC236}">
                    <a16:creationId xmlns:a16="http://schemas.microsoft.com/office/drawing/2014/main" id="{2F584FC6-E7E6-0EE2-8192-934A0B17CF27}"/>
                  </a:ext>
                </a:extLst>
              </p14:cNvPr>
              <p14:cNvContentPartPr/>
              <p14:nvPr/>
            </p14:nvContentPartPr>
            <p14:xfrm>
              <a:off x="841920" y="6394800"/>
              <a:ext cx="360" cy="360"/>
            </p14:xfrm>
          </p:contentPart>
        </mc:Choice>
        <mc:Fallback xmlns="">
          <p:pic>
            <p:nvPicPr>
              <p:cNvPr id="11" name="Tinta 10">
                <a:extLst>
                  <a:ext uri="{FF2B5EF4-FFF2-40B4-BE49-F238E27FC236}">
                    <a16:creationId xmlns:a16="http://schemas.microsoft.com/office/drawing/2014/main" id="{2F584FC6-E7E6-0EE2-8192-934A0B17CF27}"/>
                  </a:ext>
                </a:extLst>
              </p:cNvPr>
              <p:cNvPicPr/>
              <p:nvPr/>
            </p:nvPicPr>
            <p:blipFill>
              <a:blip r:embed="rId29"/>
              <a:stretch>
                <a:fillRect/>
              </a:stretch>
            </p:blipFill>
            <p:spPr>
              <a:xfrm>
                <a:off x="824280" y="6377160"/>
                <a:ext cx="36000" cy="36000"/>
              </a:xfrm>
              <a:prstGeom prst="rect">
                <a:avLst/>
              </a:prstGeom>
            </p:spPr>
          </p:pic>
        </mc:Fallback>
      </mc:AlternateContent>
    </p:spTree>
    <p:extLst>
      <p:ext uri="{BB962C8B-B14F-4D97-AF65-F5344CB8AC3E}">
        <p14:creationId xmlns:p14="http://schemas.microsoft.com/office/powerpoint/2010/main" val="2664871099"/>
      </p:ext>
    </p:extLst>
  </p:cSld>
  <p:clrMapOvr>
    <a:masterClrMapping/>
  </p:clrMapOvr>
  <p:transition spd="slow">
    <p:strips dir="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p:cNvSpPr>
            <a:spLocks noGrp="1"/>
          </p:cNvSpPr>
          <p:nvPr>
            <p:ph type="title"/>
          </p:nvPr>
        </p:nvSpPr>
        <p:spPr>
          <a:xfrm>
            <a:off x="683568" y="269235"/>
            <a:ext cx="7774632" cy="783501"/>
          </a:xfrm>
        </p:spPr>
        <p:txBody>
          <a:bodyPr/>
          <a:lstStyle/>
          <a:p>
            <a:r>
              <a:rPr lang="pt-PT" altLang="pt-PT" dirty="0"/>
              <a:t>Principais instrumentos jurídicos</a:t>
            </a:r>
          </a:p>
        </p:txBody>
      </p:sp>
      <p:sp>
        <p:nvSpPr>
          <p:cNvPr id="8195" name="Marcador de Posição de Conteúdo 2"/>
          <p:cNvSpPr>
            <a:spLocks noGrp="1"/>
          </p:cNvSpPr>
          <p:nvPr>
            <p:ph idx="1"/>
          </p:nvPr>
        </p:nvSpPr>
        <p:spPr>
          <a:xfrm>
            <a:off x="0" y="908720"/>
            <a:ext cx="9144000" cy="5949281"/>
          </a:xfrm>
        </p:spPr>
        <p:txBody>
          <a:bodyPr/>
          <a:lstStyle/>
          <a:p>
            <a:endParaRPr lang="pt-PT" sz="1800" dirty="0">
              <a:solidFill>
                <a:srgbClr val="000000"/>
              </a:solidFill>
              <a:effectLst/>
              <a:latin typeface="Times New Roman" panose="02020603050405020304" pitchFamily="18" charset="0"/>
              <a:ea typeface="Times New Roman" panose="02020603050405020304" pitchFamily="18" charset="0"/>
            </a:endParaRPr>
          </a:p>
          <a:p>
            <a:r>
              <a:rPr lang="pt-PT" sz="1800" b="1" dirty="0">
                <a:solidFill>
                  <a:srgbClr val="000000"/>
                </a:solidFill>
                <a:effectLst/>
                <a:latin typeface="Times New Roman" panose="02020603050405020304" pitchFamily="18" charset="0"/>
                <a:ea typeface="Times New Roman" panose="02020603050405020304" pitchFamily="18" charset="0"/>
              </a:rPr>
              <a:t>Lei Tutelar Educativa (LTE) </a:t>
            </a:r>
            <a:r>
              <a:rPr lang="pt-PT" sz="1800" dirty="0">
                <a:solidFill>
                  <a:srgbClr val="000000"/>
                </a:solidFill>
                <a:effectLst/>
                <a:latin typeface="Times New Roman" panose="02020603050405020304" pitchFamily="18" charset="0"/>
                <a:ea typeface="Times New Roman" panose="02020603050405020304" pitchFamily="18" charset="0"/>
              </a:rPr>
              <a:t>- Lei n.º 166/99, de 14/09, alterada pela Lei n.º 4/2015, de 15/01</a:t>
            </a:r>
          </a:p>
          <a:p>
            <a:pPr algn="just">
              <a:lnSpc>
                <a:spcPct val="150000"/>
              </a:lnSpc>
              <a:spcAft>
                <a:spcPts val="1000"/>
              </a:spcAft>
            </a:pPr>
            <a:r>
              <a:rPr lang="pt-PT" sz="1800" b="1" dirty="0">
                <a:effectLst/>
                <a:latin typeface="Times New Roman" panose="02020603050405020304" pitchFamily="18" charset="0"/>
                <a:ea typeface="Times New Roman" panose="02020603050405020304" pitchFamily="18" charset="0"/>
              </a:rPr>
              <a:t>Lei de Proteção de Crianças e Jovens em Perigo (LPCJP) </a:t>
            </a:r>
            <a:r>
              <a:rPr lang="pt-PT" sz="1800" dirty="0">
                <a:effectLst/>
                <a:latin typeface="Times New Roman" panose="02020603050405020304" pitchFamily="18" charset="0"/>
                <a:ea typeface="Times New Roman" panose="02020603050405020304" pitchFamily="18" charset="0"/>
              </a:rPr>
              <a:t>– Lei n.º 147/99, de 01/09, alterada pelas Leis </a:t>
            </a:r>
            <a:r>
              <a:rPr lang="pt-PT" sz="1800" dirty="0" err="1">
                <a:effectLst/>
                <a:latin typeface="Times New Roman" panose="02020603050405020304" pitchFamily="18" charset="0"/>
                <a:ea typeface="Times New Roman" panose="02020603050405020304" pitchFamily="18" charset="0"/>
              </a:rPr>
              <a:t>n.</a:t>
            </a:r>
            <a:r>
              <a:rPr lang="pt-PT" sz="1800" baseline="30000" dirty="0" err="1">
                <a:effectLst/>
                <a:latin typeface="Times New Roman" panose="02020603050405020304" pitchFamily="18" charset="0"/>
                <a:ea typeface="Times New Roman" panose="02020603050405020304" pitchFamily="18" charset="0"/>
              </a:rPr>
              <a:t>os</a:t>
            </a:r>
            <a:r>
              <a:rPr lang="pt-PT" sz="1800" dirty="0">
                <a:effectLst/>
                <a:latin typeface="Times New Roman" panose="02020603050405020304" pitchFamily="18" charset="0"/>
                <a:ea typeface="Times New Roman" panose="02020603050405020304" pitchFamily="18" charset="0"/>
              </a:rPr>
              <a:t> 31/2003, de 22/8, 142/2015, de 08/9, 23/2017, de 23/05, e 26/2018, de 05/07 –, que prevê a intervenção de proteção para as crianças e jovens considerados em perigo. </a:t>
            </a:r>
            <a:endParaRPr lang="en-GB" sz="1800" dirty="0">
              <a:effectLst/>
              <a:latin typeface="Calibri" panose="020F0502020204030204" pitchFamily="34" charset="0"/>
              <a:ea typeface="Calibri" panose="020F0502020204030204" pitchFamily="34" charset="0"/>
            </a:endParaRPr>
          </a:p>
          <a:p>
            <a:pPr algn="just">
              <a:lnSpc>
                <a:spcPct val="150000"/>
              </a:lnSpc>
              <a:spcAft>
                <a:spcPts val="1000"/>
              </a:spcAft>
            </a:pPr>
            <a:r>
              <a:rPr lang="pt-PT" sz="1800" dirty="0">
                <a:effectLst/>
                <a:latin typeface="Times New Roman" panose="02020603050405020304" pitchFamily="18" charset="0"/>
                <a:ea typeface="Times New Roman" panose="02020603050405020304" pitchFamily="18" charset="0"/>
              </a:rPr>
              <a:t>Regime Geral do Processo Tutelar Cível (RGPTC) – Lei n.º 141/2015, de 08/09.</a:t>
            </a:r>
          </a:p>
          <a:p>
            <a:pPr algn="just">
              <a:lnSpc>
                <a:spcPct val="150000"/>
              </a:lnSpc>
              <a:spcAft>
                <a:spcPts val="1000"/>
              </a:spcAft>
            </a:pPr>
            <a:r>
              <a:rPr lang="pt-PT" sz="2000" b="1" dirty="0"/>
              <a:t>Estratégia Única dos Direitos das Crianças e Jovens 2025-2035, aprovada pela </a:t>
            </a:r>
            <a:r>
              <a:rPr lang="pt-PT" sz="1800" b="1" dirty="0"/>
              <a:t>Resolução do Conselho de Ministros n.º 34/2025 (DR, 1.ª Serie, 22-2-2025)</a:t>
            </a:r>
            <a:endParaRPr lang="pt-PT" sz="1800" dirty="0">
              <a:effectLst/>
              <a:latin typeface="Times New Roman" panose="02020603050405020304" pitchFamily="18" charset="0"/>
              <a:ea typeface="Times New Roman" panose="02020603050405020304" pitchFamily="18" charset="0"/>
            </a:endParaRPr>
          </a:p>
          <a:p>
            <a:pPr algn="just">
              <a:lnSpc>
                <a:spcPct val="150000"/>
              </a:lnSpc>
              <a:spcAft>
                <a:spcPts val="1000"/>
              </a:spcAft>
            </a:pPr>
            <a:r>
              <a:rPr lang="pt-PT" sz="1800" dirty="0">
                <a:effectLst/>
                <a:highlight>
                  <a:srgbClr val="FFFFFF"/>
                </a:highlight>
                <a:latin typeface="Times New Roman" panose="02020603050405020304" pitchFamily="18" charset="0"/>
                <a:ea typeface="Times New Roman" panose="02020603050405020304" pitchFamily="18" charset="0"/>
              </a:rPr>
              <a:t>Estratégia Nacional para os Direitos das Vítimas de Crime</a:t>
            </a:r>
            <a:r>
              <a:rPr lang="pt-PT" sz="1800" b="1" dirty="0">
                <a:effectLst/>
                <a:highlight>
                  <a:srgbClr val="FFFFFF"/>
                </a:highlight>
                <a:latin typeface="Times New Roman" panose="02020603050405020304" pitchFamily="18" charset="0"/>
                <a:ea typeface="Times New Roman" panose="02020603050405020304" pitchFamily="18" charset="0"/>
              </a:rPr>
              <a:t>, </a:t>
            </a:r>
            <a:r>
              <a:rPr lang="pt-PT" sz="1800" dirty="0">
                <a:effectLst/>
                <a:highlight>
                  <a:srgbClr val="FFFFFF"/>
                </a:highlight>
                <a:latin typeface="Times New Roman" panose="02020603050405020304" pitchFamily="18" charset="0"/>
                <a:ea typeface="Times New Roman" panose="02020603050405020304" pitchFamily="18" charset="0"/>
              </a:rPr>
              <a:t>para o período 2024-2028</a:t>
            </a:r>
            <a:r>
              <a:rPr lang="pt-PT" sz="1800" b="1" dirty="0">
                <a:effectLst/>
                <a:highlight>
                  <a:srgbClr val="FFFFFF"/>
                </a:highlight>
                <a:latin typeface="Times New Roman" panose="02020603050405020304" pitchFamily="18" charset="0"/>
                <a:ea typeface="Times New Roman" panose="02020603050405020304" pitchFamily="18" charset="0"/>
              </a:rPr>
              <a:t> </a:t>
            </a:r>
            <a:r>
              <a:rPr lang="pt-PT" sz="1800" dirty="0">
                <a:effectLst/>
                <a:highlight>
                  <a:srgbClr val="FFFFFF"/>
                </a:highlight>
                <a:latin typeface="Times New Roman" panose="02020603050405020304" pitchFamily="18" charset="0"/>
                <a:ea typeface="Times New Roman" panose="02020603050405020304" pitchFamily="18" charset="0"/>
              </a:rPr>
              <a:t>(ENDVC 2024-2028), aprovada pela </a:t>
            </a:r>
            <a:r>
              <a:rPr lang="pt-PT" sz="1800" dirty="0">
                <a:effectLst/>
                <a:latin typeface="Times New Roman" panose="02020603050405020304" pitchFamily="18" charset="0"/>
                <a:ea typeface="Times New Roman" panose="02020603050405020304" pitchFamily="18" charset="0"/>
              </a:rPr>
              <a:t>Resolução do Conselho de Ministros n.º 2/2024.</a:t>
            </a:r>
          </a:p>
          <a:p>
            <a:pPr algn="just">
              <a:lnSpc>
                <a:spcPct val="150000"/>
              </a:lnSpc>
              <a:spcAft>
                <a:spcPts val="1000"/>
              </a:spcAft>
            </a:pPr>
            <a:endParaRPr lang="pt-PT" sz="1800" dirty="0">
              <a:effectLst/>
              <a:latin typeface="Times New Roman" panose="02020603050405020304" pitchFamily="18" charset="0"/>
              <a:ea typeface="Times New Roman" panose="02020603050405020304" pitchFamily="18" charset="0"/>
            </a:endParaRPr>
          </a:p>
          <a:p>
            <a:pPr algn="just">
              <a:lnSpc>
                <a:spcPct val="150000"/>
              </a:lnSpc>
              <a:spcAft>
                <a:spcPts val="1000"/>
              </a:spcAft>
            </a:pPr>
            <a:endParaRPr lang="pt-PT" sz="1800" dirty="0">
              <a:effectLst/>
              <a:latin typeface="Times New Roman" panose="02020603050405020304" pitchFamily="18" charset="0"/>
              <a:ea typeface="Times New Roman" panose="02020603050405020304" pitchFamily="18" charset="0"/>
            </a:endParaRPr>
          </a:p>
          <a:p>
            <a:pPr algn="just">
              <a:lnSpc>
                <a:spcPct val="150000"/>
              </a:lnSpc>
              <a:spcAft>
                <a:spcPts val="1000"/>
              </a:spcAft>
            </a:pPr>
            <a:endParaRPr lang="en-GB" sz="1800" dirty="0">
              <a:effectLst/>
              <a:latin typeface="Calibri" panose="020F0502020204030204" pitchFamily="34" charset="0"/>
              <a:ea typeface="Calibri" panose="020F0502020204030204" pitchFamily="34" charset="0"/>
            </a:endParaRPr>
          </a:p>
          <a:p>
            <a:pPr algn="just">
              <a:lnSpc>
                <a:spcPct val="150000"/>
              </a:lnSpc>
              <a:spcAft>
                <a:spcPts val="1000"/>
              </a:spcAft>
            </a:pPr>
            <a:endParaRPr lang="en-GB" sz="1800" dirty="0">
              <a:effectLst/>
              <a:latin typeface="Calibri" panose="020F0502020204030204" pitchFamily="34" charset="0"/>
              <a:ea typeface="Calibri" panose="020F0502020204030204" pitchFamily="34" charset="0"/>
            </a:endParaRPr>
          </a:p>
          <a:p>
            <a:endParaRPr lang="pt-PT" sz="1800" dirty="0">
              <a:solidFill>
                <a:srgbClr val="000000"/>
              </a:solidFill>
              <a:effectLst/>
              <a:latin typeface="Times New Roman" panose="02020603050405020304" pitchFamily="18" charset="0"/>
              <a:ea typeface="Times New Roman" panose="02020603050405020304" pitchFamily="18" charset="0"/>
            </a:endParaRPr>
          </a:p>
          <a:p>
            <a:endParaRPr lang="pt-PT" altLang="pt-PT" sz="1800" dirty="0">
              <a:solidFill>
                <a:srgbClr val="000000"/>
              </a:solidFill>
              <a:latin typeface="Times New Roman" panose="02020603050405020304" pitchFamily="18" charset="0"/>
            </a:endParaRPr>
          </a:p>
          <a:p>
            <a:endParaRPr lang="pt-PT" altLang="pt-PT" sz="1400" dirty="0">
              <a:latin typeface="+mj-lt"/>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Tinta 1">
                <a:extLst>
                  <a:ext uri="{FF2B5EF4-FFF2-40B4-BE49-F238E27FC236}">
                    <a16:creationId xmlns:a16="http://schemas.microsoft.com/office/drawing/2014/main" id="{3E1DEB8B-D8A5-036E-3928-FFD9759FDCC1}"/>
                  </a:ext>
                </a:extLst>
              </p14:cNvPr>
              <p14:cNvContentPartPr/>
              <p14:nvPr/>
            </p14:nvContentPartPr>
            <p14:xfrm>
              <a:off x="2400" y="4357691"/>
              <a:ext cx="401760" cy="1233360"/>
            </p14:xfrm>
          </p:contentPart>
        </mc:Choice>
        <mc:Fallback xmlns="">
          <p:pic>
            <p:nvPicPr>
              <p:cNvPr id="2" name="Tinta 1">
                <a:extLst>
                  <a:ext uri="{FF2B5EF4-FFF2-40B4-BE49-F238E27FC236}">
                    <a16:creationId xmlns:a16="http://schemas.microsoft.com/office/drawing/2014/main" id="{3E1DEB8B-D8A5-036E-3928-FFD9759FDCC1}"/>
                  </a:ext>
                </a:extLst>
              </p:cNvPr>
              <p:cNvPicPr/>
              <p:nvPr/>
            </p:nvPicPr>
            <p:blipFill>
              <a:blip r:embed="rId3"/>
              <a:stretch>
                <a:fillRect/>
              </a:stretch>
            </p:blipFill>
            <p:spPr>
              <a:xfrm>
                <a:off x="-15240" y="4340051"/>
                <a:ext cx="437400" cy="1269000"/>
              </a:xfrm>
              <a:prstGeom prst="rect">
                <a:avLst/>
              </a:prstGeom>
            </p:spPr>
          </p:pic>
        </mc:Fallback>
      </mc:AlternateContent>
    </p:spTree>
    <p:extLst>
      <p:ext uri="{BB962C8B-B14F-4D97-AF65-F5344CB8AC3E}">
        <p14:creationId xmlns:p14="http://schemas.microsoft.com/office/powerpoint/2010/main" val="1026837632"/>
      </p:ext>
    </p:extLst>
  </p:cSld>
  <p:clrMapOvr>
    <a:masterClrMapping/>
  </p:clrMapOvr>
  <p:transition spd="slow">
    <p:strips dir="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6538F7-68C0-3203-CD00-98E4F489615B}"/>
              </a:ext>
            </a:extLst>
          </p:cNvPr>
          <p:cNvSpPr>
            <a:spLocks noGrp="1"/>
          </p:cNvSpPr>
          <p:nvPr>
            <p:ph type="title"/>
          </p:nvPr>
        </p:nvSpPr>
        <p:spPr>
          <a:xfrm>
            <a:off x="611560" y="188640"/>
            <a:ext cx="7772400" cy="648072"/>
          </a:xfrm>
        </p:spPr>
        <p:txBody>
          <a:bodyPr/>
          <a:lstStyle/>
          <a:p>
            <a:r>
              <a:rPr lang="pt-PT" dirty="0"/>
              <a:t>Desafios recentes…?</a:t>
            </a:r>
          </a:p>
        </p:txBody>
      </p:sp>
      <p:sp>
        <p:nvSpPr>
          <p:cNvPr id="3" name="Marcador de Posição de Conteúdo 2">
            <a:extLst>
              <a:ext uri="{FF2B5EF4-FFF2-40B4-BE49-F238E27FC236}">
                <a16:creationId xmlns:a16="http://schemas.microsoft.com/office/drawing/2014/main" id="{8DB6B077-E6DD-52B5-E380-998E9D9350D0}"/>
              </a:ext>
            </a:extLst>
          </p:cNvPr>
          <p:cNvSpPr>
            <a:spLocks noGrp="1"/>
          </p:cNvSpPr>
          <p:nvPr>
            <p:ph idx="1"/>
          </p:nvPr>
        </p:nvSpPr>
        <p:spPr>
          <a:xfrm>
            <a:off x="179512" y="764704"/>
            <a:ext cx="8784976" cy="6048672"/>
          </a:xfrm>
        </p:spPr>
        <p:txBody>
          <a:bodyPr/>
          <a:lstStyle/>
          <a:p>
            <a:r>
              <a:rPr lang="pt-PT" sz="2000" dirty="0"/>
              <a:t>o </a:t>
            </a:r>
            <a:r>
              <a:rPr lang="pt-PT" sz="2000" b="1" dirty="0">
                <a:solidFill>
                  <a:schemeClr val="accent2"/>
                </a:solidFill>
              </a:rPr>
              <a:t>perfil</a:t>
            </a:r>
            <a:r>
              <a:rPr lang="pt-PT" sz="2000" dirty="0"/>
              <a:t> dos jovens internados em CE, suas origens, percursos e características;</a:t>
            </a:r>
          </a:p>
          <a:p>
            <a:r>
              <a:rPr lang="pt-PT" sz="2000" dirty="0"/>
              <a:t> o crescimento do fenómeno dos gangues/ “firmas”; </a:t>
            </a:r>
          </a:p>
          <a:p>
            <a:pPr lvl="1"/>
            <a:r>
              <a:rPr lang="pt-PT" sz="1600" dirty="0"/>
              <a:t>“…foi abordada a existência das designadas «</a:t>
            </a:r>
            <a:r>
              <a:rPr lang="pt-PT" sz="1600" b="1" dirty="0"/>
              <a:t>firmas</a:t>
            </a:r>
            <a:r>
              <a:rPr lang="pt-PT" sz="1600" dirty="0"/>
              <a:t>» (termo usado pelos jovens para indicar grupos criminosos coordenados por adultos que apresentam um nível de organização similar ao de uma “empresa”, fornecendo muitas vezes alojamento, alimentação… aos jovens), e que se constituem como </a:t>
            </a:r>
            <a:r>
              <a:rPr lang="pt-PT" sz="1600" b="1" dirty="0"/>
              <a:t>fortes componentes de aliciamento dos jovens (quer prévio, quer aquando da reintegração, após saída de um CE)</a:t>
            </a:r>
            <a:r>
              <a:rPr lang="pt-PT" sz="1600" dirty="0"/>
              <a:t>. </a:t>
            </a:r>
          </a:p>
          <a:p>
            <a:pPr lvl="1"/>
            <a:r>
              <a:rPr lang="pt-PT" sz="1600" dirty="0"/>
              <a:t>…</a:t>
            </a:r>
            <a:r>
              <a:rPr lang="pt-PT" sz="1600" dirty="0">
                <a:highlight>
                  <a:srgbClr val="FFFF00"/>
                </a:highlight>
              </a:rPr>
              <a:t>muitas vezes estas organizações estão associadas à criminalidade grupal e com recurso ao meio digital</a:t>
            </a:r>
            <a:r>
              <a:rPr lang="pt-PT" sz="1600" dirty="0"/>
              <a:t>, f</a:t>
            </a:r>
            <a:r>
              <a:rPr lang="pt-PT" sz="1600" b="1" dirty="0"/>
              <a:t>atores a ter em conta nas intervenções</a:t>
            </a:r>
            <a:r>
              <a:rPr lang="pt-PT" sz="1600" dirty="0"/>
              <a:t>. </a:t>
            </a:r>
          </a:p>
          <a:p>
            <a:pPr lvl="1"/>
            <a:r>
              <a:rPr lang="pt-PT" sz="1600" dirty="0"/>
              <a:t>Foi ainda reportado por especialistas que: </a:t>
            </a:r>
          </a:p>
          <a:p>
            <a:pPr marL="446088" lvl="2" indent="-268288"/>
            <a:r>
              <a:rPr lang="pt-PT" sz="1200" dirty="0"/>
              <a:t>“os jovens atualmente mais ‘duros’, </a:t>
            </a:r>
          </a:p>
          <a:p>
            <a:pPr marL="446088" lvl="2" indent="-268288"/>
            <a:r>
              <a:rPr lang="pt-PT" sz="1200" dirty="0"/>
              <a:t>“quando são ‘apanhados’ já é tarde, poderia ser mais eficaz se os jovens fossem detetados mais cedo”, </a:t>
            </a:r>
          </a:p>
          <a:p>
            <a:pPr marL="446088" lvl="2" indent="-268288"/>
            <a:r>
              <a:rPr lang="pt-PT" sz="1200" dirty="0"/>
              <a:t>“firmas dão estatuto, existem papeis diferenciados”, </a:t>
            </a:r>
          </a:p>
          <a:p>
            <a:pPr marL="446088" lvl="2" indent="-268288"/>
            <a:r>
              <a:rPr lang="pt-PT" sz="1200" b="1" dirty="0">
                <a:solidFill>
                  <a:schemeClr val="accent2"/>
                </a:solidFill>
              </a:rPr>
              <a:t>“mais difícil atualmente ‘chegar’ aos jovens e trabalhar com eles, maior dificuldade de vinculação ao adulto, dificuldade de aceitação da autoridade, muito pouco disciplinados”, </a:t>
            </a:r>
          </a:p>
          <a:p>
            <a:pPr marL="446088" lvl="2" indent="-268288"/>
            <a:r>
              <a:rPr lang="pt-PT" sz="1200" dirty="0"/>
              <a:t>“maioria das famílias… jovens entregues a si próprios… mães trabalham muito… pares dão-lhes a relevância necessitada”; </a:t>
            </a:r>
          </a:p>
          <a:p>
            <a:pPr marL="446088" lvl="2" indent="-268288"/>
            <a:r>
              <a:rPr lang="pt-PT" sz="1200" dirty="0"/>
              <a:t>“importante dar apoio às famílias e aos jovens para evitar-se chegar à sinalização”, </a:t>
            </a:r>
          </a:p>
          <a:p>
            <a:pPr marL="446088" lvl="2" indent="-268288"/>
            <a:r>
              <a:rPr lang="pt-PT" sz="1200" dirty="0"/>
              <a:t>“maior parte vai à escola, </a:t>
            </a:r>
            <a:r>
              <a:rPr lang="pt-PT" sz="1200" b="1" dirty="0">
                <a:solidFill>
                  <a:schemeClr val="accent2"/>
                </a:solidFill>
              </a:rPr>
              <a:t>mas não vai às aulas”, </a:t>
            </a:r>
          </a:p>
          <a:p>
            <a:pPr marL="177800" lvl="2" indent="0"/>
            <a:r>
              <a:rPr lang="pt-PT" sz="1200" dirty="0"/>
              <a:t>“chegam cada vez mais novos ao CE… exigem outras aptidões por parte dos técnicos”, </a:t>
            </a:r>
          </a:p>
          <a:p>
            <a:pPr marL="177800" lvl="2" indent="0"/>
            <a:r>
              <a:rPr lang="pt-PT" sz="1200" dirty="0"/>
              <a:t>“</a:t>
            </a:r>
            <a:r>
              <a:rPr lang="pt-PT" sz="1200" b="1" dirty="0">
                <a:solidFill>
                  <a:schemeClr val="accent2"/>
                </a:solidFill>
              </a:rPr>
              <a:t>importante dar mais atenção ao meio digital”</a:t>
            </a:r>
            <a:r>
              <a:rPr lang="pt-PT" sz="1200" dirty="0"/>
              <a:t>, </a:t>
            </a:r>
          </a:p>
          <a:p>
            <a:pPr marL="177800" lvl="2" indent="0"/>
            <a:r>
              <a:rPr lang="pt-PT" sz="1200" dirty="0"/>
              <a:t>“</a:t>
            </a:r>
            <a:r>
              <a:rPr lang="pt-PT" sz="1200" b="1" dirty="0">
                <a:solidFill>
                  <a:schemeClr val="accent2"/>
                </a:solidFill>
              </a:rPr>
              <a:t>falta de afeto- situação base é esta- falta de afeto e carinho”; “jovens em CE são os jovens em que tudo falhou… o que marca estes jovens no seu percurso é o abandono… múltiplas falhas, em múltiplos contextos…não existe uma intervenção sistémica e sistematizada sobre estes jovens…intervenção tardia… não há um diagnóstico global e integrado… nos contextos de maior vulnerabilidade esse diagnóstico global era especialmente obrigatório… devia-se prolongar a intervenção educativa além dos 16 anos. Há jovens nos CE com 18 e 19 anos… jovem que pratica factos com 16 anos não ser tratado pelo Sistema Penal, mas sim pelo TE”</a:t>
            </a:r>
            <a:endParaRPr lang="pt-PT" sz="1600" b="1" dirty="0">
              <a:solidFill>
                <a:schemeClr val="accent2"/>
              </a:solidFill>
            </a:endParaRPr>
          </a:p>
          <a:p>
            <a:pPr marL="895350" lvl="2" indent="19050"/>
            <a:endParaRPr lang="pt-PT" sz="1200" dirty="0"/>
          </a:p>
          <a:p>
            <a:endParaRPr lang="pt-PT" sz="2000" dirty="0"/>
          </a:p>
          <a:p>
            <a:endParaRPr lang="pt-PT" sz="2000" dirty="0"/>
          </a:p>
          <a:p>
            <a:r>
              <a:rPr lang="pt-PT" sz="2000" dirty="0"/>
              <a:t> as finalidades do sistema tutelar educativo, as suas virtualidades e a idade tardia em que ocorre a sua intervenção; </a:t>
            </a:r>
          </a:p>
          <a:p>
            <a:endParaRPr lang="pt-PT" sz="2000" dirty="0"/>
          </a:p>
          <a:p>
            <a:r>
              <a:rPr lang="pt-PT" sz="2000" dirty="0"/>
              <a:t>a fragilidade do sistema tutelar educativo provocada pelo enorme déficit de recursos humanos.</a:t>
            </a:r>
          </a:p>
        </p:txBody>
      </p:sp>
      <p:pic>
        <p:nvPicPr>
          <p:cNvPr id="5" name="Imagem 4">
            <a:extLst>
              <a:ext uri="{FF2B5EF4-FFF2-40B4-BE49-F238E27FC236}">
                <a16:creationId xmlns:a16="http://schemas.microsoft.com/office/drawing/2014/main" id="{A8DC600A-DB42-9DB9-290C-46F9EF584512}"/>
              </a:ext>
            </a:extLst>
          </p:cNvPr>
          <p:cNvPicPr>
            <a:picLocks noChangeAspect="1"/>
          </p:cNvPicPr>
          <p:nvPr/>
        </p:nvPicPr>
        <p:blipFill>
          <a:blip r:embed="rId2"/>
          <a:stretch>
            <a:fillRect/>
          </a:stretch>
        </p:blipFill>
        <p:spPr>
          <a:xfrm>
            <a:off x="7843900" y="164665"/>
            <a:ext cx="1080120" cy="1030614"/>
          </a:xfrm>
          <a:prstGeom prst="rect">
            <a:avLst/>
          </a:prstGeom>
          <a:noFill/>
        </p:spPr>
      </p:pic>
      <mc:AlternateContent xmlns:mc="http://schemas.openxmlformats.org/markup-compatibility/2006" xmlns:p14="http://schemas.microsoft.com/office/powerpoint/2010/main" xmlns:aink="http://schemas.microsoft.com/office/drawing/2016/ink">
        <mc:Choice Requires="p14 aink">
          <p:contentPart p14:bwMode="auto" r:id="rId3">
            <p14:nvContentPartPr>
              <p14:cNvPr id="6" name="Tinta 5">
                <a:extLst>
                  <a:ext uri="{FF2B5EF4-FFF2-40B4-BE49-F238E27FC236}">
                    <a16:creationId xmlns:a16="http://schemas.microsoft.com/office/drawing/2014/main" id="{404D1865-401D-4D4A-3573-7E59DAAA1515}"/>
                  </a:ext>
                </a:extLst>
              </p14:cNvPr>
              <p14:cNvContentPartPr/>
              <p14:nvPr/>
            </p14:nvContentPartPr>
            <p14:xfrm>
              <a:off x="971600" y="3284984"/>
              <a:ext cx="904680" cy="9720"/>
            </p14:xfrm>
          </p:contentPart>
        </mc:Choice>
        <mc:Fallback xmlns="">
          <p:pic>
            <p:nvPicPr>
              <p:cNvPr id="6" name="Tinta 5">
                <a:extLst>
                  <a:ext uri="{FF2B5EF4-FFF2-40B4-BE49-F238E27FC236}">
                    <a16:creationId xmlns:a16="http://schemas.microsoft.com/office/drawing/2014/main" id="{404D1865-401D-4D4A-3573-7E59DAAA1515}"/>
                  </a:ext>
                </a:extLst>
              </p:cNvPr>
              <p:cNvPicPr/>
              <p:nvPr/>
            </p:nvPicPr>
            <p:blipFill>
              <a:blip r:embed="rId4"/>
              <a:stretch>
                <a:fillRect/>
              </a:stretch>
            </p:blipFill>
            <p:spPr>
              <a:xfrm>
                <a:off x="953960" y="3267344"/>
                <a:ext cx="940320" cy="45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7" name="Tinta 6">
                <a:extLst>
                  <a:ext uri="{FF2B5EF4-FFF2-40B4-BE49-F238E27FC236}">
                    <a16:creationId xmlns:a16="http://schemas.microsoft.com/office/drawing/2014/main" id="{E7DABCF5-6890-7A2D-3CBB-0212D2E6EA9E}"/>
                  </a:ext>
                </a:extLst>
              </p14:cNvPr>
              <p14:cNvContentPartPr/>
              <p14:nvPr/>
            </p14:nvContentPartPr>
            <p14:xfrm>
              <a:off x="6606951" y="3460172"/>
              <a:ext cx="463680" cy="5400"/>
            </p14:xfrm>
          </p:contentPart>
        </mc:Choice>
        <mc:Fallback xmlns="">
          <p:pic>
            <p:nvPicPr>
              <p:cNvPr id="7" name="Tinta 6">
                <a:extLst>
                  <a:ext uri="{FF2B5EF4-FFF2-40B4-BE49-F238E27FC236}">
                    <a16:creationId xmlns:a16="http://schemas.microsoft.com/office/drawing/2014/main" id="{E7DABCF5-6890-7A2D-3CBB-0212D2E6EA9E}"/>
                  </a:ext>
                </a:extLst>
              </p:cNvPr>
              <p:cNvPicPr/>
              <p:nvPr/>
            </p:nvPicPr>
            <p:blipFill>
              <a:blip r:embed="rId6"/>
              <a:stretch>
                <a:fillRect/>
              </a:stretch>
            </p:blipFill>
            <p:spPr>
              <a:xfrm>
                <a:off x="6588951" y="3442172"/>
                <a:ext cx="499320" cy="41040"/>
              </a:xfrm>
              <a:prstGeom prst="rect">
                <a:avLst/>
              </a:prstGeom>
            </p:spPr>
          </p:pic>
        </mc:Fallback>
      </mc:AlternateContent>
    </p:spTree>
    <p:extLst>
      <p:ext uri="{BB962C8B-B14F-4D97-AF65-F5344CB8AC3E}">
        <p14:creationId xmlns:p14="http://schemas.microsoft.com/office/powerpoint/2010/main" val="1869487990"/>
      </p:ext>
    </p:extLst>
  </p:cSld>
  <p:clrMapOvr>
    <a:masterClrMapping/>
  </p:clrMapOvr>
  <p:transition spd="slow">
    <p:strips dir="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6538F7-68C0-3203-CD00-98E4F489615B}"/>
              </a:ext>
            </a:extLst>
          </p:cNvPr>
          <p:cNvSpPr>
            <a:spLocks noGrp="1"/>
          </p:cNvSpPr>
          <p:nvPr>
            <p:ph type="title"/>
          </p:nvPr>
        </p:nvSpPr>
        <p:spPr>
          <a:xfrm>
            <a:off x="683568" y="260648"/>
            <a:ext cx="7774632" cy="756320"/>
          </a:xfrm>
        </p:spPr>
        <p:txBody>
          <a:bodyPr/>
          <a:lstStyle/>
          <a:p>
            <a:pPr algn="l"/>
            <a:r>
              <a:rPr lang="pt-PT" sz="3200" dirty="0">
                <a:effectLst/>
                <a:latin typeface="Times New Roman" panose="02020603050405020304" pitchFamily="18" charset="0"/>
                <a:ea typeface="Cambria" panose="02040503050406030204" pitchFamily="18" charset="0"/>
              </a:rPr>
              <a:t>Números estatísticos – alterações recentes:</a:t>
            </a:r>
            <a:endParaRPr lang="pt-PT" sz="3200" dirty="0"/>
          </a:p>
        </p:txBody>
      </p:sp>
      <p:sp>
        <p:nvSpPr>
          <p:cNvPr id="3" name="Marcador de Posição de Conteúdo 2">
            <a:extLst>
              <a:ext uri="{FF2B5EF4-FFF2-40B4-BE49-F238E27FC236}">
                <a16:creationId xmlns:a16="http://schemas.microsoft.com/office/drawing/2014/main" id="{8DB6B077-E6DD-52B5-E380-998E9D9350D0}"/>
              </a:ext>
            </a:extLst>
          </p:cNvPr>
          <p:cNvSpPr>
            <a:spLocks noGrp="1"/>
          </p:cNvSpPr>
          <p:nvPr>
            <p:ph idx="1"/>
          </p:nvPr>
        </p:nvSpPr>
        <p:spPr>
          <a:xfrm>
            <a:off x="323528" y="908720"/>
            <a:ext cx="8640960" cy="5904656"/>
          </a:xfrm>
        </p:spPr>
        <p:txBody>
          <a:bodyPr/>
          <a:lstStyle/>
          <a:p>
            <a:r>
              <a:rPr lang="pt-PT" sz="2800" dirty="0">
                <a:highlight>
                  <a:srgbClr val="FFFF00"/>
                </a:highlight>
              </a:rPr>
              <a:t>decréscimo acentuado da intervenção tutelar educativa </a:t>
            </a:r>
            <a:r>
              <a:rPr lang="pt-PT" sz="2800" dirty="0"/>
              <a:t>/ </a:t>
            </a:r>
            <a:r>
              <a:rPr lang="pt-PT" sz="2800" dirty="0">
                <a:highlight>
                  <a:srgbClr val="FFFF00"/>
                </a:highlight>
              </a:rPr>
              <a:t>aumento exponencial da protetiva</a:t>
            </a:r>
            <a:endParaRPr lang="pt-PT" sz="2800" dirty="0"/>
          </a:p>
          <a:p>
            <a:r>
              <a:rPr lang="pt-PT" sz="1600" dirty="0"/>
              <a:t>(Relatórios da Comissão de Acompanhamento e Fiscalização dos Centros Educativos, 2022; </a:t>
            </a:r>
            <a:r>
              <a:rPr lang="pt-PT" sz="1800" dirty="0">
                <a:latin typeface="+mj-lt"/>
              </a:rPr>
              <a:t>Guião de Procedimentos de Comunicação – PGR (Gabinete da Família, da Criança e do Jovem) – </a:t>
            </a:r>
            <a:r>
              <a:rPr lang="pt-PT" sz="1800" i="1" dirty="0">
                <a:latin typeface="+mj-lt"/>
              </a:rPr>
              <a:t>Educar para o Direito: Uma forma de (também) proteger </a:t>
            </a:r>
            <a:r>
              <a:rPr lang="pt-PT" sz="1800" dirty="0">
                <a:latin typeface="+mj-lt"/>
              </a:rPr>
              <a:t>(2020)</a:t>
            </a:r>
          </a:p>
          <a:p>
            <a:endParaRPr lang="pt-PT" sz="1600" dirty="0"/>
          </a:p>
          <a:p>
            <a:r>
              <a:rPr lang="pt-PT" sz="1600" dirty="0"/>
              <a:t> </a:t>
            </a:r>
            <a:r>
              <a:rPr lang="pt-PT" dirty="0">
                <a:highlight>
                  <a:srgbClr val="FFFF00"/>
                </a:highlight>
              </a:rPr>
              <a:t>aumento</a:t>
            </a:r>
          </a:p>
          <a:p>
            <a:r>
              <a:rPr lang="pt-PT" sz="1800" dirty="0">
                <a:latin typeface="+mj-lt"/>
              </a:rPr>
              <a:t>RASI 2022 (2023)/ RASI 2023 (2024)</a:t>
            </a:r>
            <a:endParaRPr lang="pt-PT" sz="1800" dirty="0">
              <a:effectLst/>
              <a:latin typeface="+mj-lt"/>
              <a:ea typeface="Cambria" panose="02040503050406030204" pitchFamily="18" charset="0"/>
            </a:endParaRPr>
          </a:p>
          <a:p>
            <a:r>
              <a:rPr lang="pt-PT" sz="1800" dirty="0">
                <a:latin typeface="+mj-lt"/>
              </a:rPr>
              <a:t>Relatório da Comissão de Acompanhamento e Fiscalização dos Centros Educativos 2023; 2024</a:t>
            </a:r>
          </a:p>
          <a:p>
            <a:r>
              <a:rPr lang="pt-PT" sz="1800" dirty="0">
                <a:effectLst/>
                <a:latin typeface="+mj-lt"/>
                <a:ea typeface="Cambria" panose="02040503050406030204" pitchFamily="18" charset="0"/>
              </a:rPr>
              <a:t>+ Relatórios da Comissão de Análise Integrada da Delinquência Juvenil e da Criminalidade Violenta</a:t>
            </a:r>
            <a:endParaRPr lang="pt-PT" sz="1800" dirty="0">
              <a:latin typeface="+mj-lt"/>
            </a:endParaRPr>
          </a:p>
          <a:p>
            <a:endParaRPr lang="pt-PT" dirty="0"/>
          </a:p>
        </p:txBody>
      </p:sp>
      <p:sp>
        <p:nvSpPr>
          <p:cNvPr id="4" name="Marcador de Posição do Rodapé 3">
            <a:extLst>
              <a:ext uri="{FF2B5EF4-FFF2-40B4-BE49-F238E27FC236}">
                <a16:creationId xmlns:a16="http://schemas.microsoft.com/office/drawing/2014/main" id="{A20DB436-D6F1-324F-A052-5FFBFC799011}"/>
              </a:ext>
            </a:extLst>
          </p:cNvPr>
          <p:cNvSpPr>
            <a:spLocks noGrp="1"/>
          </p:cNvSpPr>
          <p:nvPr>
            <p:ph type="ftr" sz="quarter" idx="11"/>
          </p:nvPr>
        </p:nvSpPr>
        <p:spPr/>
        <p:txBody>
          <a:bodyPr/>
          <a:lstStyle/>
          <a:p>
            <a:pPr>
              <a:defRPr/>
            </a:pPr>
            <a:endParaRPr lang="pt-PT" altLang="pt-PT" dirty="0"/>
          </a:p>
        </p:txBody>
      </p:sp>
      <p:sp>
        <p:nvSpPr>
          <p:cNvPr id="5" name="Não É Igual A 4">
            <a:extLst>
              <a:ext uri="{FF2B5EF4-FFF2-40B4-BE49-F238E27FC236}">
                <a16:creationId xmlns:a16="http://schemas.microsoft.com/office/drawing/2014/main" id="{5AC0CA96-6AE3-F771-F15D-6E281A51F36C}"/>
              </a:ext>
            </a:extLst>
          </p:cNvPr>
          <p:cNvSpPr/>
          <p:nvPr/>
        </p:nvSpPr>
        <p:spPr bwMode="auto">
          <a:xfrm>
            <a:off x="539552" y="2780928"/>
            <a:ext cx="432048" cy="504056"/>
          </a:xfrm>
          <a:prstGeom prst="mathNot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56268114"/>
      </p:ext>
    </p:extLst>
  </p:cSld>
  <p:clrMapOvr>
    <a:masterClrMapping/>
  </p:clrMapOvr>
  <p:transition spd="slow">
    <p:strips dir="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BDBFED-BFC7-94BB-611D-46E3BA3FFEC2}"/>
              </a:ext>
            </a:extLst>
          </p:cNvPr>
          <p:cNvSpPr>
            <a:spLocks noGrp="1"/>
          </p:cNvSpPr>
          <p:nvPr>
            <p:ph type="title"/>
          </p:nvPr>
        </p:nvSpPr>
        <p:spPr/>
        <p:txBody>
          <a:bodyPr/>
          <a:lstStyle/>
          <a:p>
            <a:r>
              <a:rPr lang="pt-PT" dirty="0"/>
              <a:t> último(s) RASI</a:t>
            </a:r>
          </a:p>
        </p:txBody>
      </p:sp>
      <p:sp>
        <p:nvSpPr>
          <p:cNvPr id="3" name="Marcador de Posição de Conteúdo 2">
            <a:extLst>
              <a:ext uri="{FF2B5EF4-FFF2-40B4-BE49-F238E27FC236}">
                <a16:creationId xmlns:a16="http://schemas.microsoft.com/office/drawing/2014/main" id="{8A2D0FFB-9723-A1CB-7C96-362773FFE0D9}"/>
              </a:ext>
            </a:extLst>
          </p:cNvPr>
          <p:cNvSpPr>
            <a:spLocks noGrp="1"/>
          </p:cNvSpPr>
          <p:nvPr>
            <p:ph idx="1"/>
          </p:nvPr>
        </p:nvSpPr>
        <p:spPr>
          <a:xfrm>
            <a:off x="611560" y="1981200"/>
            <a:ext cx="7846640" cy="4616152"/>
          </a:xfrm>
        </p:spPr>
        <p:txBody>
          <a:bodyPr/>
          <a:lstStyle/>
          <a:p>
            <a:r>
              <a:rPr lang="pt-PT" sz="1800" dirty="0">
                <a:effectLst/>
                <a:latin typeface="Times New Roman" panose="02020603050405020304" pitchFamily="18" charset="0"/>
                <a:ea typeface="Cambria" panose="02040503050406030204" pitchFamily="18" charset="0"/>
              </a:rPr>
              <a:t>RASI (2022) dá conta que </a:t>
            </a:r>
            <a:r>
              <a:rPr lang="pt-PT" sz="1800" dirty="0">
                <a:solidFill>
                  <a:srgbClr val="0A0A0A"/>
                </a:solidFill>
                <a:effectLst/>
                <a:latin typeface="Times New Roman" panose="02020603050405020304" pitchFamily="18" charset="0"/>
                <a:ea typeface="Cambria" panose="02040503050406030204" pitchFamily="18" charset="0"/>
              </a:rPr>
              <a:t>a delinquência juvenil participada subiu 7,3%, já </a:t>
            </a:r>
            <a:r>
              <a:rPr lang="pt-PT" sz="1800" b="1" u="sng" dirty="0">
                <a:solidFill>
                  <a:srgbClr val="0A0A0A"/>
                </a:solidFill>
                <a:effectLst/>
                <a:latin typeface="Times New Roman" panose="02020603050405020304" pitchFamily="18" charset="0"/>
                <a:ea typeface="Cambria" panose="02040503050406030204" pitchFamily="18" charset="0"/>
              </a:rPr>
              <a:t>com repercussões </a:t>
            </a:r>
            <a:r>
              <a:rPr lang="pt-PT" sz="1800" dirty="0">
                <a:solidFill>
                  <a:srgbClr val="0A0A0A"/>
                </a:solidFill>
                <a:effectLst/>
                <a:latin typeface="Times New Roman" panose="02020603050405020304" pitchFamily="18" charset="0"/>
                <a:ea typeface="Cambria" panose="02040503050406030204" pitchFamily="18" charset="0"/>
              </a:rPr>
              <a:t>a serem registadas</a:t>
            </a:r>
          </a:p>
          <a:p>
            <a:r>
              <a:rPr lang="pt-PT" sz="1800" dirty="0">
                <a:effectLst/>
                <a:latin typeface="Times New Roman" panose="02020603050405020304" pitchFamily="18" charset="0"/>
                <a:ea typeface="Cambria" panose="02040503050406030204" pitchFamily="18" charset="0"/>
              </a:rPr>
              <a:t>RASI (2023) dá conta que </a:t>
            </a:r>
            <a:r>
              <a:rPr lang="pt-PT" sz="1800" dirty="0">
                <a:solidFill>
                  <a:srgbClr val="0A0A0A"/>
                </a:solidFill>
                <a:effectLst/>
                <a:latin typeface="Times New Roman" panose="02020603050405020304" pitchFamily="18" charset="0"/>
                <a:ea typeface="Cambria" panose="02040503050406030204" pitchFamily="18" charset="0"/>
              </a:rPr>
              <a:t>a delinquência juvenil participada subiu 8,7%</a:t>
            </a:r>
            <a:endParaRPr lang="pt-PT" sz="1800" dirty="0">
              <a:solidFill>
                <a:srgbClr val="0A0A0A"/>
              </a:solidFill>
              <a:latin typeface="Times New Roman" panose="02020603050405020304" pitchFamily="18" charset="0"/>
              <a:ea typeface="Cambria" panose="02040503050406030204" pitchFamily="18" charset="0"/>
            </a:endParaRPr>
          </a:p>
        </p:txBody>
      </p:sp>
      <p:sp>
        <p:nvSpPr>
          <p:cNvPr id="4" name="Marcador de Posição do Rodapé 3">
            <a:extLst>
              <a:ext uri="{FF2B5EF4-FFF2-40B4-BE49-F238E27FC236}">
                <a16:creationId xmlns:a16="http://schemas.microsoft.com/office/drawing/2014/main" id="{400CA33C-BF56-5DCB-1EB3-DA480AB96FE9}"/>
              </a:ext>
            </a:extLst>
          </p:cNvPr>
          <p:cNvSpPr>
            <a:spLocks noGrp="1"/>
          </p:cNvSpPr>
          <p:nvPr>
            <p:ph type="ftr" sz="quarter" idx="11"/>
          </p:nvPr>
        </p:nvSpPr>
        <p:spPr/>
        <p:txBody>
          <a:bodyPr/>
          <a:lstStyle/>
          <a:p>
            <a:pPr>
              <a:defRPr/>
            </a:pPr>
            <a:endParaRPr lang="pt-PT" altLang="pt-PT" dirty="0"/>
          </a:p>
        </p:txBody>
      </p:sp>
      <p:sp>
        <p:nvSpPr>
          <p:cNvPr id="5" name="Não É Igual A 4">
            <a:extLst>
              <a:ext uri="{FF2B5EF4-FFF2-40B4-BE49-F238E27FC236}">
                <a16:creationId xmlns:a16="http://schemas.microsoft.com/office/drawing/2014/main" id="{B5994AE2-CF34-7BBA-83F0-E725C647E958}"/>
              </a:ext>
            </a:extLst>
          </p:cNvPr>
          <p:cNvSpPr/>
          <p:nvPr/>
        </p:nvSpPr>
        <p:spPr bwMode="auto">
          <a:xfrm>
            <a:off x="2555776" y="1037084"/>
            <a:ext cx="216024" cy="288032"/>
          </a:xfrm>
          <a:prstGeom prst="mathNot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pic>
        <p:nvPicPr>
          <p:cNvPr id="6" name="Imagem 5">
            <a:extLst>
              <a:ext uri="{FF2B5EF4-FFF2-40B4-BE49-F238E27FC236}">
                <a16:creationId xmlns:a16="http://schemas.microsoft.com/office/drawing/2014/main" id="{465461D3-416F-DF9D-2E5A-A37F972E5CEF}"/>
              </a:ext>
            </a:extLst>
          </p:cNvPr>
          <p:cNvPicPr>
            <a:picLocks noChangeAspect="1"/>
          </p:cNvPicPr>
          <p:nvPr/>
        </p:nvPicPr>
        <p:blipFill>
          <a:blip r:embed="rId2"/>
          <a:stretch>
            <a:fillRect/>
          </a:stretch>
        </p:blipFill>
        <p:spPr>
          <a:xfrm>
            <a:off x="1187624" y="3048786"/>
            <a:ext cx="6220693" cy="2543530"/>
          </a:xfrm>
          <a:prstGeom prst="rect">
            <a:avLst/>
          </a:prstGeom>
        </p:spPr>
      </p:pic>
      <p:grpSp>
        <p:nvGrpSpPr>
          <p:cNvPr id="10" name="Agrupar 9">
            <a:extLst>
              <a:ext uri="{FF2B5EF4-FFF2-40B4-BE49-F238E27FC236}">
                <a16:creationId xmlns:a16="http://schemas.microsoft.com/office/drawing/2014/main" id="{79F649A9-E6AE-FEA4-96AC-61592A1EA532}"/>
              </a:ext>
            </a:extLst>
          </p:cNvPr>
          <p:cNvGrpSpPr/>
          <p:nvPr/>
        </p:nvGrpSpPr>
        <p:grpSpPr>
          <a:xfrm>
            <a:off x="6225626" y="5414258"/>
            <a:ext cx="349920" cy="210240"/>
            <a:chOff x="6225626" y="5414258"/>
            <a:chExt cx="349920" cy="210240"/>
          </a:xfrm>
        </p:grpSpPr>
        <mc:AlternateContent xmlns:mc="http://schemas.openxmlformats.org/markup-compatibility/2006" xmlns:p14="http://schemas.microsoft.com/office/powerpoint/2010/main" xmlns:aink="http://schemas.microsoft.com/office/drawing/2016/ink">
          <mc:Choice Requires="p14 aink">
            <p:contentPart p14:bwMode="auto" r:id="rId3">
              <p14:nvContentPartPr>
                <p14:cNvPr id="7" name="Tinta 6">
                  <a:extLst>
                    <a:ext uri="{FF2B5EF4-FFF2-40B4-BE49-F238E27FC236}">
                      <a16:creationId xmlns:a16="http://schemas.microsoft.com/office/drawing/2014/main" id="{69008D63-211E-C47D-CCE9-184577F6E7AE}"/>
                    </a:ext>
                  </a:extLst>
                </p14:cNvPr>
                <p14:cNvContentPartPr/>
                <p14:nvPr/>
              </p14:nvContentPartPr>
              <p14:xfrm>
                <a:off x="6225626" y="5429738"/>
                <a:ext cx="135000" cy="194760"/>
              </p14:xfrm>
            </p:contentPart>
          </mc:Choice>
          <mc:Fallback xmlns="">
            <p:pic>
              <p:nvPicPr>
                <p:cNvPr id="7" name="Tinta 6">
                  <a:extLst>
                    <a:ext uri="{FF2B5EF4-FFF2-40B4-BE49-F238E27FC236}">
                      <a16:creationId xmlns:a16="http://schemas.microsoft.com/office/drawing/2014/main" id="{69008D63-211E-C47D-CCE9-184577F6E7AE}"/>
                    </a:ext>
                  </a:extLst>
                </p:cNvPr>
                <p:cNvPicPr/>
                <p:nvPr/>
              </p:nvPicPr>
              <p:blipFill>
                <a:blip r:embed="rId4"/>
                <a:stretch>
                  <a:fillRect/>
                </a:stretch>
              </p:blipFill>
              <p:spPr>
                <a:xfrm>
                  <a:off x="6219506" y="5423618"/>
                  <a:ext cx="147240" cy="207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8" name="Tinta 7">
                  <a:extLst>
                    <a:ext uri="{FF2B5EF4-FFF2-40B4-BE49-F238E27FC236}">
                      <a16:creationId xmlns:a16="http://schemas.microsoft.com/office/drawing/2014/main" id="{A2058AD8-2351-FD2A-C951-71E71B1C8161}"/>
                    </a:ext>
                  </a:extLst>
                </p14:cNvPr>
                <p14:cNvContentPartPr/>
                <p14:nvPr/>
              </p14:nvContentPartPr>
              <p14:xfrm>
                <a:off x="6390506" y="5506418"/>
                <a:ext cx="360" cy="360"/>
              </p14:xfrm>
            </p:contentPart>
          </mc:Choice>
          <mc:Fallback xmlns="">
            <p:pic>
              <p:nvPicPr>
                <p:cNvPr id="8" name="Tinta 7">
                  <a:extLst>
                    <a:ext uri="{FF2B5EF4-FFF2-40B4-BE49-F238E27FC236}">
                      <a16:creationId xmlns:a16="http://schemas.microsoft.com/office/drawing/2014/main" id="{A2058AD8-2351-FD2A-C951-71E71B1C8161}"/>
                    </a:ext>
                  </a:extLst>
                </p:cNvPr>
                <p:cNvPicPr/>
                <p:nvPr/>
              </p:nvPicPr>
              <p:blipFill>
                <a:blip r:embed="rId6"/>
                <a:stretch>
                  <a:fillRect/>
                </a:stretch>
              </p:blipFill>
              <p:spPr>
                <a:xfrm>
                  <a:off x="6384386" y="5500298"/>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9" name="Tinta 8">
                  <a:extLst>
                    <a:ext uri="{FF2B5EF4-FFF2-40B4-BE49-F238E27FC236}">
                      <a16:creationId xmlns:a16="http://schemas.microsoft.com/office/drawing/2014/main" id="{D82DA13C-E77C-7CCB-D1FA-D9369DE6377D}"/>
                    </a:ext>
                  </a:extLst>
                </p14:cNvPr>
                <p14:cNvContentPartPr/>
                <p14:nvPr/>
              </p14:nvContentPartPr>
              <p14:xfrm>
                <a:off x="6457826" y="5414258"/>
                <a:ext cx="117720" cy="113760"/>
              </p14:xfrm>
            </p:contentPart>
          </mc:Choice>
          <mc:Fallback xmlns="">
            <p:pic>
              <p:nvPicPr>
                <p:cNvPr id="9" name="Tinta 8">
                  <a:extLst>
                    <a:ext uri="{FF2B5EF4-FFF2-40B4-BE49-F238E27FC236}">
                      <a16:creationId xmlns:a16="http://schemas.microsoft.com/office/drawing/2014/main" id="{D82DA13C-E77C-7CCB-D1FA-D9369DE6377D}"/>
                    </a:ext>
                  </a:extLst>
                </p:cNvPr>
                <p:cNvPicPr/>
                <p:nvPr/>
              </p:nvPicPr>
              <p:blipFill>
                <a:blip r:embed="rId8"/>
                <a:stretch>
                  <a:fillRect/>
                </a:stretch>
              </p:blipFill>
              <p:spPr>
                <a:xfrm>
                  <a:off x="6451706" y="5408138"/>
                  <a:ext cx="129960" cy="12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1" name="Tinta 10">
                <a:extLst>
                  <a:ext uri="{FF2B5EF4-FFF2-40B4-BE49-F238E27FC236}">
                    <a16:creationId xmlns:a16="http://schemas.microsoft.com/office/drawing/2014/main" id="{4186415B-27D7-9E54-B147-31BCBFA96A2F}"/>
                  </a:ext>
                </a:extLst>
              </p14:cNvPr>
              <p14:cNvContentPartPr/>
              <p14:nvPr/>
            </p14:nvContentPartPr>
            <p14:xfrm>
              <a:off x="1700066" y="3159218"/>
              <a:ext cx="816480" cy="31320"/>
            </p14:xfrm>
          </p:contentPart>
        </mc:Choice>
        <mc:Fallback xmlns="">
          <p:pic>
            <p:nvPicPr>
              <p:cNvPr id="11" name="Tinta 10">
                <a:extLst>
                  <a:ext uri="{FF2B5EF4-FFF2-40B4-BE49-F238E27FC236}">
                    <a16:creationId xmlns:a16="http://schemas.microsoft.com/office/drawing/2014/main" id="{4186415B-27D7-9E54-B147-31BCBFA96A2F}"/>
                  </a:ext>
                </a:extLst>
              </p:cNvPr>
              <p:cNvPicPr/>
              <p:nvPr/>
            </p:nvPicPr>
            <p:blipFill>
              <a:blip r:embed="rId10"/>
              <a:stretch>
                <a:fillRect/>
              </a:stretch>
            </p:blipFill>
            <p:spPr>
              <a:xfrm>
                <a:off x="1646426" y="3051218"/>
                <a:ext cx="92412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Tinta 11">
                <a:extLst>
                  <a:ext uri="{FF2B5EF4-FFF2-40B4-BE49-F238E27FC236}">
                    <a16:creationId xmlns:a16="http://schemas.microsoft.com/office/drawing/2014/main" id="{4F2662DB-1894-45A4-12E4-6A658B34971C}"/>
                  </a:ext>
                </a:extLst>
              </p14:cNvPr>
              <p14:cNvContentPartPr/>
              <p14:nvPr/>
            </p14:nvContentPartPr>
            <p14:xfrm>
              <a:off x="1772066" y="3677618"/>
              <a:ext cx="2326680" cy="51840"/>
            </p14:xfrm>
          </p:contentPart>
        </mc:Choice>
        <mc:Fallback xmlns="">
          <p:pic>
            <p:nvPicPr>
              <p:cNvPr id="12" name="Tinta 11">
                <a:extLst>
                  <a:ext uri="{FF2B5EF4-FFF2-40B4-BE49-F238E27FC236}">
                    <a16:creationId xmlns:a16="http://schemas.microsoft.com/office/drawing/2014/main" id="{4F2662DB-1894-45A4-12E4-6A658B34971C}"/>
                  </a:ext>
                </a:extLst>
              </p:cNvPr>
              <p:cNvPicPr/>
              <p:nvPr/>
            </p:nvPicPr>
            <p:blipFill>
              <a:blip r:embed="rId12"/>
              <a:stretch>
                <a:fillRect/>
              </a:stretch>
            </p:blipFill>
            <p:spPr>
              <a:xfrm>
                <a:off x="1718426" y="3569978"/>
                <a:ext cx="24343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4" name="Tinta 13">
                <a:extLst>
                  <a:ext uri="{FF2B5EF4-FFF2-40B4-BE49-F238E27FC236}">
                    <a16:creationId xmlns:a16="http://schemas.microsoft.com/office/drawing/2014/main" id="{884F1DCD-81C4-3052-081B-B17D7D517894}"/>
                  </a:ext>
                </a:extLst>
              </p14:cNvPr>
              <p14:cNvContentPartPr/>
              <p14:nvPr/>
            </p14:nvContentPartPr>
            <p14:xfrm>
              <a:off x="1607546" y="4186298"/>
              <a:ext cx="3421800" cy="15840"/>
            </p14:xfrm>
          </p:contentPart>
        </mc:Choice>
        <mc:Fallback xmlns="">
          <p:pic>
            <p:nvPicPr>
              <p:cNvPr id="14" name="Tinta 13">
                <a:extLst>
                  <a:ext uri="{FF2B5EF4-FFF2-40B4-BE49-F238E27FC236}">
                    <a16:creationId xmlns:a16="http://schemas.microsoft.com/office/drawing/2014/main" id="{884F1DCD-81C4-3052-081B-B17D7D517894}"/>
                  </a:ext>
                </a:extLst>
              </p:cNvPr>
              <p:cNvPicPr/>
              <p:nvPr/>
            </p:nvPicPr>
            <p:blipFill>
              <a:blip r:embed="rId14"/>
              <a:stretch>
                <a:fillRect/>
              </a:stretch>
            </p:blipFill>
            <p:spPr>
              <a:xfrm>
                <a:off x="1553546" y="4078298"/>
                <a:ext cx="3529440" cy="231480"/>
              </a:xfrm>
              <a:prstGeom prst="rect">
                <a:avLst/>
              </a:prstGeom>
            </p:spPr>
          </p:pic>
        </mc:Fallback>
      </mc:AlternateContent>
    </p:spTree>
    <p:extLst>
      <p:ext uri="{BB962C8B-B14F-4D97-AF65-F5344CB8AC3E}">
        <p14:creationId xmlns:p14="http://schemas.microsoft.com/office/powerpoint/2010/main" val="2484280062"/>
      </p:ext>
    </p:extLst>
  </p:cSld>
  <p:clrMapOvr>
    <a:masterClrMapping/>
  </p:clrMapOvr>
  <p:transition spd="slow">
    <p:strips dir="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D1615-87E4-B13E-A43C-41BCDCFC212C}"/>
            </a:ext>
          </a:extLst>
        </p:cNvPr>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46918D97-F0C2-60C4-3F7D-1C2945763AE7}"/>
              </a:ext>
            </a:extLst>
          </p:cNvPr>
          <p:cNvSpPr>
            <a:spLocks noGrp="1"/>
          </p:cNvSpPr>
          <p:nvPr>
            <p:ph idx="1"/>
          </p:nvPr>
        </p:nvSpPr>
        <p:spPr>
          <a:xfrm>
            <a:off x="323528" y="188640"/>
            <a:ext cx="8134672" cy="5907360"/>
          </a:xfrm>
        </p:spPr>
        <p:txBody>
          <a:bodyPr/>
          <a:lstStyle/>
          <a:p>
            <a:pPr marL="0" indent="0">
              <a:buNone/>
            </a:pPr>
            <a:r>
              <a:rPr lang="pt-PT" sz="1200" dirty="0">
                <a:effectLst/>
                <a:latin typeface="Times New Roman" panose="02020603050405020304" pitchFamily="18" charset="0"/>
                <a:ea typeface="Cambria" panose="02040503050406030204" pitchFamily="18" charset="0"/>
              </a:rPr>
              <a:t> Relatório da Comissão de Acompanhamento e Fiscalização dos Centros Educativos – 2024 (p. 6)</a:t>
            </a:r>
          </a:p>
          <a:p>
            <a:endParaRPr lang="pt-PT" sz="1200" dirty="0">
              <a:latin typeface="Times New Roman" panose="02020603050405020304" pitchFamily="18" charset="0"/>
              <a:ea typeface="Cambria" panose="02040503050406030204" pitchFamily="18" charset="0"/>
            </a:endParaRPr>
          </a:p>
        </p:txBody>
      </p:sp>
      <p:sp>
        <p:nvSpPr>
          <p:cNvPr id="4" name="Marcador de Posição do Rodapé 3">
            <a:extLst>
              <a:ext uri="{FF2B5EF4-FFF2-40B4-BE49-F238E27FC236}">
                <a16:creationId xmlns:a16="http://schemas.microsoft.com/office/drawing/2014/main" id="{ED7234BB-19F1-2C41-5F7F-7BF2D8C90BE7}"/>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Tinta 1">
                <a:extLst>
                  <a:ext uri="{FF2B5EF4-FFF2-40B4-BE49-F238E27FC236}">
                    <a16:creationId xmlns:a16="http://schemas.microsoft.com/office/drawing/2014/main" id="{D0C204A3-7FFC-427C-F5FD-513A3C797E88}"/>
                  </a:ext>
                </a:extLst>
              </p14:cNvPr>
              <p14:cNvContentPartPr/>
              <p14:nvPr/>
            </p14:nvContentPartPr>
            <p14:xfrm>
              <a:off x="388782" y="482908"/>
              <a:ext cx="633600" cy="799560"/>
            </p14:xfrm>
          </p:contentPart>
        </mc:Choice>
        <mc:Fallback xmlns="">
          <p:pic>
            <p:nvPicPr>
              <p:cNvPr id="2" name="Tinta 1">
                <a:extLst>
                  <a:ext uri="{FF2B5EF4-FFF2-40B4-BE49-F238E27FC236}">
                    <a16:creationId xmlns:a16="http://schemas.microsoft.com/office/drawing/2014/main" id="{F001A896-2937-33C3-FBA5-EC35A0F2CD13}"/>
                  </a:ext>
                </a:extLst>
              </p:cNvPr>
              <p:cNvPicPr/>
              <p:nvPr/>
            </p:nvPicPr>
            <p:blipFill>
              <a:blip r:embed="rId4"/>
              <a:stretch>
                <a:fillRect/>
              </a:stretch>
            </p:blipFill>
            <p:spPr>
              <a:xfrm>
                <a:off x="371142" y="464908"/>
                <a:ext cx="669240" cy="835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Tinta 4">
                <a:extLst>
                  <a:ext uri="{FF2B5EF4-FFF2-40B4-BE49-F238E27FC236}">
                    <a16:creationId xmlns:a16="http://schemas.microsoft.com/office/drawing/2014/main" id="{B90CF155-DC63-2E52-079D-7C7FCF36AF84}"/>
                  </a:ext>
                </a:extLst>
              </p14:cNvPr>
              <p14:cNvContentPartPr/>
              <p14:nvPr/>
            </p14:nvContentPartPr>
            <p14:xfrm>
              <a:off x="4449942" y="1420348"/>
              <a:ext cx="2372400" cy="61560"/>
            </p14:xfrm>
          </p:contentPart>
        </mc:Choice>
        <mc:Fallback xmlns="">
          <p:pic>
            <p:nvPicPr>
              <p:cNvPr id="5" name="Tinta 4">
                <a:extLst>
                  <a:ext uri="{FF2B5EF4-FFF2-40B4-BE49-F238E27FC236}">
                    <a16:creationId xmlns:a16="http://schemas.microsoft.com/office/drawing/2014/main" id="{C1EB6C90-E29B-EF6E-CDE3-94E350484C1F}"/>
                  </a:ext>
                </a:extLst>
              </p:cNvPr>
              <p:cNvPicPr/>
              <p:nvPr/>
            </p:nvPicPr>
            <p:blipFill>
              <a:blip r:embed="rId6"/>
              <a:stretch>
                <a:fillRect/>
              </a:stretch>
            </p:blipFill>
            <p:spPr>
              <a:xfrm>
                <a:off x="4431942" y="1402708"/>
                <a:ext cx="2408040" cy="97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7" name="Tinta 6">
                <a:extLst>
                  <a:ext uri="{FF2B5EF4-FFF2-40B4-BE49-F238E27FC236}">
                    <a16:creationId xmlns:a16="http://schemas.microsoft.com/office/drawing/2014/main" id="{B0664B6E-13FA-8EBE-DC45-C7058BB11601}"/>
                  </a:ext>
                </a:extLst>
              </p14:cNvPr>
              <p14:cNvContentPartPr/>
              <p14:nvPr/>
            </p14:nvContentPartPr>
            <p14:xfrm>
              <a:off x="1598742" y="1692508"/>
              <a:ext cx="2817720" cy="79920"/>
            </p14:xfrm>
          </p:contentPart>
        </mc:Choice>
        <mc:Fallback xmlns="">
          <p:pic>
            <p:nvPicPr>
              <p:cNvPr id="7" name="Tinta 6">
                <a:extLst>
                  <a:ext uri="{FF2B5EF4-FFF2-40B4-BE49-F238E27FC236}">
                    <a16:creationId xmlns:a16="http://schemas.microsoft.com/office/drawing/2014/main" id="{74DC4315-6F3B-83E6-8053-8B69CD71F6A1}"/>
                  </a:ext>
                </a:extLst>
              </p:cNvPr>
              <p:cNvPicPr/>
              <p:nvPr/>
            </p:nvPicPr>
            <p:blipFill>
              <a:blip r:embed="rId8"/>
              <a:stretch>
                <a:fillRect/>
              </a:stretch>
            </p:blipFill>
            <p:spPr>
              <a:xfrm>
                <a:off x="1581102" y="1674868"/>
                <a:ext cx="2853360" cy="115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8" name="Tinta 7">
                <a:extLst>
                  <a:ext uri="{FF2B5EF4-FFF2-40B4-BE49-F238E27FC236}">
                    <a16:creationId xmlns:a16="http://schemas.microsoft.com/office/drawing/2014/main" id="{9B9ACB7C-BB0D-871C-6F4E-5C6B72D96743}"/>
                  </a:ext>
                </a:extLst>
              </p14:cNvPr>
              <p14:cNvContentPartPr/>
              <p14:nvPr/>
            </p14:nvContentPartPr>
            <p14:xfrm>
              <a:off x="4670262" y="1729948"/>
              <a:ext cx="2161440" cy="52200"/>
            </p14:xfrm>
          </p:contentPart>
        </mc:Choice>
        <mc:Fallback xmlns="">
          <p:pic>
            <p:nvPicPr>
              <p:cNvPr id="8" name="Tinta 7">
                <a:extLst>
                  <a:ext uri="{FF2B5EF4-FFF2-40B4-BE49-F238E27FC236}">
                    <a16:creationId xmlns:a16="http://schemas.microsoft.com/office/drawing/2014/main" id="{2A00938E-5536-F125-3CB5-10067A8A1BBE}"/>
                  </a:ext>
                </a:extLst>
              </p:cNvPr>
              <p:cNvPicPr/>
              <p:nvPr/>
            </p:nvPicPr>
            <p:blipFill>
              <a:blip r:embed="rId10"/>
              <a:stretch>
                <a:fillRect/>
              </a:stretch>
            </p:blipFill>
            <p:spPr>
              <a:xfrm>
                <a:off x="4652262" y="1711948"/>
                <a:ext cx="2197080" cy="87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9" name="Tinta 8">
                <a:extLst>
                  <a:ext uri="{FF2B5EF4-FFF2-40B4-BE49-F238E27FC236}">
                    <a16:creationId xmlns:a16="http://schemas.microsoft.com/office/drawing/2014/main" id="{EB19350A-C1A5-C3D6-2945-9C01DDCF0ADA}"/>
                  </a:ext>
                </a:extLst>
              </p14:cNvPr>
              <p14:cNvContentPartPr/>
              <p14:nvPr/>
            </p14:nvContentPartPr>
            <p14:xfrm>
              <a:off x="1598742" y="2011468"/>
              <a:ext cx="1158480" cy="14760"/>
            </p14:xfrm>
          </p:contentPart>
        </mc:Choice>
        <mc:Fallback xmlns="">
          <p:pic>
            <p:nvPicPr>
              <p:cNvPr id="9" name="Tinta 8">
                <a:extLst>
                  <a:ext uri="{FF2B5EF4-FFF2-40B4-BE49-F238E27FC236}">
                    <a16:creationId xmlns:a16="http://schemas.microsoft.com/office/drawing/2014/main" id="{7196AB96-D8FF-D39B-9115-8A1E00E394A4}"/>
                  </a:ext>
                </a:extLst>
              </p:cNvPr>
              <p:cNvPicPr/>
              <p:nvPr/>
            </p:nvPicPr>
            <p:blipFill>
              <a:blip r:embed="rId12"/>
              <a:stretch>
                <a:fillRect/>
              </a:stretch>
            </p:blipFill>
            <p:spPr>
              <a:xfrm>
                <a:off x="1581102" y="1993468"/>
                <a:ext cx="1194120" cy="50400"/>
              </a:xfrm>
              <a:prstGeom prst="rect">
                <a:avLst/>
              </a:prstGeom>
            </p:spPr>
          </p:pic>
        </mc:Fallback>
      </mc:AlternateContent>
      <p:pic>
        <p:nvPicPr>
          <p:cNvPr id="13" name="Imagem 12">
            <a:extLst>
              <a:ext uri="{FF2B5EF4-FFF2-40B4-BE49-F238E27FC236}">
                <a16:creationId xmlns:a16="http://schemas.microsoft.com/office/drawing/2014/main" id="{931A88B1-B74E-DDB3-25F9-2A5CD22A48A4}"/>
              </a:ext>
            </a:extLst>
          </p:cNvPr>
          <p:cNvPicPr>
            <a:picLocks noChangeAspect="1"/>
          </p:cNvPicPr>
          <p:nvPr/>
        </p:nvPicPr>
        <p:blipFill>
          <a:blip r:embed="rId13"/>
          <a:stretch>
            <a:fillRect/>
          </a:stretch>
        </p:blipFill>
        <p:spPr>
          <a:xfrm>
            <a:off x="3924346" y="3749064"/>
            <a:ext cx="4533854" cy="2879943"/>
          </a:xfrm>
          <a:prstGeom prst="rect">
            <a:avLst/>
          </a:prstGeom>
        </p:spPr>
      </p:pic>
      <p:pic>
        <p:nvPicPr>
          <p:cNvPr id="15" name="Imagem 14">
            <a:extLst>
              <a:ext uri="{FF2B5EF4-FFF2-40B4-BE49-F238E27FC236}">
                <a16:creationId xmlns:a16="http://schemas.microsoft.com/office/drawing/2014/main" id="{CA1BD727-B515-7245-667B-00F8DB6A5230}"/>
              </a:ext>
            </a:extLst>
          </p:cNvPr>
          <p:cNvPicPr>
            <a:picLocks noChangeAspect="1"/>
          </p:cNvPicPr>
          <p:nvPr/>
        </p:nvPicPr>
        <p:blipFill>
          <a:blip r:embed="rId14"/>
          <a:stretch>
            <a:fillRect/>
          </a:stretch>
        </p:blipFill>
        <p:spPr>
          <a:xfrm>
            <a:off x="1079299" y="548680"/>
            <a:ext cx="5963482" cy="3458058"/>
          </a:xfrm>
          <a:prstGeom prst="rect">
            <a:avLst/>
          </a:prstGeom>
        </p:spPr>
      </p:pic>
      <mc:AlternateContent xmlns:mc="http://schemas.openxmlformats.org/markup-compatibility/2006" xmlns:p14="http://schemas.microsoft.com/office/powerpoint/2010/main">
        <mc:Choice Requires="p14">
          <p:contentPart p14:bwMode="auto" r:id="rId15">
            <p14:nvContentPartPr>
              <p14:cNvPr id="17" name="Tinta 16">
                <a:extLst>
                  <a:ext uri="{FF2B5EF4-FFF2-40B4-BE49-F238E27FC236}">
                    <a16:creationId xmlns:a16="http://schemas.microsoft.com/office/drawing/2014/main" id="{44BD6DA5-F803-6A81-9FF0-956116106E50}"/>
                  </a:ext>
                </a:extLst>
              </p14:cNvPr>
              <p14:cNvContentPartPr/>
              <p14:nvPr/>
            </p14:nvContentPartPr>
            <p14:xfrm>
              <a:off x="5301146" y="6071618"/>
              <a:ext cx="1402920" cy="5400"/>
            </p14:xfrm>
          </p:contentPart>
        </mc:Choice>
        <mc:Fallback xmlns="">
          <p:pic>
            <p:nvPicPr>
              <p:cNvPr id="17" name="Tinta 16">
                <a:extLst>
                  <a:ext uri="{FF2B5EF4-FFF2-40B4-BE49-F238E27FC236}">
                    <a16:creationId xmlns:a16="http://schemas.microsoft.com/office/drawing/2014/main" id="{44BD6DA5-F803-6A81-9FF0-956116106E50}"/>
                  </a:ext>
                </a:extLst>
              </p:cNvPr>
              <p:cNvPicPr/>
              <p:nvPr/>
            </p:nvPicPr>
            <p:blipFill>
              <a:blip r:embed="rId16"/>
              <a:stretch>
                <a:fillRect/>
              </a:stretch>
            </p:blipFill>
            <p:spPr>
              <a:xfrm>
                <a:off x="5247146" y="5963618"/>
                <a:ext cx="15105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Tinta 17">
                <a:extLst>
                  <a:ext uri="{FF2B5EF4-FFF2-40B4-BE49-F238E27FC236}">
                    <a16:creationId xmlns:a16="http://schemas.microsoft.com/office/drawing/2014/main" id="{FC021D7C-0809-3BC4-0A5F-6B2B25F628F8}"/>
                  </a:ext>
                </a:extLst>
              </p14:cNvPr>
              <p14:cNvContentPartPr/>
              <p14:nvPr/>
            </p14:nvContentPartPr>
            <p14:xfrm>
              <a:off x="4623266" y="2732618"/>
              <a:ext cx="2162520" cy="118800"/>
            </p14:xfrm>
          </p:contentPart>
        </mc:Choice>
        <mc:Fallback xmlns="">
          <p:pic>
            <p:nvPicPr>
              <p:cNvPr id="18" name="Tinta 17">
                <a:extLst>
                  <a:ext uri="{FF2B5EF4-FFF2-40B4-BE49-F238E27FC236}">
                    <a16:creationId xmlns:a16="http://schemas.microsoft.com/office/drawing/2014/main" id="{FC021D7C-0809-3BC4-0A5F-6B2B25F628F8}"/>
                  </a:ext>
                </a:extLst>
              </p:cNvPr>
              <p:cNvPicPr/>
              <p:nvPr/>
            </p:nvPicPr>
            <p:blipFill>
              <a:blip r:embed="rId18"/>
              <a:stretch>
                <a:fillRect/>
              </a:stretch>
            </p:blipFill>
            <p:spPr>
              <a:xfrm>
                <a:off x="4569266" y="2624618"/>
                <a:ext cx="2270160" cy="3344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Tinta 18">
                <a:extLst>
                  <a:ext uri="{FF2B5EF4-FFF2-40B4-BE49-F238E27FC236}">
                    <a16:creationId xmlns:a16="http://schemas.microsoft.com/office/drawing/2014/main" id="{69B6949A-392D-BD52-5863-5EF9527411BF}"/>
                  </a:ext>
                </a:extLst>
              </p14:cNvPr>
              <p14:cNvContentPartPr/>
              <p14:nvPr/>
            </p14:nvContentPartPr>
            <p14:xfrm>
              <a:off x="1432946" y="3112778"/>
              <a:ext cx="5260680" cy="103680"/>
            </p14:xfrm>
          </p:contentPart>
        </mc:Choice>
        <mc:Fallback xmlns="">
          <p:pic>
            <p:nvPicPr>
              <p:cNvPr id="19" name="Tinta 18">
                <a:extLst>
                  <a:ext uri="{FF2B5EF4-FFF2-40B4-BE49-F238E27FC236}">
                    <a16:creationId xmlns:a16="http://schemas.microsoft.com/office/drawing/2014/main" id="{69B6949A-392D-BD52-5863-5EF9527411BF}"/>
                  </a:ext>
                </a:extLst>
              </p:cNvPr>
              <p:cNvPicPr/>
              <p:nvPr/>
            </p:nvPicPr>
            <p:blipFill>
              <a:blip r:embed="rId20"/>
              <a:stretch>
                <a:fillRect/>
              </a:stretch>
            </p:blipFill>
            <p:spPr>
              <a:xfrm>
                <a:off x="1378946" y="3004778"/>
                <a:ext cx="536832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Tinta 19">
                <a:extLst>
                  <a:ext uri="{FF2B5EF4-FFF2-40B4-BE49-F238E27FC236}">
                    <a16:creationId xmlns:a16="http://schemas.microsoft.com/office/drawing/2014/main" id="{D87024B8-4A28-8E56-EAD8-46098BD35043}"/>
                  </a:ext>
                </a:extLst>
              </p14:cNvPr>
              <p14:cNvContentPartPr/>
              <p14:nvPr/>
            </p14:nvContentPartPr>
            <p14:xfrm>
              <a:off x="1813106" y="3368378"/>
              <a:ext cx="2410200" cy="125280"/>
            </p14:xfrm>
          </p:contentPart>
        </mc:Choice>
        <mc:Fallback xmlns="">
          <p:pic>
            <p:nvPicPr>
              <p:cNvPr id="20" name="Tinta 19">
                <a:extLst>
                  <a:ext uri="{FF2B5EF4-FFF2-40B4-BE49-F238E27FC236}">
                    <a16:creationId xmlns:a16="http://schemas.microsoft.com/office/drawing/2014/main" id="{D87024B8-4A28-8E56-EAD8-46098BD35043}"/>
                  </a:ext>
                </a:extLst>
              </p:cNvPr>
              <p:cNvPicPr/>
              <p:nvPr/>
            </p:nvPicPr>
            <p:blipFill>
              <a:blip r:embed="rId22"/>
              <a:stretch>
                <a:fillRect/>
              </a:stretch>
            </p:blipFill>
            <p:spPr>
              <a:xfrm>
                <a:off x="1759466" y="3260378"/>
                <a:ext cx="2517840" cy="340920"/>
              </a:xfrm>
              <a:prstGeom prst="rect">
                <a:avLst/>
              </a:prstGeom>
            </p:spPr>
          </p:pic>
        </mc:Fallback>
      </mc:AlternateContent>
    </p:spTree>
    <p:extLst>
      <p:ext uri="{BB962C8B-B14F-4D97-AF65-F5344CB8AC3E}">
        <p14:creationId xmlns:p14="http://schemas.microsoft.com/office/powerpoint/2010/main" val="57352226"/>
      </p:ext>
    </p:extLst>
  </p:cSld>
  <p:clrMapOvr>
    <a:masterClrMapping/>
  </p:clrMapOvr>
  <p:transition spd="slow">
    <p:strips dir="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5EAC0-9CAE-AB14-A575-2141DE299603}"/>
            </a:ext>
          </a:extLst>
        </p:cNvPr>
        <p:cNvGrpSpPr/>
        <p:nvPr/>
      </p:nvGrpSpPr>
      <p:grpSpPr>
        <a:xfrm>
          <a:off x="0" y="0"/>
          <a:ext cx="0" cy="0"/>
          <a:chOff x="0" y="0"/>
          <a:chExt cx="0" cy="0"/>
        </a:xfrm>
      </p:grpSpPr>
      <p:sp>
        <p:nvSpPr>
          <p:cNvPr id="7" name="Título 6">
            <a:extLst>
              <a:ext uri="{FF2B5EF4-FFF2-40B4-BE49-F238E27FC236}">
                <a16:creationId xmlns:a16="http://schemas.microsoft.com/office/drawing/2014/main" id="{1E869813-5536-3CB4-4BC3-910DB1EAA413}"/>
              </a:ext>
            </a:extLst>
          </p:cNvPr>
          <p:cNvSpPr>
            <a:spLocks noGrp="1"/>
          </p:cNvSpPr>
          <p:nvPr>
            <p:ph type="title"/>
          </p:nvPr>
        </p:nvSpPr>
        <p:spPr>
          <a:xfrm>
            <a:off x="209261" y="4538741"/>
            <a:ext cx="2714624" cy="726227"/>
          </a:xfrm>
        </p:spPr>
        <p:txBody>
          <a:bodyPr/>
          <a:lstStyle/>
          <a:p>
            <a:r>
              <a:rPr lang="pt-PT" dirty="0">
                <a:solidFill>
                  <a:srgbClr val="FF0000"/>
                </a:solidFill>
                <a:highlight>
                  <a:srgbClr val="FFFF00"/>
                </a:highlight>
              </a:rPr>
              <a:t>contraciclo</a:t>
            </a:r>
          </a:p>
        </p:txBody>
      </p:sp>
      <p:sp>
        <p:nvSpPr>
          <p:cNvPr id="8" name="Título 1">
            <a:extLst>
              <a:ext uri="{FF2B5EF4-FFF2-40B4-BE49-F238E27FC236}">
                <a16:creationId xmlns:a16="http://schemas.microsoft.com/office/drawing/2014/main" id="{51FE3309-20F4-87D1-5B3A-352F580FF232}"/>
              </a:ext>
            </a:extLst>
          </p:cNvPr>
          <p:cNvSpPr>
            <a:spLocks noGrp="1"/>
          </p:cNvSpPr>
          <p:nvPr>
            <p:ph type="ftr" sz="quarter" idx="11"/>
          </p:nvPr>
        </p:nvSpPr>
        <p:spPr/>
        <p:txBody>
          <a:bodyPr/>
          <a:lstStyle/>
          <a:p>
            <a:r>
              <a:rPr lang="pt-PT" sz="1200" dirty="0">
                <a:effectLst/>
                <a:latin typeface="Times New Roman" panose="02020603050405020304" pitchFamily="18" charset="0"/>
                <a:ea typeface="Cambria" panose="02040503050406030204" pitchFamily="18" charset="0"/>
              </a:rPr>
              <a:t>Relatório da Comissão de Acompanhamento e Fiscalização dos Centros Educativos – 2024 (p.18/19 e 21)</a:t>
            </a:r>
            <a:br>
              <a:rPr lang="pt-PT" sz="4400" dirty="0">
                <a:effectLst/>
                <a:latin typeface="Times New Roman" panose="02020603050405020304" pitchFamily="18" charset="0"/>
                <a:ea typeface="Cambria" panose="02040503050406030204" pitchFamily="18" charset="0"/>
              </a:rPr>
            </a:br>
            <a:br>
              <a:rPr lang="pt-PT" altLang="pt-PT" dirty="0"/>
            </a:br>
            <a:endParaRPr lang="pt-PT" dirty="0"/>
          </a:p>
        </p:txBody>
      </p:sp>
      <p:pic>
        <p:nvPicPr>
          <p:cNvPr id="6" name="Marcador de Posição de Conteúdo 5">
            <a:extLst>
              <a:ext uri="{FF2B5EF4-FFF2-40B4-BE49-F238E27FC236}">
                <a16:creationId xmlns:a16="http://schemas.microsoft.com/office/drawing/2014/main" id="{A1B292E7-F2B3-2661-7DF1-CF472BDDB8FE}"/>
              </a:ext>
            </a:extLst>
          </p:cNvPr>
          <p:cNvPicPr>
            <a:picLocks noGrp="1" noChangeAspect="1"/>
          </p:cNvPicPr>
          <p:nvPr>
            <p:ph idx="4294967295"/>
          </p:nvPr>
        </p:nvPicPr>
        <p:blipFill>
          <a:blip r:embed="rId2"/>
          <a:stretch>
            <a:fillRect/>
          </a:stretch>
        </p:blipFill>
        <p:spPr>
          <a:xfrm>
            <a:off x="0" y="344488"/>
            <a:ext cx="2714625" cy="4114800"/>
          </a:xfrm>
        </p:spPr>
      </p:pic>
      <p:pic>
        <p:nvPicPr>
          <p:cNvPr id="9" name="Imagem 8">
            <a:extLst>
              <a:ext uri="{FF2B5EF4-FFF2-40B4-BE49-F238E27FC236}">
                <a16:creationId xmlns:a16="http://schemas.microsoft.com/office/drawing/2014/main" id="{2BCF7D82-2C9D-29DB-F599-C18D72D8DAB8}"/>
              </a:ext>
            </a:extLst>
          </p:cNvPr>
          <p:cNvPicPr>
            <a:picLocks noChangeAspect="1"/>
          </p:cNvPicPr>
          <p:nvPr/>
        </p:nvPicPr>
        <p:blipFill>
          <a:blip r:embed="rId3"/>
          <a:stretch>
            <a:fillRect/>
          </a:stretch>
        </p:blipFill>
        <p:spPr>
          <a:xfrm>
            <a:off x="3635896" y="343989"/>
            <a:ext cx="3410125" cy="3759393"/>
          </a:xfrm>
          <a:prstGeom prst="rect">
            <a:avLst/>
          </a:prstGeom>
        </p:spPr>
      </p:pic>
      <p:pic>
        <p:nvPicPr>
          <p:cNvPr id="11" name="Imagem 10">
            <a:extLst>
              <a:ext uri="{FF2B5EF4-FFF2-40B4-BE49-F238E27FC236}">
                <a16:creationId xmlns:a16="http://schemas.microsoft.com/office/drawing/2014/main" id="{69F071FB-3D83-FAB6-4E25-F59C34EE9B4C}"/>
              </a:ext>
            </a:extLst>
          </p:cNvPr>
          <p:cNvPicPr>
            <a:picLocks noChangeAspect="1"/>
          </p:cNvPicPr>
          <p:nvPr/>
        </p:nvPicPr>
        <p:blipFill>
          <a:blip r:embed="rId4"/>
          <a:stretch>
            <a:fillRect/>
          </a:stretch>
        </p:blipFill>
        <p:spPr>
          <a:xfrm>
            <a:off x="4283968" y="4296371"/>
            <a:ext cx="3505380" cy="1759040"/>
          </a:xfrm>
          <a:prstGeom prst="rect">
            <a:avLst/>
          </a:prstGeom>
        </p:spPr>
      </p:pic>
      <mc:AlternateContent xmlns:mc="http://schemas.openxmlformats.org/markup-compatibility/2006" xmlns:p14="http://schemas.microsoft.com/office/powerpoint/2010/main">
        <mc:Choice Requires="p14">
          <p:contentPart p14:bwMode="auto" r:id="rId5">
            <p14:nvContentPartPr>
              <p14:cNvPr id="12" name="Tinta 11">
                <a:extLst>
                  <a:ext uri="{FF2B5EF4-FFF2-40B4-BE49-F238E27FC236}">
                    <a16:creationId xmlns:a16="http://schemas.microsoft.com/office/drawing/2014/main" id="{C39FDFB3-6662-FCFF-A462-FA126833D5C4}"/>
                  </a:ext>
                </a:extLst>
              </p14:cNvPr>
              <p14:cNvContentPartPr/>
              <p14:nvPr/>
            </p14:nvContentPartPr>
            <p14:xfrm>
              <a:off x="1463849" y="472178"/>
              <a:ext cx="1725840" cy="17280"/>
            </p14:xfrm>
          </p:contentPart>
        </mc:Choice>
        <mc:Fallback xmlns="">
          <p:pic>
            <p:nvPicPr>
              <p:cNvPr id="12" name="Tinta 11">
                <a:extLst>
                  <a:ext uri="{FF2B5EF4-FFF2-40B4-BE49-F238E27FC236}">
                    <a16:creationId xmlns:a16="http://schemas.microsoft.com/office/drawing/2014/main" id="{C39FDFB3-6662-FCFF-A462-FA126833D5C4}"/>
                  </a:ext>
                </a:extLst>
              </p:cNvPr>
              <p:cNvPicPr/>
              <p:nvPr/>
            </p:nvPicPr>
            <p:blipFill>
              <a:blip r:embed="rId6"/>
              <a:stretch>
                <a:fillRect/>
              </a:stretch>
            </p:blipFill>
            <p:spPr>
              <a:xfrm>
                <a:off x="1410209" y="364178"/>
                <a:ext cx="1833480" cy="2329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3" name="Tinta 12">
                <a:extLst>
                  <a:ext uri="{FF2B5EF4-FFF2-40B4-BE49-F238E27FC236}">
                    <a16:creationId xmlns:a16="http://schemas.microsoft.com/office/drawing/2014/main" id="{66FDC9AA-D2A4-6B0E-7BC8-1513B6200B42}"/>
                  </a:ext>
                </a:extLst>
              </p14:cNvPr>
              <p14:cNvContentPartPr/>
              <p14:nvPr/>
            </p14:nvContentPartPr>
            <p14:xfrm>
              <a:off x="569969" y="594938"/>
              <a:ext cx="2655360" cy="88920"/>
            </p14:xfrm>
          </p:contentPart>
        </mc:Choice>
        <mc:Fallback xmlns="">
          <p:pic>
            <p:nvPicPr>
              <p:cNvPr id="13" name="Tinta 12">
                <a:extLst>
                  <a:ext uri="{FF2B5EF4-FFF2-40B4-BE49-F238E27FC236}">
                    <a16:creationId xmlns:a16="http://schemas.microsoft.com/office/drawing/2014/main" id="{66FDC9AA-D2A4-6B0E-7BC8-1513B6200B42}"/>
                  </a:ext>
                </a:extLst>
              </p:cNvPr>
              <p:cNvPicPr/>
              <p:nvPr/>
            </p:nvPicPr>
            <p:blipFill>
              <a:blip r:embed="rId8"/>
              <a:stretch>
                <a:fillRect/>
              </a:stretch>
            </p:blipFill>
            <p:spPr>
              <a:xfrm>
                <a:off x="516329" y="487298"/>
                <a:ext cx="2763000" cy="304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Tinta 14">
                <a:extLst>
                  <a:ext uri="{FF2B5EF4-FFF2-40B4-BE49-F238E27FC236}">
                    <a16:creationId xmlns:a16="http://schemas.microsoft.com/office/drawing/2014/main" id="{BFC79BD0-C40A-FAC4-E187-497C2EA1A6F7}"/>
                  </a:ext>
                </a:extLst>
              </p14:cNvPr>
              <p14:cNvContentPartPr/>
              <p14:nvPr/>
            </p14:nvContentPartPr>
            <p14:xfrm>
              <a:off x="590489" y="759818"/>
              <a:ext cx="1639080" cy="36360"/>
            </p14:xfrm>
          </p:contentPart>
        </mc:Choice>
        <mc:Fallback xmlns="">
          <p:pic>
            <p:nvPicPr>
              <p:cNvPr id="15" name="Tinta 14">
                <a:extLst>
                  <a:ext uri="{FF2B5EF4-FFF2-40B4-BE49-F238E27FC236}">
                    <a16:creationId xmlns:a16="http://schemas.microsoft.com/office/drawing/2014/main" id="{BFC79BD0-C40A-FAC4-E187-497C2EA1A6F7}"/>
                  </a:ext>
                </a:extLst>
              </p:cNvPr>
              <p:cNvPicPr/>
              <p:nvPr/>
            </p:nvPicPr>
            <p:blipFill>
              <a:blip r:embed="rId10"/>
              <a:stretch>
                <a:fillRect/>
              </a:stretch>
            </p:blipFill>
            <p:spPr>
              <a:xfrm>
                <a:off x="536489" y="652178"/>
                <a:ext cx="174672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6" name="Tinta 15">
                <a:extLst>
                  <a:ext uri="{FF2B5EF4-FFF2-40B4-BE49-F238E27FC236}">
                    <a16:creationId xmlns:a16="http://schemas.microsoft.com/office/drawing/2014/main" id="{BEFF87B6-CC42-F532-FBAE-BD758317AFDE}"/>
                  </a:ext>
                </a:extLst>
              </p14:cNvPr>
              <p14:cNvContentPartPr/>
              <p14:nvPr/>
            </p14:nvContentPartPr>
            <p14:xfrm>
              <a:off x="2450306" y="775298"/>
              <a:ext cx="693360" cy="15840"/>
            </p14:xfrm>
          </p:contentPart>
        </mc:Choice>
        <mc:Fallback xmlns="">
          <p:pic>
            <p:nvPicPr>
              <p:cNvPr id="16" name="Tinta 15">
                <a:extLst>
                  <a:ext uri="{FF2B5EF4-FFF2-40B4-BE49-F238E27FC236}">
                    <a16:creationId xmlns:a16="http://schemas.microsoft.com/office/drawing/2014/main" id="{BEFF87B6-CC42-F532-FBAE-BD758317AFDE}"/>
                  </a:ext>
                </a:extLst>
              </p:cNvPr>
              <p:cNvPicPr/>
              <p:nvPr/>
            </p:nvPicPr>
            <p:blipFill>
              <a:blip r:embed="rId12"/>
              <a:stretch>
                <a:fillRect/>
              </a:stretch>
            </p:blipFill>
            <p:spPr>
              <a:xfrm>
                <a:off x="2396306" y="667298"/>
                <a:ext cx="80100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8" name="Tinta 17">
                <a:extLst>
                  <a:ext uri="{FF2B5EF4-FFF2-40B4-BE49-F238E27FC236}">
                    <a16:creationId xmlns:a16="http://schemas.microsoft.com/office/drawing/2014/main" id="{C267951B-C325-81A0-3DB8-8E88C3A38C56}"/>
                  </a:ext>
                </a:extLst>
              </p14:cNvPr>
              <p14:cNvContentPartPr/>
              <p14:nvPr/>
            </p14:nvContentPartPr>
            <p14:xfrm>
              <a:off x="580106" y="939818"/>
              <a:ext cx="2471400" cy="10440"/>
            </p14:xfrm>
          </p:contentPart>
        </mc:Choice>
        <mc:Fallback xmlns="">
          <p:pic>
            <p:nvPicPr>
              <p:cNvPr id="18" name="Tinta 17">
                <a:extLst>
                  <a:ext uri="{FF2B5EF4-FFF2-40B4-BE49-F238E27FC236}">
                    <a16:creationId xmlns:a16="http://schemas.microsoft.com/office/drawing/2014/main" id="{C267951B-C325-81A0-3DB8-8E88C3A38C56}"/>
                  </a:ext>
                </a:extLst>
              </p:cNvPr>
              <p:cNvPicPr/>
              <p:nvPr/>
            </p:nvPicPr>
            <p:blipFill>
              <a:blip r:embed="rId14"/>
              <a:stretch>
                <a:fillRect/>
              </a:stretch>
            </p:blipFill>
            <p:spPr>
              <a:xfrm>
                <a:off x="526106" y="832178"/>
                <a:ext cx="2579040" cy="226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9" name="Tinta 18">
                <a:extLst>
                  <a:ext uri="{FF2B5EF4-FFF2-40B4-BE49-F238E27FC236}">
                    <a16:creationId xmlns:a16="http://schemas.microsoft.com/office/drawing/2014/main" id="{275F86C4-9EC4-8FE1-0157-0E4A89DE0BFD}"/>
                  </a:ext>
                </a:extLst>
              </p14:cNvPr>
              <p14:cNvContentPartPr/>
              <p14:nvPr/>
            </p14:nvContentPartPr>
            <p14:xfrm>
              <a:off x="590546" y="1103978"/>
              <a:ext cx="2548800" cy="58320"/>
            </p14:xfrm>
          </p:contentPart>
        </mc:Choice>
        <mc:Fallback xmlns="">
          <p:pic>
            <p:nvPicPr>
              <p:cNvPr id="19" name="Tinta 18">
                <a:extLst>
                  <a:ext uri="{FF2B5EF4-FFF2-40B4-BE49-F238E27FC236}">
                    <a16:creationId xmlns:a16="http://schemas.microsoft.com/office/drawing/2014/main" id="{275F86C4-9EC4-8FE1-0157-0E4A89DE0BFD}"/>
                  </a:ext>
                </a:extLst>
              </p:cNvPr>
              <p:cNvPicPr/>
              <p:nvPr/>
            </p:nvPicPr>
            <p:blipFill>
              <a:blip r:embed="rId16"/>
              <a:stretch>
                <a:fillRect/>
              </a:stretch>
            </p:blipFill>
            <p:spPr>
              <a:xfrm>
                <a:off x="536906" y="995978"/>
                <a:ext cx="265644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1" name="Tinta 20">
                <a:extLst>
                  <a:ext uri="{FF2B5EF4-FFF2-40B4-BE49-F238E27FC236}">
                    <a16:creationId xmlns:a16="http://schemas.microsoft.com/office/drawing/2014/main" id="{4CE3AAA3-BECB-0105-CF97-CC86B9DF3D5A}"/>
                  </a:ext>
                </a:extLst>
              </p14:cNvPr>
              <p14:cNvContentPartPr/>
              <p14:nvPr/>
            </p14:nvContentPartPr>
            <p14:xfrm>
              <a:off x="528626" y="1258058"/>
              <a:ext cx="724680" cy="20880"/>
            </p14:xfrm>
          </p:contentPart>
        </mc:Choice>
        <mc:Fallback xmlns="">
          <p:pic>
            <p:nvPicPr>
              <p:cNvPr id="21" name="Tinta 20">
                <a:extLst>
                  <a:ext uri="{FF2B5EF4-FFF2-40B4-BE49-F238E27FC236}">
                    <a16:creationId xmlns:a16="http://schemas.microsoft.com/office/drawing/2014/main" id="{4CE3AAA3-BECB-0105-CF97-CC86B9DF3D5A}"/>
                  </a:ext>
                </a:extLst>
              </p:cNvPr>
              <p:cNvPicPr/>
              <p:nvPr/>
            </p:nvPicPr>
            <p:blipFill>
              <a:blip r:embed="rId18"/>
              <a:stretch>
                <a:fillRect/>
              </a:stretch>
            </p:blipFill>
            <p:spPr>
              <a:xfrm>
                <a:off x="474986" y="1150418"/>
                <a:ext cx="832320" cy="23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22" name="Tinta 21">
                <a:extLst>
                  <a:ext uri="{FF2B5EF4-FFF2-40B4-BE49-F238E27FC236}">
                    <a16:creationId xmlns:a16="http://schemas.microsoft.com/office/drawing/2014/main" id="{46DA68EF-AAEF-994C-B727-915D694B2BFD}"/>
                  </a:ext>
                </a:extLst>
              </p14:cNvPr>
              <p14:cNvContentPartPr/>
              <p14:nvPr/>
            </p14:nvContentPartPr>
            <p14:xfrm>
              <a:off x="1381466" y="1294058"/>
              <a:ext cx="1766520" cy="72720"/>
            </p14:xfrm>
          </p:contentPart>
        </mc:Choice>
        <mc:Fallback xmlns="">
          <p:pic>
            <p:nvPicPr>
              <p:cNvPr id="22" name="Tinta 21">
                <a:extLst>
                  <a:ext uri="{FF2B5EF4-FFF2-40B4-BE49-F238E27FC236}">
                    <a16:creationId xmlns:a16="http://schemas.microsoft.com/office/drawing/2014/main" id="{46DA68EF-AAEF-994C-B727-915D694B2BFD}"/>
                  </a:ext>
                </a:extLst>
              </p:cNvPr>
              <p:cNvPicPr/>
              <p:nvPr/>
            </p:nvPicPr>
            <p:blipFill>
              <a:blip r:embed="rId20"/>
              <a:stretch>
                <a:fillRect/>
              </a:stretch>
            </p:blipFill>
            <p:spPr>
              <a:xfrm>
                <a:off x="1375346" y="1287938"/>
                <a:ext cx="1778760" cy="84960"/>
              </a:xfrm>
              <a:prstGeom prst="rect">
                <a:avLst/>
              </a:prstGeom>
            </p:spPr>
          </p:pic>
        </mc:Fallback>
      </mc:AlternateContent>
      <p:grpSp>
        <p:nvGrpSpPr>
          <p:cNvPr id="26" name="Agrupar 25">
            <a:extLst>
              <a:ext uri="{FF2B5EF4-FFF2-40B4-BE49-F238E27FC236}">
                <a16:creationId xmlns:a16="http://schemas.microsoft.com/office/drawing/2014/main" id="{B5FF6A23-5B4B-E758-E940-CE0C71FE725C}"/>
              </a:ext>
            </a:extLst>
          </p:cNvPr>
          <p:cNvGrpSpPr/>
          <p:nvPr/>
        </p:nvGrpSpPr>
        <p:grpSpPr>
          <a:xfrm>
            <a:off x="611066" y="1489538"/>
            <a:ext cx="2670840" cy="31320"/>
            <a:chOff x="611066" y="1489538"/>
            <a:chExt cx="2670840" cy="31320"/>
          </a:xfrm>
        </p:grpSpPr>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23" name="Tinta 22">
                  <a:extLst>
                    <a:ext uri="{FF2B5EF4-FFF2-40B4-BE49-F238E27FC236}">
                      <a16:creationId xmlns:a16="http://schemas.microsoft.com/office/drawing/2014/main" id="{FCF5144B-037E-E6CA-6C83-50F3843D515D}"/>
                    </a:ext>
                  </a:extLst>
                </p14:cNvPr>
                <p14:cNvContentPartPr/>
                <p14:nvPr/>
              </p14:nvContentPartPr>
              <p14:xfrm>
                <a:off x="611066" y="1494578"/>
                <a:ext cx="1365840" cy="26280"/>
              </p14:xfrm>
            </p:contentPart>
          </mc:Choice>
          <mc:Fallback xmlns="">
            <p:pic>
              <p:nvPicPr>
                <p:cNvPr id="23" name="Tinta 22">
                  <a:extLst>
                    <a:ext uri="{FF2B5EF4-FFF2-40B4-BE49-F238E27FC236}">
                      <a16:creationId xmlns:a16="http://schemas.microsoft.com/office/drawing/2014/main" id="{FCF5144B-037E-E6CA-6C83-50F3843D515D}"/>
                    </a:ext>
                  </a:extLst>
                </p:cNvPr>
                <p:cNvPicPr/>
                <p:nvPr/>
              </p:nvPicPr>
              <p:blipFill>
                <a:blip r:embed="rId22"/>
                <a:stretch>
                  <a:fillRect/>
                </a:stretch>
              </p:blipFill>
              <p:spPr>
                <a:xfrm>
                  <a:off x="604946" y="1488458"/>
                  <a:ext cx="1378080" cy="38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4" name="Tinta 23">
                  <a:extLst>
                    <a:ext uri="{FF2B5EF4-FFF2-40B4-BE49-F238E27FC236}">
                      <a16:creationId xmlns:a16="http://schemas.microsoft.com/office/drawing/2014/main" id="{E1323067-C6F2-8DEB-390A-CA4DED1E10BF}"/>
                    </a:ext>
                  </a:extLst>
                </p14:cNvPr>
                <p14:cNvContentPartPr/>
                <p14:nvPr/>
              </p14:nvContentPartPr>
              <p14:xfrm>
                <a:off x="2095706" y="1494578"/>
                <a:ext cx="318240" cy="5400"/>
              </p14:xfrm>
            </p:contentPart>
          </mc:Choice>
          <mc:Fallback xmlns="">
            <p:pic>
              <p:nvPicPr>
                <p:cNvPr id="24" name="Tinta 23">
                  <a:extLst>
                    <a:ext uri="{FF2B5EF4-FFF2-40B4-BE49-F238E27FC236}">
                      <a16:creationId xmlns:a16="http://schemas.microsoft.com/office/drawing/2014/main" id="{E1323067-C6F2-8DEB-390A-CA4DED1E10BF}"/>
                    </a:ext>
                  </a:extLst>
                </p:cNvPr>
                <p:cNvPicPr/>
                <p:nvPr/>
              </p:nvPicPr>
              <p:blipFill>
                <a:blip r:embed="rId24"/>
                <a:stretch>
                  <a:fillRect/>
                </a:stretch>
              </p:blipFill>
              <p:spPr>
                <a:xfrm>
                  <a:off x="2089586" y="1488458"/>
                  <a:ext cx="330480" cy="17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5" name="Tinta 24">
                  <a:extLst>
                    <a:ext uri="{FF2B5EF4-FFF2-40B4-BE49-F238E27FC236}">
                      <a16:creationId xmlns:a16="http://schemas.microsoft.com/office/drawing/2014/main" id="{CB36CBF5-2263-FBCA-5D87-9662582A95E3}"/>
                    </a:ext>
                  </a:extLst>
                </p14:cNvPr>
                <p14:cNvContentPartPr/>
                <p14:nvPr/>
              </p14:nvContentPartPr>
              <p14:xfrm>
                <a:off x="2568386" y="1489538"/>
                <a:ext cx="713520" cy="16200"/>
              </p14:xfrm>
            </p:contentPart>
          </mc:Choice>
          <mc:Fallback xmlns="">
            <p:pic>
              <p:nvPicPr>
                <p:cNvPr id="25" name="Tinta 24">
                  <a:extLst>
                    <a:ext uri="{FF2B5EF4-FFF2-40B4-BE49-F238E27FC236}">
                      <a16:creationId xmlns:a16="http://schemas.microsoft.com/office/drawing/2014/main" id="{CB36CBF5-2263-FBCA-5D87-9662582A95E3}"/>
                    </a:ext>
                  </a:extLst>
                </p:cNvPr>
                <p:cNvPicPr/>
                <p:nvPr/>
              </p:nvPicPr>
              <p:blipFill>
                <a:blip r:embed="rId26"/>
                <a:stretch>
                  <a:fillRect/>
                </a:stretch>
              </p:blipFill>
              <p:spPr>
                <a:xfrm>
                  <a:off x="2562266" y="1483418"/>
                  <a:ext cx="725760" cy="2844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7" name="Tinta 26">
                <a:extLst>
                  <a:ext uri="{FF2B5EF4-FFF2-40B4-BE49-F238E27FC236}">
                    <a16:creationId xmlns:a16="http://schemas.microsoft.com/office/drawing/2014/main" id="{3E3C77C5-E0F3-EA32-66BA-15159461AFAB}"/>
                  </a:ext>
                </a:extLst>
              </p14:cNvPr>
              <p14:cNvContentPartPr/>
              <p14:nvPr/>
            </p14:nvContentPartPr>
            <p14:xfrm>
              <a:off x="600626" y="1653698"/>
              <a:ext cx="2486520" cy="77040"/>
            </p14:xfrm>
          </p:contentPart>
        </mc:Choice>
        <mc:Fallback xmlns="">
          <p:pic>
            <p:nvPicPr>
              <p:cNvPr id="27" name="Tinta 26">
                <a:extLst>
                  <a:ext uri="{FF2B5EF4-FFF2-40B4-BE49-F238E27FC236}">
                    <a16:creationId xmlns:a16="http://schemas.microsoft.com/office/drawing/2014/main" id="{3E3C77C5-E0F3-EA32-66BA-15159461AFAB}"/>
                  </a:ext>
                </a:extLst>
              </p:cNvPr>
              <p:cNvPicPr/>
              <p:nvPr/>
            </p:nvPicPr>
            <p:blipFill>
              <a:blip r:embed="rId28"/>
              <a:stretch>
                <a:fillRect/>
              </a:stretch>
            </p:blipFill>
            <p:spPr>
              <a:xfrm>
                <a:off x="594506" y="1647578"/>
                <a:ext cx="2498760" cy="8928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8" name="Tinta 27">
                <a:extLst>
                  <a:ext uri="{FF2B5EF4-FFF2-40B4-BE49-F238E27FC236}">
                    <a16:creationId xmlns:a16="http://schemas.microsoft.com/office/drawing/2014/main" id="{F6F244C4-D071-59C7-FFC1-9BAFEFE515F1}"/>
                  </a:ext>
                </a:extLst>
              </p14:cNvPr>
              <p14:cNvContentPartPr/>
              <p14:nvPr/>
            </p14:nvContentPartPr>
            <p14:xfrm>
              <a:off x="554546" y="2433818"/>
              <a:ext cx="2458440" cy="37080"/>
            </p14:xfrm>
          </p:contentPart>
        </mc:Choice>
        <mc:Fallback xmlns="">
          <p:pic>
            <p:nvPicPr>
              <p:cNvPr id="28" name="Tinta 27">
                <a:extLst>
                  <a:ext uri="{FF2B5EF4-FFF2-40B4-BE49-F238E27FC236}">
                    <a16:creationId xmlns:a16="http://schemas.microsoft.com/office/drawing/2014/main" id="{F6F244C4-D071-59C7-FFC1-9BAFEFE515F1}"/>
                  </a:ext>
                </a:extLst>
              </p:cNvPr>
              <p:cNvPicPr/>
              <p:nvPr/>
            </p:nvPicPr>
            <p:blipFill>
              <a:blip r:embed="rId30"/>
              <a:stretch>
                <a:fillRect/>
              </a:stretch>
            </p:blipFill>
            <p:spPr>
              <a:xfrm>
                <a:off x="548426" y="2427698"/>
                <a:ext cx="2470680" cy="4932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0" name="Tinta 29">
                <a:extLst>
                  <a:ext uri="{FF2B5EF4-FFF2-40B4-BE49-F238E27FC236}">
                    <a16:creationId xmlns:a16="http://schemas.microsoft.com/office/drawing/2014/main" id="{08D49737-9A73-EC55-D6AD-B22E735BB3E7}"/>
                  </a:ext>
                </a:extLst>
              </p14:cNvPr>
              <p14:cNvContentPartPr/>
              <p14:nvPr/>
            </p14:nvContentPartPr>
            <p14:xfrm>
              <a:off x="600626" y="2640098"/>
              <a:ext cx="2584080" cy="5760"/>
            </p14:xfrm>
          </p:contentPart>
        </mc:Choice>
        <mc:Fallback xmlns="">
          <p:pic>
            <p:nvPicPr>
              <p:cNvPr id="30" name="Tinta 29">
                <a:extLst>
                  <a:ext uri="{FF2B5EF4-FFF2-40B4-BE49-F238E27FC236}">
                    <a16:creationId xmlns:a16="http://schemas.microsoft.com/office/drawing/2014/main" id="{08D49737-9A73-EC55-D6AD-B22E735BB3E7}"/>
                  </a:ext>
                </a:extLst>
              </p:cNvPr>
              <p:cNvPicPr/>
              <p:nvPr/>
            </p:nvPicPr>
            <p:blipFill>
              <a:blip r:embed="rId32"/>
              <a:stretch>
                <a:fillRect/>
              </a:stretch>
            </p:blipFill>
            <p:spPr>
              <a:xfrm>
                <a:off x="594506" y="2633978"/>
                <a:ext cx="259632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1" name="Tinta 30">
                <a:extLst>
                  <a:ext uri="{FF2B5EF4-FFF2-40B4-BE49-F238E27FC236}">
                    <a16:creationId xmlns:a16="http://schemas.microsoft.com/office/drawing/2014/main" id="{6ED6F32F-A23F-0AA2-F255-0A6B02AA31FC}"/>
                  </a:ext>
                </a:extLst>
              </p14:cNvPr>
              <p14:cNvContentPartPr/>
              <p14:nvPr/>
            </p14:nvContentPartPr>
            <p14:xfrm>
              <a:off x="81866" y="3004418"/>
              <a:ext cx="288000" cy="132480"/>
            </p14:xfrm>
          </p:contentPart>
        </mc:Choice>
        <mc:Fallback xmlns="">
          <p:pic>
            <p:nvPicPr>
              <p:cNvPr id="31" name="Tinta 30">
                <a:extLst>
                  <a:ext uri="{FF2B5EF4-FFF2-40B4-BE49-F238E27FC236}">
                    <a16:creationId xmlns:a16="http://schemas.microsoft.com/office/drawing/2014/main" id="{6ED6F32F-A23F-0AA2-F255-0A6B02AA31FC}"/>
                  </a:ext>
                </a:extLst>
              </p:cNvPr>
              <p:cNvPicPr/>
              <p:nvPr/>
            </p:nvPicPr>
            <p:blipFill>
              <a:blip r:embed="rId34"/>
              <a:stretch>
                <a:fillRect/>
              </a:stretch>
            </p:blipFill>
            <p:spPr>
              <a:xfrm>
                <a:off x="75746" y="2998298"/>
                <a:ext cx="300240" cy="144720"/>
              </a:xfrm>
              <a:prstGeom prst="rect">
                <a:avLst/>
              </a:prstGeom>
            </p:spPr>
          </p:pic>
        </mc:Fallback>
      </mc:AlternateContent>
      <p:grpSp>
        <p:nvGrpSpPr>
          <p:cNvPr id="34" name="Agrupar 33">
            <a:extLst>
              <a:ext uri="{FF2B5EF4-FFF2-40B4-BE49-F238E27FC236}">
                <a16:creationId xmlns:a16="http://schemas.microsoft.com/office/drawing/2014/main" id="{17045409-294C-FA1B-E7F9-AAB37A76DCC9}"/>
              </a:ext>
            </a:extLst>
          </p:cNvPr>
          <p:cNvGrpSpPr/>
          <p:nvPr/>
        </p:nvGrpSpPr>
        <p:grpSpPr>
          <a:xfrm>
            <a:off x="1058186" y="2968778"/>
            <a:ext cx="2070000" cy="21240"/>
            <a:chOff x="1058186" y="2968778"/>
            <a:chExt cx="2070000" cy="21240"/>
          </a:xfrm>
        </p:grpSpPr>
        <mc:AlternateContent xmlns:mc="http://schemas.openxmlformats.org/markup-compatibility/2006" xmlns:p14="http://schemas.microsoft.com/office/powerpoint/2010/main">
          <mc:Choice Requires="p14">
            <p:contentPart p14:bwMode="auto" r:id="rId35">
              <p14:nvContentPartPr>
                <p14:cNvPr id="32" name="Tinta 31">
                  <a:extLst>
                    <a:ext uri="{FF2B5EF4-FFF2-40B4-BE49-F238E27FC236}">
                      <a16:creationId xmlns:a16="http://schemas.microsoft.com/office/drawing/2014/main" id="{25237470-B630-C4A3-5A9D-25D8E4DC7AC4}"/>
                    </a:ext>
                  </a:extLst>
                </p14:cNvPr>
                <p14:cNvContentPartPr/>
                <p14:nvPr/>
              </p14:nvContentPartPr>
              <p14:xfrm>
                <a:off x="2604386" y="2968778"/>
                <a:ext cx="523800" cy="21240"/>
              </p14:xfrm>
            </p:contentPart>
          </mc:Choice>
          <mc:Fallback xmlns="">
            <p:pic>
              <p:nvPicPr>
                <p:cNvPr id="32" name="Tinta 31">
                  <a:extLst>
                    <a:ext uri="{FF2B5EF4-FFF2-40B4-BE49-F238E27FC236}">
                      <a16:creationId xmlns:a16="http://schemas.microsoft.com/office/drawing/2014/main" id="{25237470-B630-C4A3-5A9D-25D8E4DC7AC4}"/>
                    </a:ext>
                  </a:extLst>
                </p:cNvPr>
                <p:cNvPicPr/>
                <p:nvPr/>
              </p:nvPicPr>
              <p:blipFill>
                <a:blip r:embed="rId36"/>
                <a:stretch>
                  <a:fillRect/>
                </a:stretch>
              </p:blipFill>
              <p:spPr>
                <a:xfrm>
                  <a:off x="2598266" y="2962658"/>
                  <a:ext cx="536040" cy="3348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33" name="Tinta 32">
                  <a:extLst>
                    <a:ext uri="{FF2B5EF4-FFF2-40B4-BE49-F238E27FC236}">
                      <a16:creationId xmlns:a16="http://schemas.microsoft.com/office/drawing/2014/main" id="{A55E5F02-94A1-F74E-6C21-DC8714EBD694}"/>
                    </a:ext>
                  </a:extLst>
                </p14:cNvPr>
                <p14:cNvContentPartPr/>
                <p14:nvPr/>
              </p14:nvContentPartPr>
              <p14:xfrm>
                <a:off x="1058186" y="2968778"/>
                <a:ext cx="734400" cy="10800"/>
              </p14:xfrm>
            </p:contentPart>
          </mc:Choice>
          <mc:Fallback xmlns="">
            <p:pic>
              <p:nvPicPr>
                <p:cNvPr id="33" name="Tinta 32">
                  <a:extLst>
                    <a:ext uri="{FF2B5EF4-FFF2-40B4-BE49-F238E27FC236}">
                      <a16:creationId xmlns:a16="http://schemas.microsoft.com/office/drawing/2014/main" id="{A55E5F02-94A1-F74E-6C21-DC8714EBD694}"/>
                    </a:ext>
                  </a:extLst>
                </p:cNvPr>
                <p:cNvPicPr/>
                <p:nvPr/>
              </p:nvPicPr>
              <p:blipFill>
                <a:blip r:embed="rId38"/>
                <a:stretch>
                  <a:fillRect/>
                </a:stretch>
              </p:blipFill>
              <p:spPr>
                <a:xfrm>
                  <a:off x="1052066" y="2962658"/>
                  <a:ext cx="746640" cy="230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39">
            <p14:nvContentPartPr>
              <p14:cNvPr id="35" name="Tinta 34">
                <a:extLst>
                  <a:ext uri="{FF2B5EF4-FFF2-40B4-BE49-F238E27FC236}">
                    <a16:creationId xmlns:a16="http://schemas.microsoft.com/office/drawing/2014/main" id="{CAA3C8FD-9413-E93E-4F24-F85CD96BDF28}"/>
                  </a:ext>
                </a:extLst>
              </p14:cNvPr>
              <p14:cNvContentPartPr/>
              <p14:nvPr/>
            </p14:nvContentPartPr>
            <p14:xfrm>
              <a:off x="539066" y="3131138"/>
              <a:ext cx="2614680" cy="23400"/>
            </p14:xfrm>
          </p:contentPart>
        </mc:Choice>
        <mc:Fallback xmlns="">
          <p:pic>
            <p:nvPicPr>
              <p:cNvPr id="35" name="Tinta 34">
                <a:extLst>
                  <a:ext uri="{FF2B5EF4-FFF2-40B4-BE49-F238E27FC236}">
                    <a16:creationId xmlns:a16="http://schemas.microsoft.com/office/drawing/2014/main" id="{CAA3C8FD-9413-E93E-4F24-F85CD96BDF28}"/>
                  </a:ext>
                </a:extLst>
              </p:cNvPr>
              <p:cNvPicPr/>
              <p:nvPr/>
            </p:nvPicPr>
            <p:blipFill>
              <a:blip r:embed="rId40"/>
              <a:stretch>
                <a:fillRect/>
              </a:stretch>
            </p:blipFill>
            <p:spPr>
              <a:xfrm>
                <a:off x="532946" y="3125018"/>
                <a:ext cx="262692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38" name="Tinta 37">
                <a:extLst>
                  <a:ext uri="{FF2B5EF4-FFF2-40B4-BE49-F238E27FC236}">
                    <a16:creationId xmlns:a16="http://schemas.microsoft.com/office/drawing/2014/main" id="{DC7AD17E-8F3E-9AAD-FF8F-F00BB7EF96A5}"/>
                  </a:ext>
                </a:extLst>
              </p14:cNvPr>
              <p14:cNvContentPartPr/>
              <p14:nvPr/>
            </p14:nvContentPartPr>
            <p14:xfrm>
              <a:off x="4407266" y="615818"/>
              <a:ext cx="2538000" cy="46800"/>
            </p14:xfrm>
          </p:contentPart>
        </mc:Choice>
        <mc:Fallback xmlns="">
          <p:pic>
            <p:nvPicPr>
              <p:cNvPr id="38" name="Tinta 37">
                <a:extLst>
                  <a:ext uri="{FF2B5EF4-FFF2-40B4-BE49-F238E27FC236}">
                    <a16:creationId xmlns:a16="http://schemas.microsoft.com/office/drawing/2014/main" id="{DC7AD17E-8F3E-9AAD-FF8F-F00BB7EF96A5}"/>
                  </a:ext>
                </a:extLst>
              </p:cNvPr>
              <p:cNvPicPr/>
              <p:nvPr/>
            </p:nvPicPr>
            <p:blipFill>
              <a:blip r:embed="rId42"/>
              <a:stretch>
                <a:fillRect/>
              </a:stretch>
            </p:blipFill>
            <p:spPr>
              <a:xfrm>
                <a:off x="4353626" y="508178"/>
                <a:ext cx="264564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0" name="Tinta 39">
                <a:extLst>
                  <a:ext uri="{FF2B5EF4-FFF2-40B4-BE49-F238E27FC236}">
                    <a16:creationId xmlns:a16="http://schemas.microsoft.com/office/drawing/2014/main" id="{15B94D4A-274B-5981-463F-99A3EB0A7B6E}"/>
                  </a:ext>
                </a:extLst>
              </p14:cNvPr>
              <p14:cNvContentPartPr/>
              <p14:nvPr/>
            </p14:nvContentPartPr>
            <p14:xfrm>
              <a:off x="3646946" y="852698"/>
              <a:ext cx="555120" cy="360"/>
            </p14:xfrm>
          </p:contentPart>
        </mc:Choice>
        <mc:Fallback xmlns="">
          <p:pic>
            <p:nvPicPr>
              <p:cNvPr id="40" name="Tinta 39">
                <a:extLst>
                  <a:ext uri="{FF2B5EF4-FFF2-40B4-BE49-F238E27FC236}">
                    <a16:creationId xmlns:a16="http://schemas.microsoft.com/office/drawing/2014/main" id="{15B94D4A-274B-5981-463F-99A3EB0A7B6E}"/>
                  </a:ext>
                </a:extLst>
              </p:cNvPr>
              <p:cNvPicPr/>
              <p:nvPr/>
            </p:nvPicPr>
            <p:blipFill>
              <a:blip r:embed="rId44"/>
              <a:stretch>
                <a:fillRect/>
              </a:stretch>
            </p:blipFill>
            <p:spPr>
              <a:xfrm>
                <a:off x="3593306" y="744698"/>
                <a:ext cx="662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1" name="Tinta 40">
                <a:extLst>
                  <a:ext uri="{FF2B5EF4-FFF2-40B4-BE49-F238E27FC236}">
                    <a16:creationId xmlns:a16="http://schemas.microsoft.com/office/drawing/2014/main" id="{D4447404-10D7-0BB2-30CB-A1DE2859DB8A}"/>
                  </a:ext>
                </a:extLst>
              </p14:cNvPr>
              <p14:cNvContentPartPr/>
              <p14:nvPr/>
            </p14:nvContentPartPr>
            <p14:xfrm>
              <a:off x="4006586" y="1201538"/>
              <a:ext cx="2840760" cy="31320"/>
            </p14:xfrm>
          </p:contentPart>
        </mc:Choice>
        <mc:Fallback xmlns="">
          <p:pic>
            <p:nvPicPr>
              <p:cNvPr id="41" name="Tinta 40">
                <a:extLst>
                  <a:ext uri="{FF2B5EF4-FFF2-40B4-BE49-F238E27FC236}">
                    <a16:creationId xmlns:a16="http://schemas.microsoft.com/office/drawing/2014/main" id="{D4447404-10D7-0BB2-30CB-A1DE2859DB8A}"/>
                  </a:ext>
                </a:extLst>
              </p:cNvPr>
              <p:cNvPicPr/>
              <p:nvPr/>
            </p:nvPicPr>
            <p:blipFill>
              <a:blip r:embed="rId46"/>
              <a:stretch>
                <a:fillRect/>
              </a:stretch>
            </p:blipFill>
            <p:spPr>
              <a:xfrm>
                <a:off x="3952586" y="1093898"/>
                <a:ext cx="294840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43" name="Tinta 42">
                <a:extLst>
                  <a:ext uri="{FF2B5EF4-FFF2-40B4-BE49-F238E27FC236}">
                    <a16:creationId xmlns:a16="http://schemas.microsoft.com/office/drawing/2014/main" id="{CB23EB03-2020-964C-1E16-BA33BB0948F8}"/>
                  </a:ext>
                </a:extLst>
              </p14:cNvPr>
              <p14:cNvContentPartPr/>
              <p14:nvPr/>
            </p14:nvContentPartPr>
            <p14:xfrm>
              <a:off x="3734426" y="1386578"/>
              <a:ext cx="2918160" cy="5760"/>
            </p14:xfrm>
          </p:contentPart>
        </mc:Choice>
        <mc:Fallback xmlns="">
          <p:pic>
            <p:nvPicPr>
              <p:cNvPr id="43" name="Tinta 42">
                <a:extLst>
                  <a:ext uri="{FF2B5EF4-FFF2-40B4-BE49-F238E27FC236}">
                    <a16:creationId xmlns:a16="http://schemas.microsoft.com/office/drawing/2014/main" id="{CB23EB03-2020-964C-1E16-BA33BB0948F8}"/>
                  </a:ext>
                </a:extLst>
              </p:cNvPr>
              <p:cNvPicPr/>
              <p:nvPr/>
            </p:nvPicPr>
            <p:blipFill>
              <a:blip r:embed="rId48"/>
              <a:stretch>
                <a:fillRect/>
              </a:stretch>
            </p:blipFill>
            <p:spPr>
              <a:xfrm>
                <a:off x="3680426" y="1278578"/>
                <a:ext cx="3025800" cy="221400"/>
              </a:xfrm>
              <a:prstGeom prst="rect">
                <a:avLst/>
              </a:prstGeom>
            </p:spPr>
          </p:pic>
        </mc:Fallback>
      </mc:AlternateContent>
      <p:grpSp>
        <p:nvGrpSpPr>
          <p:cNvPr id="47" name="Agrupar 46">
            <a:extLst>
              <a:ext uri="{FF2B5EF4-FFF2-40B4-BE49-F238E27FC236}">
                <a16:creationId xmlns:a16="http://schemas.microsoft.com/office/drawing/2014/main" id="{FAAD50E4-D9F2-3D01-70CC-F7DBF1ECAC38}"/>
              </a:ext>
            </a:extLst>
          </p:cNvPr>
          <p:cNvGrpSpPr/>
          <p:nvPr/>
        </p:nvGrpSpPr>
        <p:grpSpPr>
          <a:xfrm>
            <a:off x="3734426" y="477218"/>
            <a:ext cx="3064320" cy="356400"/>
            <a:chOff x="3734426" y="477218"/>
            <a:chExt cx="3064320" cy="356400"/>
          </a:xfrm>
        </p:grpSpPr>
        <mc:AlternateContent xmlns:mc="http://schemas.openxmlformats.org/markup-compatibility/2006" xmlns:p14="http://schemas.microsoft.com/office/powerpoint/2010/main">
          <mc:Choice Requires="p14">
            <p:contentPart p14:bwMode="auto" r:id="rId49">
              <p14:nvContentPartPr>
                <p14:cNvPr id="36" name="Tinta 35">
                  <a:extLst>
                    <a:ext uri="{FF2B5EF4-FFF2-40B4-BE49-F238E27FC236}">
                      <a16:creationId xmlns:a16="http://schemas.microsoft.com/office/drawing/2014/main" id="{9EC9AF47-8F88-BFEC-DA39-8D66AE5793C2}"/>
                    </a:ext>
                  </a:extLst>
                </p14:cNvPr>
                <p14:cNvContentPartPr/>
                <p14:nvPr/>
              </p14:nvContentPartPr>
              <p14:xfrm>
                <a:off x="4278746" y="491978"/>
                <a:ext cx="2520000" cy="58320"/>
              </p14:xfrm>
            </p:contentPart>
          </mc:Choice>
          <mc:Fallback xmlns="">
            <p:pic>
              <p:nvPicPr>
                <p:cNvPr id="36" name="Tinta 35">
                  <a:extLst>
                    <a:ext uri="{FF2B5EF4-FFF2-40B4-BE49-F238E27FC236}">
                      <a16:creationId xmlns:a16="http://schemas.microsoft.com/office/drawing/2014/main" id="{9EC9AF47-8F88-BFEC-DA39-8D66AE5793C2}"/>
                    </a:ext>
                  </a:extLst>
                </p:cNvPr>
                <p:cNvPicPr/>
                <p:nvPr/>
              </p:nvPicPr>
              <p:blipFill>
                <a:blip r:embed="rId50"/>
                <a:stretch>
                  <a:fillRect/>
                </a:stretch>
              </p:blipFill>
              <p:spPr>
                <a:xfrm>
                  <a:off x="4272626" y="485858"/>
                  <a:ext cx="2532240" cy="7056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7" name="Tinta 36">
                  <a:extLst>
                    <a:ext uri="{FF2B5EF4-FFF2-40B4-BE49-F238E27FC236}">
                      <a16:creationId xmlns:a16="http://schemas.microsoft.com/office/drawing/2014/main" id="{E4026245-DBFE-54C6-F2E0-F310BBB8B999}"/>
                    </a:ext>
                  </a:extLst>
                </p14:cNvPr>
                <p14:cNvContentPartPr/>
                <p14:nvPr/>
              </p14:nvContentPartPr>
              <p14:xfrm>
                <a:off x="3734426" y="734258"/>
                <a:ext cx="713880" cy="6480"/>
              </p14:xfrm>
            </p:contentPart>
          </mc:Choice>
          <mc:Fallback xmlns="">
            <p:pic>
              <p:nvPicPr>
                <p:cNvPr id="37" name="Tinta 36">
                  <a:extLst>
                    <a:ext uri="{FF2B5EF4-FFF2-40B4-BE49-F238E27FC236}">
                      <a16:creationId xmlns:a16="http://schemas.microsoft.com/office/drawing/2014/main" id="{E4026245-DBFE-54C6-F2E0-F310BBB8B999}"/>
                    </a:ext>
                  </a:extLst>
                </p:cNvPr>
                <p:cNvPicPr/>
                <p:nvPr/>
              </p:nvPicPr>
              <p:blipFill>
                <a:blip r:embed="rId52"/>
                <a:stretch>
                  <a:fillRect/>
                </a:stretch>
              </p:blipFill>
              <p:spPr>
                <a:xfrm>
                  <a:off x="3728306" y="728138"/>
                  <a:ext cx="726120" cy="187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4" name="Tinta 43">
                  <a:extLst>
                    <a:ext uri="{FF2B5EF4-FFF2-40B4-BE49-F238E27FC236}">
                      <a16:creationId xmlns:a16="http://schemas.microsoft.com/office/drawing/2014/main" id="{342956AA-5643-6E1E-3FA9-3E4A34D12627}"/>
                    </a:ext>
                  </a:extLst>
                </p14:cNvPr>
                <p14:cNvContentPartPr/>
                <p14:nvPr/>
              </p14:nvContentPartPr>
              <p14:xfrm>
                <a:off x="3748466" y="477218"/>
                <a:ext cx="664200" cy="356400"/>
              </p14:xfrm>
            </p:contentPart>
          </mc:Choice>
          <mc:Fallback xmlns="">
            <p:pic>
              <p:nvPicPr>
                <p:cNvPr id="44" name="Tinta 43">
                  <a:extLst>
                    <a:ext uri="{FF2B5EF4-FFF2-40B4-BE49-F238E27FC236}">
                      <a16:creationId xmlns:a16="http://schemas.microsoft.com/office/drawing/2014/main" id="{342956AA-5643-6E1E-3FA9-3E4A34D12627}"/>
                    </a:ext>
                  </a:extLst>
                </p:cNvPr>
                <p:cNvPicPr/>
                <p:nvPr/>
              </p:nvPicPr>
              <p:blipFill>
                <a:blip r:embed="rId54"/>
                <a:stretch>
                  <a:fillRect/>
                </a:stretch>
              </p:blipFill>
              <p:spPr>
                <a:xfrm>
                  <a:off x="3742346" y="471098"/>
                  <a:ext cx="676440" cy="368640"/>
                </a:xfrm>
                <a:prstGeom prst="rect">
                  <a:avLst/>
                </a:prstGeom>
              </p:spPr>
            </p:pic>
          </mc:Fallback>
        </mc:AlternateContent>
        <mc:AlternateContent xmlns:mc="http://schemas.openxmlformats.org/markup-compatibility/2006" xmlns:p14="http://schemas.microsoft.com/office/powerpoint/2010/main">
          <mc:Choice Requires="p14">
            <p:contentPart p14:bwMode="auto" r:id="rId55">
              <p14:nvContentPartPr>
                <p14:cNvPr id="46" name="Tinta 45">
                  <a:extLst>
                    <a:ext uri="{FF2B5EF4-FFF2-40B4-BE49-F238E27FC236}">
                      <a16:creationId xmlns:a16="http://schemas.microsoft.com/office/drawing/2014/main" id="{26D201EA-60C7-F977-0499-4D1AC609241F}"/>
                    </a:ext>
                  </a:extLst>
                </p14:cNvPr>
                <p14:cNvContentPartPr/>
                <p14:nvPr/>
              </p14:nvContentPartPr>
              <p14:xfrm>
                <a:off x="4333826" y="547778"/>
                <a:ext cx="316800" cy="208080"/>
              </p14:xfrm>
            </p:contentPart>
          </mc:Choice>
          <mc:Fallback xmlns="">
            <p:pic>
              <p:nvPicPr>
                <p:cNvPr id="46" name="Tinta 45">
                  <a:extLst>
                    <a:ext uri="{FF2B5EF4-FFF2-40B4-BE49-F238E27FC236}">
                      <a16:creationId xmlns:a16="http://schemas.microsoft.com/office/drawing/2014/main" id="{26D201EA-60C7-F977-0499-4D1AC609241F}"/>
                    </a:ext>
                  </a:extLst>
                </p:cNvPr>
                <p:cNvPicPr/>
                <p:nvPr/>
              </p:nvPicPr>
              <p:blipFill>
                <a:blip r:embed="rId56"/>
                <a:stretch>
                  <a:fillRect/>
                </a:stretch>
              </p:blipFill>
              <p:spPr>
                <a:xfrm>
                  <a:off x="4327706" y="541658"/>
                  <a:ext cx="329040" cy="2203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7">
            <p14:nvContentPartPr>
              <p14:cNvPr id="48" name="Tinta 47">
                <a:extLst>
                  <a:ext uri="{FF2B5EF4-FFF2-40B4-BE49-F238E27FC236}">
                    <a16:creationId xmlns:a16="http://schemas.microsoft.com/office/drawing/2014/main" id="{95260539-3ABE-9338-876D-F8FFC3662D42}"/>
                  </a:ext>
                </a:extLst>
              </p14:cNvPr>
              <p14:cNvContentPartPr/>
              <p14:nvPr/>
            </p14:nvContentPartPr>
            <p14:xfrm>
              <a:off x="6148946" y="2059418"/>
              <a:ext cx="858240" cy="227160"/>
            </p14:xfrm>
          </p:contentPart>
        </mc:Choice>
        <mc:Fallback xmlns="">
          <p:pic>
            <p:nvPicPr>
              <p:cNvPr id="48" name="Tinta 47">
                <a:extLst>
                  <a:ext uri="{FF2B5EF4-FFF2-40B4-BE49-F238E27FC236}">
                    <a16:creationId xmlns:a16="http://schemas.microsoft.com/office/drawing/2014/main" id="{95260539-3ABE-9338-876D-F8FFC3662D42}"/>
                  </a:ext>
                </a:extLst>
              </p:cNvPr>
              <p:cNvPicPr/>
              <p:nvPr/>
            </p:nvPicPr>
            <p:blipFill>
              <a:blip r:embed="rId58"/>
              <a:stretch>
                <a:fillRect/>
              </a:stretch>
            </p:blipFill>
            <p:spPr>
              <a:xfrm>
                <a:off x="6142826" y="2053298"/>
                <a:ext cx="870480" cy="239400"/>
              </a:xfrm>
              <a:prstGeom prst="rect">
                <a:avLst/>
              </a:prstGeom>
            </p:spPr>
          </p:pic>
        </mc:Fallback>
      </mc:AlternateContent>
      <mc:AlternateContent xmlns:mc="http://schemas.openxmlformats.org/markup-compatibility/2006" xmlns:p14="http://schemas.microsoft.com/office/powerpoint/2010/main">
        <mc:Choice Requires="p14">
          <p:contentPart p14:bwMode="auto" r:id="rId59">
            <p14:nvContentPartPr>
              <p14:cNvPr id="49" name="Tinta 48">
                <a:extLst>
                  <a:ext uri="{FF2B5EF4-FFF2-40B4-BE49-F238E27FC236}">
                    <a16:creationId xmlns:a16="http://schemas.microsoft.com/office/drawing/2014/main" id="{648CD101-E682-8BE1-68A3-CCA52E735ED4}"/>
                  </a:ext>
                </a:extLst>
              </p14:cNvPr>
              <p14:cNvContentPartPr/>
              <p14:nvPr/>
            </p14:nvContentPartPr>
            <p14:xfrm>
              <a:off x="3635426" y="2285498"/>
              <a:ext cx="679320" cy="227880"/>
            </p14:xfrm>
          </p:contentPart>
        </mc:Choice>
        <mc:Fallback xmlns="">
          <p:pic>
            <p:nvPicPr>
              <p:cNvPr id="49" name="Tinta 48">
                <a:extLst>
                  <a:ext uri="{FF2B5EF4-FFF2-40B4-BE49-F238E27FC236}">
                    <a16:creationId xmlns:a16="http://schemas.microsoft.com/office/drawing/2014/main" id="{648CD101-E682-8BE1-68A3-CCA52E735ED4}"/>
                  </a:ext>
                </a:extLst>
              </p:cNvPr>
              <p:cNvPicPr/>
              <p:nvPr/>
            </p:nvPicPr>
            <p:blipFill>
              <a:blip r:embed="rId60"/>
              <a:stretch>
                <a:fillRect/>
              </a:stretch>
            </p:blipFill>
            <p:spPr>
              <a:xfrm>
                <a:off x="3629306" y="2279378"/>
                <a:ext cx="69156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51" name="Tinta 50">
                <a:extLst>
                  <a:ext uri="{FF2B5EF4-FFF2-40B4-BE49-F238E27FC236}">
                    <a16:creationId xmlns:a16="http://schemas.microsoft.com/office/drawing/2014/main" id="{F793F778-B03F-6C39-33F1-7DF28439CEB0}"/>
                  </a:ext>
                </a:extLst>
              </p14:cNvPr>
              <p14:cNvContentPartPr/>
              <p14:nvPr/>
            </p14:nvContentPartPr>
            <p14:xfrm>
              <a:off x="4335266" y="2408618"/>
              <a:ext cx="2512440" cy="62280"/>
            </p14:xfrm>
          </p:contentPart>
        </mc:Choice>
        <mc:Fallback xmlns="">
          <p:pic>
            <p:nvPicPr>
              <p:cNvPr id="51" name="Tinta 50">
                <a:extLst>
                  <a:ext uri="{FF2B5EF4-FFF2-40B4-BE49-F238E27FC236}">
                    <a16:creationId xmlns:a16="http://schemas.microsoft.com/office/drawing/2014/main" id="{F793F778-B03F-6C39-33F1-7DF28439CEB0}"/>
                  </a:ext>
                </a:extLst>
              </p:cNvPr>
              <p:cNvPicPr/>
              <p:nvPr/>
            </p:nvPicPr>
            <p:blipFill>
              <a:blip r:embed="rId62"/>
              <a:stretch>
                <a:fillRect/>
              </a:stretch>
            </p:blipFill>
            <p:spPr>
              <a:xfrm>
                <a:off x="4281626" y="2300978"/>
                <a:ext cx="26200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52" name="Tinta 51">
                <a:extLst>
                  <a:ext uri="{FF2B5EF4-FFF2-40B4-BE49-F238E27FC236}">
                    <a16:creationId xmlns:a16="http://schemas.microsoft.com/office/drawing/2014/main" id="{BC7E6DE1-659C-BA92-ACD3-72FCE25B10E4}"/>
                  </a:ext>
                </a:extLst>
              </p14:cNvPr>
              <p14:cNvContentPartPr/>
              <p14:nvPr/>
            </p14:nvContentPartPr>
            <p14:xfrm>
              <a:off x="4417706" y="3384578"/>
              <a:ext cx="1828440" cy="31680"/>
            </p14:xfrm>
          </p:contentPart>
        </mc:Choice>
        <mc:Fallback xmlns="">
          <p:pic>
            <p:nvPicPr>
              <p:cNvPr id="52" name="Tinta 51">
                <a:extLst>
                  <a:ext uri="{FF2B5EF4-FFF2-40B4-BE49-F238E27FC236}">
                    <a16:creationId xmlns:a16="http://schemas.microsoft.com/office/drawing/2014/main" id="{BC7E6DE1-659C-BA92-ACD3-72FCE25B10E4}"/>
                  </a:ext>
                </a:extLst>
              </p:cNvPr>
              <p:cNvPicPr/>
              <p:nvPr/>
            </p:nvPicPr>
            <p:blipFill>
              <a:blip r:embed="rId64"/>
              <a:stretch>
                <a:fillRect/>
              </a:stretch>
            </p:blipFill>
            <p:spPr>
              <a:xfrm>
                <a:off x="4364066" y="3276578"/>
                <a:ext cx="1936080" cy="24732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3" name="Tinta 52">
                <a:extLst>
                  <a:ext uri="{FF2B5EF4-FFF2-40B4-BE49-F238E27FC236}">
                    <a16:creationId xmlns:a16="http://schemas.microsoft.com/office/drawing/2014/main" id="{CBB835BC-D471-E61A-7B8C-545621BCD445}"/>
                  </a:ext>
                </a:extLst>
              </p14:cNvPr>
              <p14:cNvContentPartPr/>
              <p14:nvPr/>
            </p14:nvContentPartPr>
            <p14:xfrm>
              <a:off x="6297626" y="2968778"/>
              <a:ext cx="626400" cy="10800"/>
            </p14:xfrm>
          </p:contentPart>
        </mc:Choice>
        <mc:Fallback xmlns="">
          <p:pic>
            <p:nvPicPr>
              <p:cNvPr id="53" name="Tinta 52">
                <a:extLst>
                  <a:ext uri="{FF2B5EF4-FFF2-40B4-BE49-F238E27FC236}">
                    <a16:creationId xmlns:a16="http://schemas.microsoft.com/office/drawing/2014/main" id="{CBB835BC-D471-E61A-7B8C-545621BCD445}"/>
                  </a:ext>
                </a:extLst>
              </p:cNvPr>
              <p:cNvPicPr/>
              <p:nvPr/>
            </p:nvPicPr>
            <p:blipFill>
              <a:blip r:embed="rId66"/>
              <a:stretch>
                <a:fillRect/>
              </a:stretch>
            </p:blipFill>
            <p:spPr>
              <a:xfrm>
                <a:off x="6243986" y="2861138"/>
                <a:ext cx="73404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4" name="Tinta 53">
                <a:extLst>
                  <a:ext uri="{FF2B5EF4-FFF2-40B4-BE49-F238E27FC236}">
                    <a16:creationId xmlns:a16="http://schemas.microsoft.com/office/drawing/2014/main" id="{BA7AAB8D-15D0-301D-98AA-BB8502F6D67C}"/>
                  </a:ext>
                </a:extLst>
              </p14:cNvPr>
              <p14:cNvContentPartPr/>
              <p14:nvPr/>
            </p14:nvContentPartPr>
            <p14:xfrm>
              <a:off x="3677906" y="3159938"/>
              <a:ext cx="334440" cy="24840"/>
            </p14:xfrm>
          </p:contentPart>
        </mc:Choice>
        <mc:Fallback xmlns="">
          <p:pic>
            <p:nvPicPr>
              <p:cNvPr id="54" name="Tinta 53">
                <a:extLst>
                  <a:ext uri="{FF2B5EF4-FFF2-40B4-BE49-F238E27FC236}">
                    <a16:creationId xmlns:a16="http://schemas.microsoft.com/office/drawing/2014/main" id="{BA7AAB8D-15D0-301D-98AA-BB8502F6D67C}"/>
                  </a:ext>
                </a:extLst>
              </p:cNvPr>
              <p:cNvPicPr/>
              <p:nvPr/>
            </p:nvPicPr>
            <p:blipFill>
              <a:blip r:embed="rId68"/>
              <a:stretch>
                <a:fillRect/>
              </a:stretch>
            </p:blipFill>
            <p:spPr>
              <a:xfrm>
                <a:off x="3624266" y="3052298"/>
                <a:ext cx="442080" cy="2404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5" name="Tinta 54">
                <a:extLst>
                  <a:ext uri="{FF2B5EF4-FFF2-40B4-BE49-F238E27FC236}">
                    <a16:creationId xmlns:a16="http://schemas.microsoft.com/office/drawing/2014/main" id="{318756C9-BBB0-298B-E0EB-84C0BF9F5934}"/>
                  </a:ext>
                </a:extLst>
              </p14:cNvPr>
              <p14:cNvContentPartPr/>
              <p14:nvPr/>
            </p14:nvContentPartPr>
            <p14:xfrm>
              <a:off x="4330226" y="4448378"/>
              <a:ext cx="3148920" cy="93240"/>
            </p14:xfrm>
          </p:contentPart>
        </mc:Choice>
        <mc:Fallback xmlns="">
          <p:pic>
            <p:nvPicPr>
              <p:cNvPr id="55" name="Tinta 54">
                <a:extLst>
                  <a:ext uri="{FF2B5EF4-FFF2-40B4-BE49-F238E27FC236}">
                    <a16:creationId xmlns:a16="http://schemas.microsoft.com/office/drawing/2014/main" id="{318756C9-BBB0-298B-E0EB-84C0BF9F5934}"/>
                  </a:ext>
                </a:extLst>
              </p:cNvPr>
              <p:cNvPicPr/>
              <p:nvPr/>
            </p:nvPicPr>
            <p:blipFill>
              <a:blip r:embed="rId70"/>
              <a:stretch>
                <a:fillRect/>
              </a:stretch>
            </p:blipFill>
            <p:spPr>
              <a:xfrm>
                <a:off x="4276586" y="4340378"/>
                <a:ext cx="325656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6" name="Tinta 55">
                <a:extLst>
                  <a:ext uri="{FF2B5EF4-FFF2-40B4-BE49-F238E27FC236}">
                    <a16:creationId xmlns:a16="http://schemas.microsoft.com/office/drawing/2014/main" id="{61E16804-E027-588A-351B-1F914253B50A}"/>
                  </a:ext>
                </a:extLst>
              </p14:cNvPr>
              <p14:cNvContentPartPr/>
              <p14:nvPr/>
            </p14:nvContentPartPr>
            <p14:xfrm>
              <a:off x="4315106" y="4637378"/>
              <a:ext cx="3273840" cy="63360"/>
            </p14:xfrm>
          </p:contentPart>
        </mc:Choice>
        <mc:Fallback xmlns="">
          <p:pic>
            <p:nvPicPr>
              <p:cNvPr id="56" name="Tinta 55">
                <a:extLst>
                  <a:ext uri="{FF2B5EF4-FFF2-40B4-BE49-F238E27FC236}">
                    <a16:creationId xmlns:a16="http://schemas.microsoft.com/office/drawing/2014/main" id="{61E16804-E027-588A-351B-1F914253B50A}"/>
                  </a:ext>
                </a:extLst>
              </p:cNvPr>
              <p:cNvPicPr/>
              <p:nvPr/>
            </p:nvPicPr>
            <p:blipFill>
              <a:blip r:embed="rId72"/>
              <a:stretch>
                <a:fillRect/>
              </a:stretch>
            </p:blipFill>
            <p:spPr>
              <a:xfrm>
                <a:off x="4261106" y="4529378"/>
                <a:ext cx="3381480" cy="27900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8" name="Tinta 57">
                <a:extLst>
                  <a:ext uri="{FF2B5EF4-FFF2-40B4-BE49-F238E27FC236}">
                    <a16:creationId xmlns:a16="http://schemas.microsoft.com/office/drawing/2014/main" id="{E3123BA4-70E4-D56C-99F9-036A72EB81CE}"/>
                  </a:ext>
                </a:extLst>
              </p14:cNvPr>
              <p14:cNvContentPartPr/>
              <p14:nvPr/>
            </p14:nvContentPartPr>
            <p14:xfrm>
              <a:off x="4335266" y="4777058"/>
              <a:ext cx="2892600" cy="720"/>
            </p14:xfrm>
          </p:contentPart>
        </mc:Choice>
        <mc:Fallback xmlns="">
          <p:pic>
            <p:nvPicPr>
              <p:cNvPr id="58" name="Tinta 57">
                <a:extLst>
                  <a:ext uri="{FF2B5EF4-FFF2-40B4-BE49-F238E27FC236}">
                    <a16:creationId xmlns:a16="http://schemas.microsoft.com/office/drawing/2014/main" id="{E3123BA4-70E4-D56C-99F9-036A72EB81CE}"/>
                  </a:ext>
                </a:extLst>
              </p:cNvPr>
              <p:cNvPicPr/>
              <p:nvPr/>
            </p:nvPicPr>
            <p:blipFill>
              <a:blip r:embed="rId74"/>
              <a:stretch>
                <a:fillRect/>
              </a:stretch>
            </p:blipFill>
            <p:spPr>
              <a:xfrm>
                <a:off x="4281626" y="4561058"/>
                <a:ext cx="300024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60" name="Tinta 59">
                <a:extLst>
                  <a:ext uri="{FF2B5EF4-FFF2-40B4-BE49-F238E27FC236}">
                    <a16:creationId xmlns:a16="http://schemas.microsoft.com/office/drawing/2014/main" id="{D0C9C6A5-FAE0-3B9F-823C-390A97A7A9E4}"/>
                  </a:ext>
                </a:extLst>
              </p14:cNvPr>
              <p14:cNvContentPartPr/>
              <p14:nvPr/>
            </p14:nvContentPartPr>
            <p14:xfrm>
              <a:off x="5157506" y="4962098"/>
              <a:ext cx="1700640" cy="56880"/>
            </p14:xfrm>
          </p:contentPart>
        </mc:Choice>
        <mc:Fallback xmlns="">
          <p:pic>
            <p:nvPicPr>
              <p:cNvPr id="60" name="Tinta 59">
                <a:extLst>
                  <a:ext uri="{FF2B5EF4-FFF2-40B4-BE49-F238E27FC236}">
                    <a16:creationId xmlns:a16="http://schemas.microsoft.com/office/drawing/2014/main" id="{D0C9C6A5-FAE0-3B9F-823C-390A97A7A9E4}"/>
                  </a:ext>
                </a:extLst>
              </p:cNvPr>
              <p:cNvPicPr/>
              <p:nvPr/>
            </p:nvPicPr>
            <p:blipFill>
              <a:blip r:embed="rId76"/>
              <a:stretch>
                <a:fillRect/>
              </a:stretch>
            </p:blipFill>
            <p:spPr>
              <a:xfrm>
                <a:off x="5103506" y="4854098"/>
                <a:ext cx="180828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61" name="Tinta 60">
                <a:extLst>
                  <a:ext uri="{FF2B5EF4-FFF2-40B4-BE49-F238E27FC236}">
                    <a16:creationId xmlns:a16="http://schemas.microsoft.com/office/drawing/2014/main" id="{6DA6C513-571C-FB42-9887-13BD4E91ED14}"/>
                  </a:ext>
                </a:extLst>
              </p14:cNvPr>
              <p14:cNvContentPartPr/>
              <p14:nvPr/>
            </p14:nvContentPartPr>
            <p14:xfrm>
              <a:off x="7165946" y="5573378"/>
              <a:ext cx="539280" cy="36720"/>
            </p14:xfrm>
          </p:contentPart>
        </mc:Choice>
        <mc:Fallback xmlns="">
          <p:pic>
            <p:nvPicPr>
              <p:cNvPr id="61" name="Tinta 60">
                <a:extLst>
                  <a:ext uri="{FF2B5EF4-FFF2-40B4-BE49-F238E27FC236}">
                    <a16:creationId xmlns:a16="http://schemas.microsoft.com/office/drawing/2014/main" id="{6DA6C513-571C-FB42-9887-13BD4E91ED14}"/>
                  </a:ext>
                </a:extLst>
              </p:cNvPr>
              <p:cNvPicPr/>
              <p:nvPr/>
            </p:nvPicPr>
            <p:blipFill>
              <a:blip r:embed="rId78"/>
              <a:stretch>
                <a:fillRect/>
              </a:stretch>
            </p:blipFill>
            <p:spPr>
              <a:xfrm>
                <a:off x="7111946" y="5465738"/>
                <a:ext cx="64692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62" name="Tinta 61">
                <a:extLst>
                  <a:ext uri="{FF2B5EF4-FFF2-40B4-BE49-F238E27FC236}">
                    <a16:creationId xmlns:a16="http://schemas.microsoft.com/office/drawing/2014/main" id="{6EF8DA6C-35AB-892C-E208-C2A6E820E3BF}"/>
                  </a:ext>
                </a:extLst>
              </p14:cNvPr>
              <p14:cNvContentPartPr/>
              <p14:nvPr/>
            </p14:nvContentPartPr>
            <p14:xfrm>
              <a:off x="4253186" y="5789378"/>
              <a:ext cx="3436920" cy="93240"/>
            </p14:xfrm>
          </p:contentPart>
        </mc:Choice>
        <mc:Fallback xmlns="">
          <p:pic>
            <p:nvPicPr>
              <p:cNvPr id="62" name="Tinta 61">
                <a:extLst>
                  <a:ext uri="{FF2B5EF4-FFF2-40B4-BE49-F238E27FC236}">
                    <a16:creationId xmlns:a16="http://schemas.microsoft.com/office/drawing/2014/main" id="{6EF8DA6C-35AB-892C-E208-C2A6E820E3BF}"/>
                  </a:ext>
                </a:extLst>
              </p:cNvPr>
              <p:cNvPicPr/>
              <p:nvPr/>
            </p:nvPicPr>
            <p:blipFill>
              <a:blip r:embed="rId80"/>
              <a:stretch>
                <a:fillRect/>
              </a:stretch>
            </p:blipFill>
            <p:spPr>
              <a:xfrm>
                <a:off x="4199546" y="5681378"/>
                <a:ext cx="3544560" cy="30888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63" name="Tinta 62">
                <a:extLst>
                  <a:ext uri="{FF2B5EF4-FFF2-40B4-BE49-F238E27FC236}">
                    <a16:creationId xmlns:a16="http://schemas.microsoft.com/office/drawing/2014/main" id="{A87DEA43-EA72-BBB0-1ECD-6D276F15B0B1}"/>
                  </a:ext>
                </a:extLst>
              </p14:cNvPr>
              <p14:cNvContentPartPr/>
              <p14:nvPr/>
            </p14:nvContentPartPr>
            <p14:xfrm>
              <a:off x="6549626" y="5345498"/>
              <a:ext cx="953280" cy="89640"/>
            </p14:xfrm>
          </p:contentPart>
        </mc:Choice>
        <mc:Fallback xmlns="">
          <p:pic>
            <p:nvPicPr>
              <p:cNvPr id="63" name="Tinta 62">
                <a:extLst>
                  <a:ext uri="{FF2B5EF4-FFF2-40B4-BE49-F238E27FC236}">
                    <a16:creationId xmlns:a16="http://schemas.microsoft.com/office/drawing/2014/main" id="{A87DEA43-EA72-BBB0-1ECD-6D276F15B0B1}"/>
                  </a:ext>
                </a:extLst>
              </p:cNvPr>
              <p:cNvPicPr/>
              <p:nvPr/>
            </p:nvPicPr>
            <p:blipFill>
              <a:blip r:embed="rId82"/>
              <a:stretch>
                <a:fillRect/>
              </a:stretch>
            </p:blipFill>
            <p:spPr>
              <a:xfrm>
                <a:off x="6495986" y="5237498"/>
                <a:ext cx="1060920" cy="305280"/>
              </a:xfrm>
              <a:prstGeom prst="rect">
                <a:avLst/>
              </a:prstGeom>
            </p:spPr>
          </p:pic>
        </mc:Fallback>
      </mc:AlternateContent>
      <mc:AlternateContent xmlns:mc="http://schemas.openxmlformats.org/markup-compatibility/2006" xmlns:p14="http://schemas.microsoft.com/office/powerpoint/2010/main">
        <mc:Choice Requires="p14">
          <p:contentPart p14:bwMode="auto" r:id="rId83">
            <p14:nvContentPartPr>
              <p14:cNvPr id="64" name="Tinta 63">
                <a:extLst>
                  <a:ext uri="{FF2B5EF4-FFF2-40B4-BE49-F238E27FC236}">
                    <a16:creationId xmlns:a16="http://schemas.microsoft.com/office/drawing/2014/main" id="{501055A8-CAE3-93B3-DE2E-AB2401B33CCC}"/>
                  </a:ext>
                </a:extLst>
              </p14:cNvPr>
              <p14:cNvContentPartPr/>
              <p14:nvPr/>
            </p14:nvContentPartPr>
            <p14:xfrm>
              <a:off x="4258586" y="5583458"/>
              <a:ext cx="2742840" cy="21600"/>
            </p14:xfrm>
          </p:contentPart>
        </mc:Choice>
        <mc:Fallback xmlns="">
          <p:pic>
            <p:nvPicPr>
              <p:cNvPr id="64" name="Tinta 63">
                <a:extLst>
                  <a:ext uri="{FF2B5EF4-FFF2-40B4-BE49-F238E27FC236}">
                    <a16:creationId xmlns:a16="http://schemas.microsoft.com/office/drawing/2014/main" id="{501055A8-CAE3-93B3-DE2E-AB2401B33CCC}"/>
                  </a:ext>
                </a:extLst>
              </p:cNvPr>
              <p:cNvPicPr/>
              <p:nvPr/>
            </p:nvPicPr>
            <p:blipFill>
              <a:blip r:embed="rId84"/>
              <a:stretch>
                <a:fillRect/>
              </a:stretch>
            </p:blipFill>
            <p:spPr>
              <a:xfrm>
                <a:off x="4204586" y="5475458"/>
                <a:ext cx="285048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65" name="Tinta 64">
                <a:extLst>
                  <a:ext uri="{FF2B5EF4-FFF2-40B4-BE49-F238E27FC236}">
                    <a16:creationId xmlns:a16="http://schemas.microsoft.com/office/drawing/2014/main" id="{8E81F558-15E9-AD34-5397-AD1FDA6682A6}"/>
                  </a:ext>
                </a:extLst>
              </p14:cNvPr>
              <p14:cNvContentPartPr/>
              <p14:nvPr/>
            </p14:nvContentPartPr>
            <p14:xfrm>
              <a:off x="4191626" y="5994578"/>
              <a:ext cx="1941840" cy="31320"/>
            </p14:xfrm>
          </p:contentPart>
        </mc:Choice>
        <mc:Fallback xmlns="">
          <p:pic>
            <p:nvPicPr>
              <p:cNvPr id="65" name="Tinta 64">
                <a:extLst>
                  <a:ext uri="{FF2B5EF4-FFF2-40B4-BE49-F238E27FC236}">
                    <a16:creationId xmlns:a16="http://schemas.microsoft.com/office/drawing/2014/main" id="{8E81F558-15E9-AD34-5397-AD1FDA6682A6}"/>
                  </a:ext>
                </a:extLst>
              </p:cNvPr>
              <p:cNvPicPr/>
              <p:nvPr/>
            </p:nvPicPr>
            <p:blipFill>
              <a:blip r:embed="rId86"/>
              <a:stretch>
                <a:fillRect/>
              </a:stretch>
            </p:blipFill>
            <p:spPr>
              <a:xfrm>
                <a:off x="4137626" y="5886938"/>
                <a:ext cx="2049480" cy="246960"/>
              </a:xfrm>
              <a:prstGeom prst="rect">
                <a:avLst/>
              </a:prstGeom>
            </p:spPr>
          </p:pic>
        </mc:Fallback>
      </mc:AlternateContent>
      <p:grpSp>
        <p:nvGrpSpPr>
          <p:cNvPr id="14" name="Agrupar 13">
            <a:extLst>
              <a:ext uri="{FF2B5EF4-FFF2-40B4-BE49-F238E27FC236}">
                <a16:creationId xmlns:a16="http://schemas.microsoft.com/office/drawing/2014/main" id="{E51A4567-1DA1-6C4A-C621-DAE33086AF3A}"/>
              </a:ext>
            </a:extLst>
          </p:cNvPr>
          <p:cNvGrpSpPr/>
          <p:nvPr/>
        </p:nvGrpSpPr>
        <p:grpSpPr>
          <a:xfrm>
            <a:off x="2985360" y="5213051"/>
            <a:ext cx="4900320" cy="942480"/>
            <a:chOff x="2985360" y="5213051"/>
            <a:chExt cx="4900320" cy="942480"/>
          </a:xfrm>
        </p:grpSpPr>
        <mc:AlternateContent xmlns:mc="http://schemas.openxmlformats.org/markup-compatibility/2006" xmlns:p14="http://schemas.microsoft.com/office/powerpoint/2010/main" xmlns:aink="http://schemas.microsoft.com/office/drawing/2016/ink">
          <mc:Choice Requires="p14 aink">
            <p:contentPart p14:bwMode="auto" r:id="rId87">
              <p14:nvContentPartPr>
                <p14:cNvPr id="2" name="Tinta 1">
                  <a:extLst>
                    <a:ext uri="{FF2B5EF4-FFF2-40B4-BE49-F238E27FC236}">
                      <a16:creationId xmlns:a16="http://schemas.microsoft.com/office/drawing/2014/main" id="{901B6B3F-1972-6748-EA4D-A7586FDE441C}"/>
                    </a:ext>
                  </a:extLst>
                </p14:cNvPr>
                <p14:cNvContentPartPr/>
                <p14:nvPr/>
              </p14:nvContentPartPr>
              <p14:xfrm>
                <a:off x="2985360" y="5366411"/>
                <a:ext cx="1216800" cy="697320"/>
              </p14:xfrm>
            </p:contentPart>
          </mc:Choice>
          <mc:Fallback xmlns="">
            <p:pic>
              <p:nvPicPr>
                <p:cNvPr id="2" name="Tinta 1">
                  <a:extLst>
                    <a:ext uri="{FF2B5EF4-FFF2-40B4-BE49-F238E27FC236}">
                      <a16:creationId xmlns:a16="http://schemas.microsoft.com/office/drawing/2014/main" id="{901B6B3F-1972-6748-EA4D-A7586FDE441C}"/>
                    </a:ext>
                  </a:extLst>
                </p:cNvPr>
                <p:cNvPicPr/>
                <p:nvPr/>
              </p:nvPicPr>
              <p:blipFill>
                <a:blip r:embed="rId88"/>
                <a:stretch>
                  <a:fillRect/>
                </a:stretch>
              </p:blipFill>
              <p:spPr>
                <a:xfrm>
                  <a:off x="2967720" y="5348771"/>
                  <a:ext cx="1252440" cy="73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9">
              <p14:nvContentPartPr>
                <p14:cNvPr id="3" name="Tinta 2">
                  <a:extLst>
                    <a:ext uri="{FF2B5EF4-FFF2-40B4-BE49-F238E27FC236}">
                      <a16:creationId xmlns:a16="http://schemas.microsoft.com/office/drawing/2014/main" id="{61D38CA9-297E-D4D1-53E3-F596E368D61D}"/>
                    </a:ext>
                  </a:extLst>
                </p14:cNvPr>
                <p14:cNvContentPartPr/>
                <p14:nvPr/>
              </p14:nvContentPartPr>
              <p14:xfrm>
                <a:off x="7749960" y="5213051"/>
                <a:ext cx="135720" cy="878760"/>
              </p14:xfrm>
            </p:contentPart>
          </mc:Choice>
          <mc:Fallback xmlns="">
            <p:pic>
              <p:nvPicPr>
                <p:cNvPr id="3" name="Tinta 2">
                  <a:extLst>
                    <a:ext uri="{FF2B5EF4-FFF2-40B4-BE49-F238E27FC236}">
                      <a16:creationId xmlns:a16="http://schemas.microsoft.com/office/drawing/2014/main" id="{61D38CA9-297E-D4D1-53E3-F596E368D61D}"/>
                    </a:ext>
                  </a:extLst>
                </p:cNvPr>
                <p:cNvPicPr/>
                <p:nvPr/>
              </p:nvPicPr>
              <p:blipFill>
                <a:blip r:embed="rId90"/>
                <a:stretch>
                  <a:fillRect/>
                </a:stretch>
              </p:blipFill>
              <p:spPr>
                <a:xfrm>
                  <a:off x="7732320" y="5195411"/>
                  <a:ext cx="171360" cy="914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1">
              <p14:nvContentPartPr>
                <p14:cNvPr id="4" name="Tinta 3">
                  <a:extLst>
                    <a:ext uri="{FF2B5EF4-FFF2-40B4-BE49-F238E27FC236}">
                      <a16:creationId xmlns:a16="http://schemas.microsoft.com/office/drawing/2014/main" id="{018B89A6-7402-1594-0656-24C74E07379B}"/>
                    </a:ext>
                  </a:extLst>
                </p14:cNvPr>
                <p14:cNvContentPartPr/>
                <p14:nvPr/>
              </p14:nvContentPartPr>
              <p14:xfrm>
                <a:off x="6382680" y="5892011"/>
                <a:ext cx="1352880" cy="136440"/>
              </p14:xfrm>
            </p:contentPart>
          </mc:Choice>
          <mc:Fallback xmlns="">
            <p:pic>
              <p:nvPicPr>
                <p:cNvPr id="4" name="Tinta 3">
                  <a:extLst>
                    <a:ext uri="{FF2B5EF4-FFF2-40B4-BE49-F238E27FC236}">
                      <a16:creationId xmlns:a16="http://schemas.microsoft.com/office/drawing/2014/main" id="{018B89A6-7402-1594-0656-24C74E07379B}"/>
                    </a:ext>
                  </a:extLst>
                </p:cNvPr>
                <p:cNvPicPr/>
                <p:nvPr/>
              </p:nvPicPr>
              <p:blipFill>
                <a:blip r:embed="rId92"/>
                <a:stretch>
                  <a:fillRect/>
                </a:stretch>
              </p:blipFill>
              <p:spPr>
                <a:xfrm>
                  <a:off x="6365040" y="5874371"/>
                  <a:ext cx="1388520" cy="172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3">
              <p14:nvContentPartPr>
                <p14:cNvPr id="5" name="Tinta 4">
                  <a:extLst>
                    <a:ext uri="{FF2B5EF4-FFF2-40B4-BE49-F238E27FC236}">
                      <a16:creationId xmlns:a16="http://schemas.microsoft.com/office/drawing/2014/main" id="{E7A41229-AE1E-6E63-0A78-FE36F26A3140}"/>
                    </a:ext>
                  </a:extLst>
                </p14:cNvPr>
                <p14:cNvContentPartPr/>
                <p14:nvPr/>
              </p14:nvContentPartPr>
              <p14:xfrm>
                <a:off x="4382880" y="6056531"/>
                <a:ext cx="1954440" cy="99000"/>
              </p14:xfrm>
            </p:contentPart>
          </mc:Choice>
          <mc:Fallback xmlns="">
            <p:pic>
              <p:nvPicPr>
                <p:cNvPr id="5" name="Tinta 4">
                  <a:extLst>
                    <a:ext uri="{FF2B5EF4-FFF2-40B4-BE49-F238E27FC236}">
                      <a16:creationId xmlns:a16="http://schemas.microsoft.com/office/drawing/2014/main" id="{E7A41229-AE1E-6E63-0A78-FE36F26A3140}"/>
                    </a:ext>
                  </a:extLst>
                </p:cNvPr>
                <p:cNvPicPr/>
                <p:nvPr/>
              </p:nvPicPr>
              <p:blipFill>
                <a:blip r:embed="rId94"/>
                <a:stretch>
                  <a:fillRect/>
                </a:stretch>
              </p:blipFill>
              <p:spPr>
                <a:xfrm>
                  <a:off x="4364880" y="6038531"/>
                  <a:ext cx="1990080" cy="134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5">
              <p14:nvContentPartPr>
                <p14:cNvPr id="10" name="Tinta 9">
                  <a:extLst>
                    <a:ext uri="{FF2B5EF4-FFF2-40B4-BE49-F238E27FC236}">
                      <a16:creationId xmlns:a16="http://schemas.microsoft.com/office/drawing/2014/main" id="{A760D898-0D8F-A465-2F8D-3062A078E551}"/>
                    </a:ext>
                  </a:extLst>
                </p14:cNvPr>
                <p14:cNvContentPartPr/>
                <p14:nvPr/>
              </p14:nvContentPartPr>
              <p14:xfrm>
                <a:off x="7758240" y="5957531"/>
                <a:ext cx="360" cy="360"/>
              </p14:xfrm>
            </p:contentPart>
          </mc:Choice>
          <mc:Fallback xmlns="">
            <p:pic>
              <p:nvPicPr>
                <p:cNvPr id="10" name="Tinta 9">
                  <a:extLst>
                    <a:ext uri="{FF2B5EF4-FFF2-40B4-BE49-F238E27FC236}">
                      <a16:creationId xmlns:a16="http://schemas.microsoft.com/office/drawing/2014/main" id="{A760D898-0D8F-A465-2F8D-3062A078E551}"/>
                    </a:ext>
                  </a:extLst>
                </p:cNvPr>
                <p:cNvPicPr/>
                <p:nvPr/>
              </p:nvPicPr>
              <p:blipFill>
                <a:blip r:embed="rId96"/>
                <a:stretch>
                  <a:fillRect/>
                </a:stretch>
              </p:blipFill>
              <p:spPr>
                <a:xfrm>
                  <a:off x="7740240" y="5939531"/>
                  <a:ext cx="36000" cy="36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7">
            <p14:nvContentPartPr>
              <p14:cNvPr id="17" name="Tinta 16">
                <a:extLst>
                  <a:ext uri="{FF2B5EF4-FFF2-40B4-BE49-F238E27FC236}">
                    <a16:creationId xmlns:a16="http://schemas.microsoft.com/office/drawing/2014/main" id="{B3D775A1-1FA3-7FE4-1B96-FE73130ECEB6}"/>
                  </a:ext>
                </a:extLst>
              </p14:cNvPr>
              <p14:cNvContentPartPr/>
              <p14:nvPr/>
            </p14:nvContentPartPr>
            <p14:xfrm>
              <a:off x="382200" y="4892422"/>
              <a:ext cx="2259000" cy="57600"/>
            </p14:xfrm>
          </p:contentPart>
        </mc:Choice>
        <mc:Fallback xmlns="">
          <p:pic>
            <p:nvPicPr>
              <p:cNvPr id="17" name="Tinta 16">
                <a:extLst>
                  <a:ext uri="{FF2B5EF4-FFF2-40B4-BE49-F238E27FC236}">
                    <a16:creationId xmlns:a16="http://schemas.microsoft.com/office/drawing/2014/main" id="{B3D775A1-1FA3-7FE4-1B96-FE73130ECEB6}"/>
                  </a:ext>
                </a:extLst>
              </p:cNvPr>
              <p:cNvPicPr/>
              <p:nvPr/>
            </p:nvPicPr>
            <p:blipFill>
              <a:blip r:embed="rId98"/>
              <a:stretch>
                <a:fillRect/>
              </a:stretch>
            </p:blipFill>
            <p:spPr>
              <a:xfrm>
                <a:off x="310560" y="4748782"/>
                <a:ext cx="2402640" cy="345240"/>
              </a:xfrm>
              <a:prstGeom prst="rect">
                <a:avLst/>
              </a:prstGeom>
            </p:spPr>
          </p:pic>
        </mc:Fallback>
      </mc:AlternateContent>
      <mc:AlternateContent xmlns:mc="http://schemas.openxmlformats.org/markup-compatibility/2006" xmlns:p14="http://schemas.microsoft.com/office/powerpoint/2010/main">
        <mc:Choice Requires="p14">
          <p:contentPart p14:bwMode="auto" r:id="rId99">
            <p14:nvContentPartPr>
              <p14:cNvPr id="29" name="Tinta 28">
                <a:extLst>
                  <a:ext uri="{FF2B5EF4-FFF2-40B4-BE49-F238E27FC236}">
                    <a16:creationId xmlns:a16="http://schemas.microsoft.com/office/drawing/2014/main" id="{7155E324-EAAA-F884-509E-0D3204CCC536}"/>
                  </a:ext>
                </a:extLst>
              </p14:cNvPr>
              <p14:cNvContentPartPr/>
              <p14:nvPr/>
            </p14:nvContentPartPr>
            <p14:xfrm>
              <a:off x="520800" y="3723862"/>
              <a:ext cx="2145600" cy="720"/>
            </p14:xfrm>
          </p:contentPart>
        </mc:Choice>
        <mc:Fallback xmlns="">
          <p:pic>
            <p:nvPicPr>
              <p:cNvPr id="29" name="Tinta 28">
                <a:extLst>
                  <a:ext uri="{FF2B5EF4-FFF2-40B4-BE49-F238E27FC236}">
                    <a16:creationId xmlns:a16="http://schemas.microsoft.com/office/drawing/2014/main" id="{7155E324-EAAA-F884-509E-0D3204CCC536}"/>
                  </a:ext>
                </a:extLst>
              </p:cNvPr>
              <p:cNvPicPr/>
              <p:nvPr/>
            </p:nvPicPr>
            <p:blipFill>
              <a:blip r:embed="rId100"/>
              <a:stretch>
                <a:fillRect/>
              </a:stretch>
            </p:blipFill>
            <p:spPr>
              <a:xfrm>
                <a:off x="448800" y="3435862"/>
                <a:ext cx="2289240" cy="5760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42" name="Tinta 41">
                <a:extLst>
                  <a:ext uri="{FF2B5EF4-FFF2-40B4-BE49-F238E27FC236}">
                    <a16:creationId xmlns:a16="http://schemas.microsoft.com/office/drawing/2014/main" id="{A7E940AC-DA86-6B74-591C-547BD4894481}"/>
                  </a:ext>
                </a:extLst>
              </p14:cNvPr>
              <p14:cNvContentPartPr/>
              <p14:nvPr/>
            </p14:nvContentPartPr>
            <p14:xfrm>
              <a:off x="44160" y="3851302"/>
              <a:ext cx="1746000" cy="360"/>
            </p14:xfrm>
          </p:contentPart>
        </mc:Choice>
        <mc:Fallback xmlns="">
          <p:pic>
            <p:nvPicPr>
              <p:cNvPr id="42" name="Tinta 41">
                <a:extLst>
                  <a:ext uri="{FF2B5EF4-FFF2-40B4-BE49-F238E27FC236}">
                    <a16:creationId xmlns:a16="http://schemas.microsoft.com/office/drawing/2014/main" id="{A7E940AC-DA86-6B74-591C-547BD4894481}"/>
                  </a:ext>
                </a:extLst>
              </p:cNvPr>
              <p:cNvPicPr/>
              <p:nvPr/>
            </p:nvPicPr>
            <p:blipFill>
              <a:blip r:embed="rId102"/>
              <a:stretch>
                <a:fillRect/>
              </a:stretch>
            </p:blipFill>
            <p:spPr>
              <a:xfrm>
                <a:off x="-27840" y="3707302"/>
                <a:ext cx="18896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45" name="Tinta 44">
                <a:extLst>
                  <a:ext uri="{FF2B5EF4-FFF2-40B4-BE49-F238E27FC236}">
                    <a16:creationId xmlns:a16="http://schemas.microsoft.com/office/drawing/2014/main" id="{270C4247-F419-842D-9498-94A7F8491204}"/>
                  </a:ext>
                </a:extLst>
              </p14:cNvPr>
              <p14:cNvContentPartPr/>
              <p14:nvPr/>
            </p14:nvContentPartPr>
            <p14:xfrm>
              <a:off x="653640" y="3972622"/>
              <a:ext cx="1943640" cy="106560"/>
            </p14:xfrm>
          </p:contentPart>
        </mc:Choice>
        <mc:Fallback xmlns="">
          <p:pic>
            <p:nvPicPr>
              <p:cNvPr id="45" name="Tinta 44">
                <a:extLst>
                  <a:ext uri="{FF2B5EF4-FFF2-40B4-BE49-F238E27FC236}">
                    <a16:creationId xmlns:a16="http://schemas.microsoft.com/office/drawing/2014/main" id="{270C4247-F419-842D-9498-94A7F8491204}"/>
                  </a:ext>
                </a:extLst>
              </p:cNvPr>
              <p:cNvPicPr/>
              <p:nvPr/>
            </p:nvPicPr>
            <p:blipFill>
              <a:blip r:embed="rId104"/>
              <a:stretch>
                <a:fillRect/>
              </a:stretch>
            </p:blipFill>
            <p:spPr>
              <a:xfrm>
                <a:off x="582000" y="3828982"/>
                <a:ext cx="2087280" cy="39420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50" name="Tinta 49">
                <a:extLst>
                  <a:ext uri="{FF2B5EF4-FFF2-40B4-BE49-F238E27FC236}">
                    <a16:creationId xmlns:a16="http://schemas.microsoft.com/office/drawing/2014/main" id="{4DBE6CBC-6AA9-C2BC-B398-F9EAABB0162B}"/>
                  </a:ext>
                </a:extLst>
              </p14:cNvPr>
              <p14:cNvContentPartPr/>
              <p14:nvPr/>
            </p14:nvContentPartPr>
            <p14:xfrm>
              <a:off x="182400" y="4144702"/>
              <a:ext cx="2061720" cy="23040"/>
            </p14:xfrm>
          </p:contentPart>
        </mc:Choice>
        <mc:Fallback xmlns="">
          <p:pic>
            <p:nvPicPr>
              <p:cNvPr id="50" name="Tinta 49">
                <a:extLst>
                  <a:ext uri="{FF2B5EF4-FFF2-40B4-BE49-F238E27FC236}">
                    <a16:creationId xmlns:a16="http://schemas.microsoft.com/office/drawing/2014/main" id="{4DBE6CBC-6AA9-C2BC-B398-F9EAABB0162B}"/>
                  </a:ext>
                </a:extLst>
              </p:cNvPr>
              <p:cNvPicPr/>
              <p:nvPr/>
            </p:nvPicPr>
            <p:blipFill>
              <a:blip r:embed="rId106"/>
              <a:stretch>
                <a:fillRect/>
              </a:stretch>
            </p:blipFill>
            <p:spPr>
              <a:xfrm>
                <a:off x="110760" y="4000702"/>
                <a:ext cx="2205360" cy="31068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59" name="Tinta 58">
                <a:extLst>
                  <a:ext uri="{FF2B5EF4-FFF2-40B4-BE49-F238E27FC236}">
                    <a16:creationId xmlns:a16="http://schemas.microsoft.com/office/drawing/2014/main" id="{926BEF70-8DD2-EFDF-060A-9459A17A8996}"/>
                  </a:ext>
                </a:extLst>
              </p14:cNvPr>
              <p14:cNvContentPartPr/>
              <p14:nvPr/>
            </p14:nvContentPartPr>
            <p14:xfrm>
              <a:off x="1606920" y="4205902"/>
              <a:ext cx="6120" cy="477360"/>
            </p14:xfrm>
          </p:contentPart>
        </mc:Choice>
        <mc:Fallback xmlns="">
          <p:pic>
            <p:nvPicPr>
              <p:cNvPr id="59" name="Tinta 58">
                <a:extLst>
                  <a:ext uri="{FF2B5EF4-FFF2-40B4-BE49-F238E27FC236}">
                    <a16:creationId xmlns:a16="http://schemas.microsoft.com/office/drawing/2014/main" id="{926BEF70-8DD2-EFDF-060A-9459A17A8996}"/>
                  </a:ext>
                </a:extLst>
              </p:cNvPr>
              <p:cNvPicPr/>
              <p:nvPr/>
            </p:nvPicPr>
            <p:blipFill>
              <a:blip r:embed="rId108"/>
              <a:stretch>
                <a:fillRect/>
              </a:stretch>
            </p:blipFill>
            <p:spPr>
              <a:xfrm>
                <a:off x="1534920" y="4061902"/>
                <a:ext cx="149760" cy="76500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66" name="Tinta 65">
                <a:extLst>
                  <a:ext uri="{FF2B5EF4-FFF2-40B4-BE49-F238E27FC236}">
                    <a16:creationId xmlns:a16="http://schemas.microsoft.com/office/drawing/2014/main" id="{08EB129D-BEB2-5E8C-9721-256995B3AFF4}"/>
                  </a:ext>
                </a:extLst>
              </p14:cNvPr>
              <p14:cNvContentPartPr/>
              <p14:nvPr/>
            </p14:nvContentPartPr>
            <p14:xfrm>
              <a:off x="242160" y="4543582"/>
              <a:ext cx="2823480" cy="921240"/>
            </p14:xfrm>
          </p:contentPart>
        </mc:Choice>
        <mc:Fallback xmlns="">
          <p:pic>
            <p:nvPicPr>
              <p:cNvPr id="66" name="Tinta 65">
                <a:extLst>
                  <a:ext uri="{FF2B5EF4-FFF2-40B4-BE49-F238E27FC236}">
                    <a16:creationId xmlns:a16="http://schemas.microsoft.com/office/drawing/2014/main" id="{08EB129D-BEB2-5E8C-9721-256995B3AFF4}"/>
                  </a:ext>
                </a:extLst>
              </p:cNvPr>
              <p:cNvPicPr/>
              <p:nvPr/>
            </p:nvPicPr>
            <p:blipFill>
              <a:blip r:embed="rId110"/>
              <a:stretch>
                <a:fillRect/>
              </a:stretch>
            </p:blipFill>
            <p:spPr>
              <a:xfrm>
                <a:off x="170520" y="4399582"/>
                <a:ext cx="2967120" cy="1208880"/>
              </a:xfrm>
              <a:prstGeom prst="rect">
                <a:avLst/>
              </a:prstGeom>
            </p:spPr>
          </p:pic>
        </mc:Fallback>
      </mc:AlternateContent>
    </p:spTree>
    <p:extLst>
      <p:ext uri="{BB962C8B-B14F-4D97-AF65-F5344CB8AC3E}">
        <p14:creationId xmlns:p14="http://schemas.microsoft.com/office/powerpoint/2010/main" val="3893191285"/>
      </p:ext>
    </p:extLst>
  </p:cSld>
  <p:clrMapOvr>
    <a:masterClrMapping/>
  </p:clrMapOvr>
  <p:transition spd="slow">
    <p:strips dir="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42012-99E1-260A-1FDF-2F3EE77D25B6}"/>
            </a:ext>
          </a:extLst>
        </p:cNvPr>
        <p:cNvGrpSpPr/>
        <p:nvPr/>
      </p:nvGrpSpPr>
      <p:grpSpPr>
        <a:xfrm>
          <a:off x="0" y="0"/>
          <a:ext cx="0" cy="0"/>
          <a:chOff x="0" y="0"/>
          <a:chExt cx="0" cy="0"/>
        </a:xfrm>
      </p:grpSpPr>
      <p:sp>
        <p:nvSpPr>
          <p:cNvPr id="8" name="Título 1">
            <a:extLst>
              <a:ext uri="{FF2B5EF4-FFF2-40B4-BE49-F238E27FC236}">
                <a16:creationId xmlns:a16="http://schemas.microsoft.com/office/drawing/2014/main" id="{78F0F418-F9A0-653C-D1B0-DD4EC46DEB87}"/>
              </a:ext>
            </a:extLst>
          </p:cNvPr>
          <p:cNvSpPr>
            <a:spLocks noGrp="1"/>
          </p:cNvSpPr>
          <p:nvPr>
            <p:ph type="ftr" sz="quarter" idx="11"/>
          </p:nvPr>
        </p:nvSpPr>
        <p:spPr>
          <a:xfrm>
            <a:off x="1619672" y="6248400"/>
            <a:ext cx="6120680" cy="457200"/>
          </a:xfrm>
        </p:spPr>
        <p:txBody>
          <a:bodyPr/>
          <a:lstStyle/>
          <a:p>
            <a:r>
              <a:rPr lang="pt-PT" sz="1200" dirty="0">
                <a:effectLst/>
                <a:latin typeface="Times New Roman" panose="02020603050405020304" pitchFamily="18" charset="0"/>
                <a:ea typeface="Cambria" panose="02040503050406030204" pitchFamily="18" charset="0"/>
              </a:rPr>
              <a:t>Relatório da Comissão de Acompanhamento e Fiscalização dos Centros Educativos – 2024 (p.25/26)</a:t>
            </a:r>
            <a:br>
              <a:rPr lang="pt-PT" sz="4400" dirty="0">
                <a:effectLst/>
                <a:latin typeface="Times New Roman" panose="02020603050405020304" pitchFamily="18" charset="0"/>
                <a:ea typeface="Cambria" panose="02040503050406030204" pitchFamily="18" charset="0"/>
              </a:rPr>
            </a:br>
            <a:br>
              <a:rPr lang="pt-PT" altLang="pt-PT" dirty="0"/>
            </a:br>
            <a:endParaRPr lang="pt-PT" dirty="0"/>
          </a:p>
        </p:txBody>
      </p:sp>
      <p:pic>
        <p:nvPicPr>
          <p:cNvPr id="4" name="Imagem 3">
            <a:extLst>
              <a:ext uri="{FF2B5EF4-FFF2-40B4-BE49-F238E27FC236}">
                <a16:creationId xmlns:a16="http://schemas.microsoft.com/office/drawing/2014/main" id="{1AB37E9B-74E0-58C4-FC59-669876097FB8}"/>
              </a:ext>
            </a:extLst>
          </p:cNvPr>
          <p:cNvPicPr>
            <a:picLocks noChangeAspect="1"/>
          </p:cNvPicPr>
          <p:nvPr/>
        </p:nvPicPr>
        <p:blipFill>
          <a:blip r:embed="rId2"/>
          <a:stretch>
            <a:fillRect/>
          </a:stretch>
        </p:blipFill>
        <p:spPr>
          <a:xfrm>
            <a:off x="323528" y="548680"/>
            <a:ext cx="3397425" cy="1587582"/>
          </a:xfrm>
          <a:prstGeom prst="rect">
            <a:avLst/>
          </a:prstGeom>
        </p:spPr>
      </p:pic>
      <p:pic>
        <p:nvPicPr>
          <p:cNvPr id="10" name="Imagem 9">
            <a:extLst>
              <a:ext uri="{FF2B5EF4-FFF2-40B4-BE49-F238E27FC236}">
                <a16:creationId xmlns:a16="http://schemas.microsoft.com/office/drawing/2014/main" id="{B93B8699-36D9-85E6-515E-9CE80A1E527F}"/>
              </a:ext>
            </a:extLst>
          </p:cNvPr>
          <p:cNvPicPr>
            <a:picLocks noChangeAspect="1"/>
          </p:cNvPicPr>
          <p:nvPr/>
        </p:nvPicPr>
        <p:blipFill>
          <a:blip r:embed="rId3"/>
          <a:stretch>
            <a:fillRect/>
          </a:stretch>
        </p:blipFill>
        <p:spPr>
          <a:xfrm>
            <a:off x="251520" y="2950058"/>
            <a:ext cx="4136723" cy="1080120"/>
          </a:xfrm>
          <a:prstGeom prst="rect">
            <a:avLst/>
          </a:prstGeom>
        </p:spPr>
      </p:pic>
      <p:pic>
        <p:nvPicPr>
          <p:cNvPr id="18" name="Marcador de Posição de Conteúdo 17">
            <a:extLst>
              <a:ext uri="{FF2B5EF4-FFF2-40B4-BE49-F238E27FC236}">
                <a16:creationId xmlns:a16="http://schemas.microsoft.com/office/drawing/2014/main" id="{0A15E127-336B-00B5-73BC-05DCD878993E}"/>
              </a:ext>
            </a:extLst>
          </p:cNvPr>
          <p:cNvPicPr>
            <a:picLocks noGrp="1" noChangeAspect="1"/>
          </p:cNvPicPr>
          <p:nvPr>
            <p:ph idx="1"/>
          </p:nvPr>
        </p:nvPicPr>
        <p:blipFill>
          <a:blip r:embed="rId4"/>
          <a:stretch>
            <a:fillRect/>
          </a:stretch>
        </p:blipFill>
        <p:spPr>
          <a:xfrm>
            <a:off x="4894869" y="4221088"/>
            <a:ext cx="3333921" cy="1368152"/>
          </a:xfrm>
        </p:spPr>
      </p:pic>
      <p:pic>
        <p:nvPicPr>
          <p:cNvPr id="16" name="Imagem 15">
            <a:extLst>
              <a:ext uri="{FF2B5EF4-FFF2-40B4-BE49-F238E27FC236}">
                <a16:creationId xmlns:a16="http://schemas.microsoft.com/office/drawing/2014/main" id="{9B41CAED-8BE1-D702-7651-69F54F5AE11D}"/>
              </a:ext>
            </a:extLst>
          </p:cNvPr>
          <p:cNvPicPr>
            <a:picLocks noChangeAspect="1"/>
          </p:cNvPicPr>
          <p:nvPr/>
        </p:nvPicPr>
        <p:blipFill>
          <a:blip r:embed="rId5"/>
          <a:stretch>
            <a:fillRect/>
          </a:stretch>
        </p:blipFill>
        <p:spPr>
          <a:xfrm>
            <a:off x="4932971" y="687872"/>
            <a:ext cx="3295819" cy="3143412"/>
          </a:xfrm>
          <a:prstGeom prst="rect">
            <a:avLst/>
          </a:prstGeom>
        </p:spPr>
      </p:pic>
      <mc:AlternateContent xmlns:mc="http://schemas.openxmlformats.org/markup-compatibility/2006" xmlns:p14="http://schemas.microsoft.com/office/powerpoint/2010/main">
        <mc:Choice Requires="p14">
          <p:contentPart p14:bwMode="auto" r:id="rId6">
            <p14:nvContentPartPr>
              <p14:cNvPr id="19" name="Tinta 18">
                <a:extLst>
                  <a:ext uri="{FF2B5EF4-FFF2-40B4-BE49-F238E27FC236}">
                    <a16:creationId xmlns:a16="http://schemas.microsoft.com/office/drawing/2014/main" id="{C1615178-D6F6-DAC4-E2C4-556E901A0657}"/>
                  </a:ext>
                </a:extLst>
              </p14:cNvPr>
              <p14:cNvContentPartPr/>
              <p14:nvPr/>
            </p14:nvContentPartPr>
            <p14:xfrm>
              <a:off x="2167706" y="631298"/>
              <a:ext cx="1458720" cy="103680"/>
            </p14:xfrm>
          </p:contentPart>
        </mc:Choice>
        <mc:Fallback xmlns="">
          <p:pic>
            <p:nvPicPr>
              <p:cNvPr id="19" name="Tinta 18">
                <a:extLst>
                  <a:ext uri="{FF2B5EF4-FFF2-40B4-BE49-F238E27FC236}">
                    <a16:creationId xmlns:a16="http://schemas.microsoft.com/office/drawing/2014/main" id="{C1615178-D6F6-DAC4-E2C4-556E901A0657}"/>
                  </a:ext>
                </a:extLst>
              </p:cNvPr>
              <p:cNvPicPr/>
              <p:nvPr/>
            </p:nvPicPr>
            <p:blipFill>
              <a:blip r:embed="rId7"/>
              <a:stretch>
                <a:fillRect/>
              </a:stretch>
            </p:blipFill>
            <p:spPr>
              <a:xfrm>
                <a:off x="2113706" y="523658"/>
                <a:ext cx="1566360" cy="3193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Tinta 19">
                <a:extLst>
                  <a:ext uri="{FF2B5EF4-FFF2-40B4-BE49-F238E27FC236}">
                    <a16:creationId xmlns:a16="http://schemas.microsoft.com/office/drawing/2014/main" id="{3B5CB9B2-5089-3A25-E833-7467B76F8E75}"/>
                  </a:ext>
                </a:extLst>
              </p14:cNvPr>
              <p14:cNvContentPartPr/>
              <p14:nvPr/>
            </p14:nvContentPartPr>
            <p14:xfrm>
              <a:off x="338546" y="867458"/>
              <a:ext cx="498240" cy="36720"/>
            </p14:xfrm>
          </p:contentPart>
        </mc:Choice>
        <mc:Fallback xmlns="">
          <p:pic>
            <p:nvPicPr>
              <p:cNvPr id="20" name="Tinta 19">
                <a:extLst>
                  <a:ext uri="{FF2B5EF4-FFF2-40B4-BE49-F238E27FC236}">
                    <a16:creationId xmlns:a16="http://schemas.microsoft.com/office/drawing/2014/main" id="{3B5CB9B2-5089-3A25-E833-7467B76F8E75}"/>
                  </a:ext>
                </a:extLst>
              </p:cNvPr>
              <p:cNvPicPr/>
              <p:nvPr/>
            </p:nvPicPr>
            <p:blipFill>
              <a:blip r:embed="rId9"/>
              <a:stretch>
                <a:fillRect/>
              </a:stretch>
            </p:blipFill>
            <p:spPr>
              <a:xfrm>
                <a:off x="284906" y="759818"/>
                <a:ext cx="60588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1" name="Tinta 20">
                <a:extLst>
                  <a:ext uri="{FF2B5EF4-FFF2-40B4-BE49-F238E27FC236}">
                    <a16:creationId xmlns:a16="http://schemas.microsoft.com/office/drawing/2014/main" id="{A277299E-51E1-EC4E-5ED4-668351A5F3EB}"/>
                  </a:ext>
                </a:extLst>
              </p14:cNvPr>
              <p14:cNvContentPartPr/>
              <p14:nvPr/>
            </p14:nvContentPartPr>
            <p14:xfrm>
              <a:off x="1535546" y="1271738"/>
              <a:ext cx="2021760" cy="100800"/>
            </p14:xfrm>
          </p:contentPart>
        </mc:Choice>
        <mc:Fallback xmlns="">
          <p:pic>
            <p:nvPicPr>
              <p:cNvPr id="21" name="Tinta 20">
                <a:extLst>
                  <a:ext uri="{FF2B5EF4-FFF2-40B4-BE49-F238E27FC236}">
                    <a16:creationId xmlns:a16="http://schemas.microsoft.com/office/drawing/2014/main" id="{A277299E-51E1-EC4E-5ED4-668351A5F3EB}"/>
                  </a:ext>
                </a:extLst>
              </p:cNvPr>
              <p:cNvPicPr/>
              <p:nvPr/>
            </p:nvPicPr>
            <p:blipFill>
              <a:blip r:embed="rId11"/>
              <a:stretch>
                <a:fillRect/>
              </a:stretch>
            </p:blipFill>
            <p:spPr>
              <a:xfrm>
                <a:off x="1481906" y="1163738"/>
                <a:ext cx="212940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Tinta 21">
                <a:extLst>
                  <a:ext uri="{FF2B5EF4-FFF2-40B4-BE49-F238E27FC236}">
                    <a16:creationId xmlns:a16="http://schemas.microsoft.com/office/drawing/2014/main" id="{B5F82911-CAD5-7F8E-FC96-5C7C00DA0930}"/>
                  </a:ext>
                </a:extLst>
              </p14:cNvPr>
              <p14:cNvContentPartPr/>
              <p14:nvPr/>
            </p14:nvContentPartPr>
            <p14:xfrm>
              <a:off x="1623026" y="1433018"/>
              <a:ext cx="1099080" cy="6480"/>
            </p14:xfrm>
          </p:contentPart>
        </mc:Choice>
        <mc:Fallback xmlns="">
          <p:pic>
            <p:nvPicPr>
              <p:cNvPr id="22" name="Tinta 21">
                <a:extLst>
                  <a:ext uri="{FF2B5EF4-FFF2-40B4-BE49-F238E27FC236}">
                    <a16:creationId xmlns:a16="http://schemas.microsoft.com/office/drawing/2014/main" id="{B5F82911-CAD5-7F8E-FC96-5C7C00DA0930}"/>
                  </a:ext>
                </a:extLst>
              </p:cNvPr>
              <p:cNvPicPr/>
              <p:nvPr/>
            </p:nvPicPr>
            <p:blipFill>
              <a:blip r:embed="rId13"/>
              <a:stretch>
                <a:fillRect/>
              </a:stretch>
            </p:blipFill>
            <p:spPr>
              <a:xfrm>
                <a:off x="1569386" y="1325018"/>
                <a:ext cx="120672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3" name="Tinta 22">
                <a:extLst>
                  <a:ext uri="{FF2B5EF4-FFF2-40B4-BE49-F238E27FC236}">
                    <a16:creationId xmlns:a16="http://schemas.microsoft.com/office/drawing/2014/main" id="{74F6A59E-50AC-40BC-1467-5DEF70A53B28}"/>
                  </a:ext>
                </a:extLst>
              </p14:cNvPr>
              <p14:cNvContentPartPr/>
              <p14:nvPr/>
            </p14:nvContentPartPr>
            <p14:xfrm>
              <a:off x="2475866" y="1181018"/>
              <a:ext cx="698400" cy="58680"/>
            </p14:xfrm>
          </p:contentPart>
        </mc:Choice>
        <mc:Fallback xmlns="">
          <p:pic>
            <p:nvPicPr>
              <p:cNvPr id="23" name="Tinta 22">
                <a:extLst>
                  <a:ext uri="{FF2B5EF4-FFF2-40B4-BE49-F238E27FC236}">
                    <a16:creationId xmlns:a16="http://schemas.microsoft.com/office/drawing/2014/main" id="{74F6A59E-50AC-40BC-1467-5DEF70A53B28}"/>
                  </a:ext>
                </a:extLst>
              </p:cNvPr>
              <p:cNvPicPr/>
              <p:nvPr/>
            </p:nvPicPr>
            <p:blipFill>
              <a:blip r:embed="rId15"/>
              <a:stretch>
                <a:fillRect/>
              </a:stretch>
            </p:blipFill>
            <p:spPr>
              <a:xfrm>
                <a:off x="2421866" y="1073018"/>
                <a:ext cx="806040" cy="274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24" name="Tinta 23">
                <a:extLst>
                  <a:ext uri="{FF2B5EF4-FFF2-40B4-BE49-F238E27FC236}">
                    <a16:creationId xmlns:a16="http://schemas.microsoft.com/office/drawing/2014/main" id="{2AA22FE0-AD20-8477-A4B4-14B5EE33D8DC}"/>
                  </a:ext>
                </a:extLst>
              </p14:cNvPr>
              <p14:cNvContentPartPr/>
              <p14:nvPr/>
            </p14:nvContentPartPr>
            <p14:xfrm>
              <a:off x="220466" y="1380098"/>
              <a:ext cx="689400" cy="371880"/>
            </p14:xfrm>
          </p:contentPart>
        </mc:Choice>
        <mc:Fallback xmlns="">
          <p:pic>
            <p:nvPicPr>
              <p:cNvPr id="24" name="Tinta 23">
                <a:extLst>
                  <a:ext uri="{FF2B5EF4-FFF2-40B4-BE49-F238E27FC236}">
                    <a16:creationId xmlns:a16="http://schemas.microsoft.com/office/drawing/2014/main" id="{2AA22FE0-AD20-8477-A4B4-14B5EE33D8DC}"/>
                  </a:ext>
                </a:extLst>
              </p:cNvPr>
              <p:cNvPicPr/>
              <p:nvPr/>
            </p:nvPicPr>
            <p:blipFill>
              <a:blip r:embed="rId17"/>
              <a:stretch>
                <a:fillRect/>
              </a:stretch>
            </p:blipFill>
            <p:spPr>
              <a:xfrm>
                <a:off x="214346" y="1373978"/>
                <a:ext cx="701640" cy="384120"/>
              </a:xfrm>
              <a:prstGeom prst="rect">
                <a:avLst/>
              </a:prstGeom>
            </p:spPr>
          </p:pic>
        </mc:Fallback>
      </mc:AlternateContent>
      <p:grpSp>
        <p:nvGrpSpPr>
          <p:cNvPr id="28" name="Agrupar 27">
            <a:extLst>
              <a:ext uri="{FF2B5EF4-FFF2-40B4-BE49-F238E27FC236}">
                <a16:creationId xmlns:a16="http://schemas.microsoft.com/office/drawing/2014/main" id="{8E1033CA-252C-3F19-F03D-F8C37BCFC440}"/>
              </a:ext>
            </a:extLst>
          </p:cNvPr>
          <p:cNvGrpSpPr/>
          <p:nvPr/>
        </p:nvGrpSpPr>
        <p:grpSpPr>
          <a:xfrm>
            <a:off x="395066" y="1868258"/>
            <a:ext cx="490680" cy="715680"/>
            <a:chOff x="395066" y="1868258"/>
            <a:chExt cx="490680" cy="715680"/>
          </a:xfrm>
        </p:grpSpPr>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5" name="Tinta 24">
                  <a:extLst>
                    <a:ext uri="{FF2B5EF4-FFF2-40B4-BE49-F238E27FC236}">
                      <a16:creationId xmlns:a16="http://schemas.microsoft.com/office/drawing/2014/main" id="{11C74DCF-9BF5-1E83-D4FD-3C9B29B25C3A}"/>
                    </a:ext>
                  </a:extLst>
                </p14:cNvPr>
                <p14:cNvContentPartPr/>
                <p14:nvPr/>
              </p14:nvContentPartPr>
              <p14:xfrm>
                <a:off x="395066" y="1868258"/>
                <a:ext cx="490680" cy="715680"/>
              </p14:xfrm>
            </p:contentPart>
          </mc:Choice>
          <mc:Fallback xmlns="">
            <p:pic>
              <p:nvPicPr>
                <p:cNvPr id="25" name="Tinta 24">
                  <a:extLst>
                    <a:ext uri="{FF2B5EF4-FFF2-40B4-BE49-F238E27FC236}">
                      <a16:creationId xmlns:a16="http://schemas.microsoft.com/office/drawing/2014/main" id="{11C74DCF-9BF5-1E83-D4FD-3C9B29B25C3A}"/>
                    </a:ext>
                  </a:extLst>
                </p:cNvPr>
                <p:cNvPicPr/>
                <p:nvPr/>
              </p:nvPicPr>
              <p:blipFill>
                <a:blip r:embed="rId19"/>
                <a:stretch>
                  <a:fillRect/>
                </a:stretch>
              </p:blipFill>
              <p:spPr>
                <a:xfrm>
                  <a:off x="388946" y="1862138"/>
                  <a:ext cx="502920" cy="727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6" name="Tinta 25">
                  <a:extLst>
                    <a:ext uri="{FF2B5EF4-FFF2-40B4-BE49-F238E27FC236}">
                      <a16:creationId xmlns:a16="http://schemas.microsoft.com/office/drawing/2014/main" id="{50481302-22C1-51CD-88AA-16458A5B1CCF}"/>
                    </a:ext>
                  </a:extLst>
                </p14:cNvPr>
                <p14:cNvContentPartPr/>
                <p14:nvPr/>
              </p14:nvContentPartPr>
              <p14:xfrm>
                <a:off x="456986" y="2059778"/>
                <a:ext cx="150480" cy="208800"/>
              </p14:xfrm>
            </p:contentPart>
          </mc:Choice>
          <mc:Fallback xmlns="">
            <p:pic>
              <p:nvPicPr>
                <p:cNvPr id="26" name="Tinta 25">
                  <a:extLst>
                    <a:ext uri="{FF2B5EF4-FFF2-40B4-BE49-F238E27FC236}">
                      <a16:creationId xmlns:a16="http://schemas.microsoft.com/office/drawing/2014/main" id="{50481302-22C1-51CD-88AA-16458A5B1CCF}"/>
                    </a:ext>
                  </a:extLst>
                </p:cNvPr>
                <p:cNvPicPr/>
                <p:nvPr/>
              </p:nvPicPr>
              <p:blipFill>
                <a:blip r:embed="rId21"/>
                <a:stretch>
                  <a:fillRect/>
                </a:stretch>
              </p:blipFill>
              <p:spPr>
                <a:xfrm>
                  <a:off x="450866" y="2053658"/>
                  <a:ext cx="162720" cy="22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7" name="Tinta 26">
                  <a:extLst>
                    <a:ext uri="{FF2B5EF4-FFF2-40B4-BE49-F238E27FC236}">
                      <a16:creationId xmlns:a16="http://schemas.microsoft.com/office/drawing/2014/main" id="{CEB710BF-0DE0-6B06-15C7-59568AB8B5BF}"/>
                    </a:ext>
                  </a:extLst>
                </p14:cNvPr>
                <p14:cNvContentPartPr/>
                <p14:nvPr/>
              </p14:nvContentPartPr>
              <p14:xfrm>
                <a:off x="580106" y="2259578"/>
                <a:ext cx="50040" cy="31320"/>
              </p14:xfrm>
            </p:contentPart>
          </mc:Choice>
          <mc:Fallback xmlns="">
            <p:pic>
              <p:nvPicPr>
                <p:cNvPr id="27" name="Tinta 26">
                  <a:extLst>
                    <a:ext uri="{FF2B5EF4-FFF2-40B4-BE49-F238E27FC236}">
                      <a16:creationId xmlns:a16="http://schemas.microsoft.com/office/drawing/2014/main" id="{CEB710BF-0DE0-6B06-15C7-59568AB8B5BF}"/>
                    </a:ext>
                  </a:extLst>
                </p:cNvPr>
                <p:cNvPicPr/>
                <p:nvPr/>
              </p:nvPicPr>
              <p:blipFill>
                <a:blip r:embed="rId23"/>
                <a:stretch>
                  <a:fillRect/>
                </a:stretch>
              </p:blipFill>
              <p:spPr>
                <a:xfrm>
                  <a:off x="573986" y="2253458"/>
                  <a:ext cx="62280" cy="435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29" name="Tinta 28">
                <a:extLst>
                  <a:ext uri="{FF2B5EF4-FFF2-40B4-BE49-F238E27FC236}">
                    <a16:creationId xmlns:a16="http://schemas.microsoft.com/office/drawing/2014/main" id="{922039C6-2A6A-C765-A9FC-87D9BE4ADDCF}"/>
                  </a:ext>
                </a:extLst>
              </p14:cNvPr>
              <p14:cNvContentPartPr/>
              <p14:nvPr/>
            </p14:nvContentPartPr>
            <p14:xfrm>
              <a:off x="7962266" y="1104338"/>
              <a:ext cx="360" cy="360"/>
            </p14:xfrm>
          </p:contentPart>
        </mc:Choice>
        <mc:Fallback xmlns="">
          <p:pic>
            <p:nvPicPr>
              <p:cNvPr id="29" name="Tinta 28">
                <a:extLst>
                  <a:ext uri="{FF2B5EF4-FFF2-40B4-BE49-F238E27FC236}">
                    <a16:creationId xmlns:a16="http://schemas.microsoft.com/office/drawing/2014/main" id="{922039C6-2A6A-C765-A9FC-87D9BE4ADDCF}"/>
                  </a:ext>
                </a:extLst>
              </p:cNvPr>
              <p:cNvPicPr/>
              <p:nvPr/>
            </p:nvPicPr>
            <p:blipFill>
              <a:blip r:embed="rId25"/>
              <a:stretch>
                <a:fillRect/>
              </a:stretch>
            </p:blipFill>
            <p:spPr>
              <a:xfrm>
                <a:off x="7956146" y="1098218"/>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30" name="Tinta 29">
                <a:extLst>
                  <a:ext uri="{FF2B5EF4-FFF2-40B4-BE49-F238E27FC236}">
                    <a16:creationId xmlns:a16="http://schemas.microsoft.com/office/drawing/2014/main" id="{129C79F3-350C-B01B-79DA-789174B430C9}"/>
                  </a:ext>
                </a:extLst>
              </p14:cNvPr>
              <p14:cNvContentPartPr/>
              <p14:nvPr/>
            </p14:nvContentPartPr>
            <p14:xfrm>
              <a:off x="2013626" y="3030338"/>
              <a:ext cx="2265480" cy="67320"/>
            </p14:xfrm>
          </p:contentPart>
        </mc:Choice>
        <mc:Fallback xmlns="">
          <p:pic>
            <p:nvPicPr>
              <p:cNvPr id="30" name="Tinta 29">
                <a:extLst>
                  <a:ext uri="{FF2B5EF4-FFF2-40B4-BE49-F238E27FC236}">
                    <a16:creationId xmlns:a16="http://schemas.microsoft.com/office/drawing/2014/main" id="{129C79F3-350C-B01B-79DA-789174B430C9}"/>
                  </a:ext>
                </a:extLst>
              </p:cNvPr>
              <p:cNvPicPr/>
              <p:nvPr/>
            </p:nvPicPr>
            <p:blipFill>
              <a:blip r:embed="rId27"/>
              <a:stretch>
                <a:fillRect/>
              </a:stretch>
            </p:blipFill>
            <p:spPr>
              <a:xfrm>
                <a:off x="1959626" y="2922698"/>
                <a:ext cx="237312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2" name="Tinta 31">
                <a:extLst>
                  <a:ext uri="{FF2B5EF4-FFF2-40B4-BE49-F238E27FC236}">
                    <a16:creationId xmlns:a16="http://schemas.microsoft.com/office/drawing/2014/main" id="{60E674A1-55D2-AE9A-1668-DDD67AE9ECF2}"/>
                  </a:ext>
                </a:extLst>
              </p14:cNvPr>
              <p14:cNvContentPartPr/>
              <p14:nvPr/>
            </p14:nvContentPartPr>
            <p14:xfrm>
              <a:off x="379586" y="3348938"/>
              <a:ext cx="1495440" cy="360"/>
            </p14:xfrm>
          </p:contentPart>
        </mc:Choice>
        <mc:Fallback xmlns="">
          <p:pic>
            <p:nvPicPr>
              <p:cNvPr id="32" name="Tinta 31">
                <a:extLst>
                  <a:ext uri="{FF2B5EF4-FFF2-40B4-BE49-F238E27FC236}">
                    <a16:creationId xmlns:a16="http://schemas.microsoft.com/office/drawing/2014/main" id="{60E674A1-55D2-AE9A-1668-DDD67AE9ECF2}"/>
                  </a:ext>
                </a:extLst>
              </p:cNvPr>
              <p:cNvPicPr/>
              <p:nvPr/>
            </p:nvPicPr>
            <p:blipFill>
              <a:blip r:embed="rId29"/>
              <a:stretch>
                <a:fillRect/>
              </a:stretch>
            </p:blipFill>
            <p:spPr>
              <a:xfrm>
                <a:off x="325946" y="3241298"/>
                <a:ext cx="16030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4" name="Tinta 33">
                <a:extLst>
                  <a:ext uri="{FF2B5EF4-FFF2-40B4-BE49-F238E27FC236}">
                    <a16:creationId xmlns:a16="http://schemas.microsoft.com/office/drawing/2014/main" id="{16B132CD-2276-ED41-91AF-8C947A3210C7}"/>
                  </a:ext>
                </a:extLst>
              </p14:cNvPr>
              <p14:cNvContentPartPr/>
              <p14:nvPr/>
            </p14:nvContentPartPr>
            <p14:xfrm>
              <a:off x="2835506" y="3328778"/>
              <a:ext cx="1402560" cy="41400"/>
            </p14:xfrm>
          </p:contentPart>
        </mc:Choice>
        <mc:Fallback xmlns="">
          <p:pic>
            <p:nvPicPr>
              <p:cNvPr id="34" name="Tinta 33">
                <a:extLst>
                  <a:ext uri="{FF2B5EF4-FFF2-40B4-BE49-F238E27FC236}">
                    <a16:creationId xmlns:a16="http://schemas.microsoft.com/office/drawing/2014/main" id="{16B132CD-2276-ED41-91AF-8C947A3210C7}"/>
                  </a:ext>
                </a:extLst>
              </p:cNvPr>
              <p:cNvPicPr/>
              <p:nvPr/>
            </p:nvPicPr>
            <p:blipFill>
              <a:blip r:embed="rId31"/>
              <a:stretch>
                <a:fillRect/>
              </a:stretch>
            </p:blipFill>
            <p:spPr>
              <a:xfrm>
                <a:off x="2781506" y="3220778"/>
                <a:ext cx="1510200" cy="2570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6" name="Tinta 35">
                <a:extLst>
                  <a:ext uri="{FF2B5EF4-FFF2-40B4-BE49-F238E27FC236}">
                    <a16:creationId xmlns:a16="http://schemas.microsoft.com/office/drawing/2014/main" id="{974FFEA8-AF3D-C104-0830-1252F90BCA2E}"/>
                  </a:ext>
                </a:extLst>
              </p14:cNvPr>
              <p14:cNvContentPartPr/>
              <p14:nvPr/>
            </p14:nvContentPartPr>
            <p14:xfrm>
              <a:off x="318386" y="3626498"/>
              <a:ext cx="3976560" cy="720"/>
            </p14:xfrm>
          </p:contentPart>
        </mc:Choice>
        <mc:Fallback xmlns="">
          <p:pic>
            <p:nvPicPr>
              <p:cNvPr id="36" name="Tinta 35">
                <a:extLst>
                  <a:ext uri="{FF2B5EF4-FFF2-40B4-BE49-F238E27FC236}">
                    <a16:creationId xmlns:a16="http://schemas.microsoft.com/office/drawing/2014/main" id="{974FFEA8-AF3D-C104-0830-1252F90BCA2E}"/>
                  </a:ext>
                </a:extLst>
              </p:cNvPr>
              <p:cNvPicPr/>
              <p:nvPr/>
            </p:nvPicPr>
            <p:blipFill>
              <a:blip r:embed="rId33"/>
              <a:stretch>
                <a:fillRect/>
              </a:stretch>
            </p:blipFill>
            <p:spPr>
              <a:xfrm>
                <a:off x="264386" y="3410498"/>
                <a:ext cx="40842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7" name="Tinta 36">
                <a:extLst>
                  <a:ext uri="{FF2B5EF4-FFF2-40B4-BE49-F238E27FC236}">
                    <a16:creationId xmlns:a16="http://schemas.microsoft.com/office/drawing/2014/main" id="{759B6842-9D1E-7DF3-6373-926D749ECD2D}"/>
                  </a:ext>
                </a:extLst>
              </p14:cNvPr>
              <p14:cNvContentPartPr/>
              <p14:nvPr/>
            </p14:nvContentPartPr>
            <p14:xfrm>
              <a:off x="369506" y="3847178"/>
              <a:ext cx="616320" cy="62640"/>
            </p14:xfrm>
          </p:contentPart>
        </mc:Choice>
        <mc:Fallback xmlns="">
          <p:pic>
            <p:nvPicPr>
              <p:cNvPr id="37" name="Tinta 36">
                <a:extLst>
                  <a:ext uri="{FF2B5EF4-FFF2-40B4-BE49-F238E27FC236}">
                    <a16:creationId xmlns:a16="http://schemas.microsoft.com/office/drawing/2014/main" id="{759B6842-9D1E-7DF3-6373-926D749ECD2D}"/>
                  </a:ext>
                </a:extLst>
              </p:cNvPr>
              <p:cNvPicPr/>
              <p:nvPr/>
            </p:nvPicPr>
            <p:blipFill>
              <a:blip r:embed="rId35"/>
              <a:stretch>
                <a:fillRect/>
              </a:stretch>
            </p:blipFill>
            <p:spPr>
              <a:xfrm>
                <a:off x="315866" y="3739538"/>
                <a:ext cx="72396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8" name="Tinta 37">
                <a:extLst>
                  <a:ext uri="{FF2B5EF4-FFF2-40B4-BE49-F238E27FC236}">
                    <a16:creationId xmlns:a16="http://schemas.microsoft.com/office/drawing/2014/main" id="{0A119E12-DFE8-AF4D-BBB4-B0B50CE914ED}"/>
                  </a:ext>
                </a:extLst>
              </p14:cNvPr>
              <p14:cNvContentPartPr/>
              <p14:nvPr/>
            </p14:nvContentPartPr>
            <p14:xfrm>
              <a:off x="7294466" y="743618"/>
              <a:ext cx="924480" cy="37080"/>
            </p14:xfrm>
          </p:contentPart>
        </mc:Choice>
        <mc:Fallback xmlns="">
          <p:pic>
            <p:nvPicPr>
              <p:cNvPr id="38" name="Tinta 37">
                <a:extLst>
                  <a:ext uri="{FF2B5EF4-FFF2-40B4-BE49-F238E27FC236}">
                    <a16:creationId xmlns:a16="http://schemas.microsoft.com/office/drawing/2014/main" id="{0A119E12-DFE8-AF4D-BBB4-B0B50CE914ED}"/>
                  </a:ext>
                </a:extLst>
              </p:cNvPr>
              <p:cNvPicPr/>
              <p:nvPr/>
            </p:nvPicPr>
            <p:blipFill>
              <a:blip r:embed="rId37"/>
              <a:stretch>
                <a:fillRect/>
              </a:stretch>
            </p:blipFill>
            <p:spPr>
              <a:xfrm>
                <a:off x="7240466" y="635978"/>
                <a:ext cx="1032120" cy="252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9" name="Tinta 38">
                <a:extLst>
                  <a:ext uri="{FF2B5EF4-FFF2-40B4-BE49-F238E27FC236}">
                    <a16:creationId xmlns:a16="http://schemas.microsoft.com/office/drawing/2014/main" id="{A630A1E4-0597-538C-9805-02930F372A2F}"/>
                  </a:ext>
                </a:extLst>
              </p14:cNvPr>
              <p14:cNvContentPartPr/>
              <p14:nvPr/>
            </p14:nvContentPartPr>
            <p14:xfrm>
              <a:off x="4869866" y="996338"/>
              <a:ext cx="2136600" cy="47160"/>
            </p14:xfrm>
          </p:contentPart>
        </mc:Choice>
        <mc:Fallback xmlns="">
          <p:pic>
            <p:nvPicPr>
              <p:cNvPr id="39" name="Tinta 38">
                <a:extLst>
                  <a:ext uri="{FF2B5EF4-FFF2-40B4-BE49-F238E27FC236}">
                    <a16:creationId xmlns:a16="http://schemas.microsoft.com/office/drawing/2014/main" id="{A630A1E4-0597-538C-9805-02930F372A2F}"/>
                  </a:ext>
                </a:extLst>
              </p:cNvPr>
              <p:cNvPicPr/>
              <p:nvPr/>
            </p:nvPicPr>
            <p:blipFill>
              <a:blip r:embed="rId39"/>
              <a:stretch>
                <a:fillRect/>
              </a:stretch>
            </p:blipFill>
            <p:spPr>
              <a:xfrm>
                <a:off x="4815866" y="888698"/>
                <a:ext cx="2244240" cy="2628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40" name="Tinta 39">
                <a:extLst>
                  <a:ext uri="{FF2B5EF4-FFF2-40B4-BE49-F238E27FC236}">
                    <a16:creationId xmlns:a16="http://schemas.microsoft.com/office/drawing/2014/main" id="{7E007273-50F7-FEDC-53E4-A5A89577766F}"/>
                  </a:ext>
                </a:extLst>
              </p14:cNvPr>
              <p14:cNvContentPartPr/>
              <p14:nvPr/>
            </p14:nvContentPartPr>
            <p14:xfrm>
              <a:off x="7037426" y="1407458"/>
              <a:ext cx="1202040" cy="360"/>
            </p14:xfrm>
          </p:contentPart>
        </mc:Choice>
        <mc:Fallback xmlns="">
          <p:pic>
            <p:nvPicPr>
              <p:cNvPr id="40" name="Tinta 39">
                <a:extLst>
                  <a:ext uri="{FF2B5EF4-FFF2-40B4-BE49-F238E27FC236}">
                    <a16:creationId xmlns:a16="http://schemas.microsoft.com/office/drawing/2014/main" id="{7E007273-50F7-FEDC-53E4-A5A89577766F}"/>
                  </a:ext>
                </a:extLst>
              </p:cNvPr>
              <p:cNvPicPr/>
              <p:nvPr/>
            </p:nvPicPr>
            <p:blipFill>
              <a:blip r:embed="rId41"/>
              <a:stretch>
                <a:fillRect/>
              </a:stretch>
            </p:blipFill>
            <p:spPr>
              <a:xfrm>
                <a:off x="6983786" y="1299458"/>
                <a:ext cx="130968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41" name="Tinta 40">
                <a:extLst>
                  <a:ext uri="{FF2B5EF4-FFF2-40B4-BE49-F238E27FC236}">
                    <a16:creationId xmlns:a16="http://schemas.microsoft.com/office/drawing/2014/main" id="{25075734-D271-E09D-97EA-7EA943C99B7E}"/>
                  </a:ext>
                </a:extLst>
              </p14:cNvPr>
              <p14:cNvContentPartPr/>
              <p14:nvPr/>
            </p14:nvContentPartPr>
            <p14:xfrm>
              <a:off x="4936466" y="1587098"/>
              <a:ext cx="457200" cy="360"/>
            </p14:xfrm>
          </p:contentPart>
        </mc:Choice>
        <mc:Fallback xmlns="">
          <p:pic>
            <p:nvPicPr>
              <p:cNvPr id="41" name="Tinta 40">
                <a:extLst>
                  <a:ext uri="{FF2B5EF4-FFF2-40B4-BE49-F238E27FC236}">
                    <a16:creationId xmlns:a16="http://schemas.microsoft.com/office/drawing/2014/main" id="{25075734-D271-E09D-97EA-7EA943C99B7E}"/>
                  </a:ext>
                </a:extLst>
              </p:cNvPr>
              <p:cNvPicPr/>
              <p:nvPr/>
            </p:nvPicPr>
            <p:blipFill>
              <a:blip r:embed="rId43"/>
              <a:stretch>
                <a:fillRect/>
              </a:stretch>
            </p:blipFill>
            <p:spPr>
              <a:xfrm>
                <a:off x="4882826" y="1479098"/>
                <a:ext cx="56484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2" name="Tinta 41">
                <a:extLst>
                  <a:ext uri="{FF2B5EF4-FFF2-40B4-BE49-F238E27FC236}">
                    <a16:creationId xmlns:a16="http://schemas.microsoft.com/office/drawing/2014/main" id="{508F0169-343A-2EFF-6AB4-5762607AD511}"/>
                  </a:ext>
                </a:extLst>
              </p14:cNvPr>
              <p14:cNvContentPartPr/>
              <p14:nvPr/>
            </p14:nvContentPartPr>
            <p14:xfrm>
              <a:off x="6308066" y="1956818"/>
              <a:ext cx="1900080" cy="62640"/>
            </p14:xfrm>
          </p:contentPart>
        </mc:Choice>
        <mc:Fallback xmlns="">
          <p:pic>
            <p:nvPicPr>
              <p:cNvPr id="42" name="Tinta 41">
                <a:extLst>
                  <a:ext uri="{FF2B5EF4-FFF2-40B4-BE49-F238E27FC236}">
                    <a16:creationId xmlns:a16="http://schemas.microsoft.com/office/drawing/2014/main" id="{508F0169-343A-2EFF-6AB4-5762607AD511}"/>
                  </a:ext>
                </a:extLst>
              </p:cNvPr>
              <p:cNvPicPr/>
              <p:nvPr/>
            </p:nvPicPr>
            <p:blipFill>
              <a:blip r:embed="rId45"/>
              <a:stretch>
                <a:fillRect/>
              </a:stretch>
            </p:blipFill>
            <p:spPr>
              <a:xfrm>
                <a:off x="6254426" y="1848818"/>
                <a:ext cx="200772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4" name="Tinta 43">
                <a:extLst>
                  <a:ext uri="{FF2B5EF4-FFF2-40B4-BE49-F238E27FC236}">
                    <a16:creationId xmlns:a16="http://schemas.microsoft.com/office/drawing/2014/main" id="{27EE7AA8-B050-577F-FC40-935E04379280}"/>
                  </a:ext>
                </a:extLst>
              </p14:cNvPr>
              <p14:cNvContentPartPr/>
              <p14:nvPr/>
            </p14:nvContentPartPr>
            <p14:xfrm>
              <a:off x="4936466" y="2177498"/>
              <a:ext cx="1402920" cy="41760"/>
            </p14:xfrm>
          </p:contentPart>
        </mc:Choice>
        <mc:Fallback xmlns="">
          <p:pic>
            <p:nvPicPr>
              <p:cNvPr id="44" name="Tinta 43">
                <a:extLst>
                  <a:ext uri="{FF2B5EF4-FFF2-40B4-BE49-F238E27FC236}">
                    <a16:creationId xmlns:a16="http://schemas.microsoft.com/office/drawing/2014/main" id="{27EE7AA8-B050-577F-FC40-935E04379280}"/>
                  </a:ext>
                </a:extLst>
              </p:cNvPr>
              <p:cNvPicPr/>
              <p:nvPr/>
            </p:nvPicPr>
            <p:blipFill>
              <a:blip r:embed="rId47"/>
              <a:stretch>
                <a:fillRect/>
              </a:stretch>
            </p:blipFill>
            <p:spPr>
              <a:xfrm>
                <a:off x="4882466" y="2069858"/>
                <a:ext cx="151056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5" name="Tinta 44">
                <a:extLst>
                  <a:ext uri="{FF2B5EF4-FFF2-40B4-BE49-F238E27FC236}">
                    <a16:creationId xmlns:a16="http://schemas.microsoft.com/office/drawing/2014/main" id="{7D21AC56-5412-E90B-9CED-56AE9CEF6EEE}"/>
                  </a:ext>
                </a:extLst>
              </p14:cNvPr>
              <p14:cNvContentPartPr/>
              <p14:nvPr/>
            </p14:nvContentPartPr>
            <p14:xfrm>
              <a:off x="4058066" y="985898"/>
              <a:ext cx="593640" cy="21240"/>
            </p14:xfrm>
          </p:contentPart>
        </mc:Choice>
        <mc:Fallback xmlns="">
          <p:pic>
            <p:nvPicPr>
              <p:cNvPr id="45" name="Tinta 44">
                <a:extLst>
                  <a:ext uri="{FF2B5EF4-FFF2-40B4-BE49-F238E27FC236}">
                    <a16:creationId xmlns:a16="http://schemas.microsoft.com/office/drawing/2014/main" id="{7D21AC56-5412-E90B-9CED-56AE9CEF6EEE}"/>
                  </a:ext>
                </a:extLst>
              </p:cNvPr>
              <p:cNvPicPr/>
              <p:nvPr/>
            </p:nvPicPr>
            <p:blipFill>
              <a:blip r:embed="rId49"/>
              <a:stretch>
                <a:fillRect/>
              </a:stretch>
            </p:blipFill>
            <p:spPr>
              <a:xfrm>
                <a:off x="4004426" y="878258"/>
                <a:ext cx="701280" cy="2368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6" name="Tinta 45">
                <a:extLst>
                  <a:ext uri="{FF2B5EF4-FFF2-40B4-BE49-F238E27FC236}">
                    <a16:creationId xmlns:a16="http://schemas.microsoft.com/office/drawing/2014/main" id="{A46B6D6F-9DBC-8A46-EFF9-0A2507B02E57}"/>
                  </a:ext>
                </a:extLst>
              </p14:cNvPr>
              <p14:cNvContentPartPr/>
              <p14:nvPr/>
            </p14:nvContentPartPr>
            <p14:xfrm>
              <a:off x="4525706" y="810938"/>
              <a:ext cx="304560" cy="394200"/>
            </p14:xfrm>
          </p:contentPart>
        </mc:Choice>
        <mc:Fallback xmlns="">
          <p:pic>
            <p:nvPicPr>
              <p:cNvPr id="46" name="Tinta 45">
                <a:extLst>
                  <a:ext uri="{FF2B5EF4-FFF2-40B4-BE49-F238E27FC236}">
                    <a16:creationId xmlns:a16="http://schemas.microsoft.com/office/drawing/2014/main" id="{A46B6D6F-9DBC-8A46-EFF9-0A2507B02E57}"/>
                  </a:ext>
                </a:extLst>
              </p:cNvPr>
              <p:cNvPicPr/>
              <p:nvPr/>
            </p:nvPicPr>
            <p:blipFill>
              <a:blip r:embed="rId51"/>
              <a:stretch>
                <a:fillRect/>
              </a:stretch>
            </p:blipFill>
            <p:spPr>
              <a:xfrm>
                <a:off x="4471706" y="703298"/>
                <a:ext cx="412200" cy="6098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7" name="Tinta 46">
                <a:extLst>
                  <a:ext uri="{FF2B5EF4-FFF2-40B4-BE49-F238E27FC236}">
                    <a16:creationId xmlns:a16="http://schemas.microsoft.com/office/drawing/2014/main" id="{022D634E-1397-5057-AAFE-96074B125F13}"/>
                  </a:ext>
                </a:extLst>
              </p14:cNvPr>
              <p14:cNvContentPartPr/>
              <p14:nvPr/>
            </p14:nvContentPartPr>
            <p14:xfrm>
              <a:off x="4530746" y="3207098"/>
              <a:ext cx="371160" cy="414000"/>
            </p14:xfrm>
          </p:contentPart>
        </mc:Choice>
        <mc:Fallback xmlns="">
          <p:pic>
            <p:nvPicPr>
              <p:cNvPr id="47" name="Tinta 46">
                <a:extLst>
                  <a:ext uri="{FF2B5EF4-FFF2-40B4-BE49-F238E27FC236}">
                    <a16:creationId xmlns:a16="http://schemas.microsoft.com/office/drawing/2014/main" id="{022D634E-1397-5057-AAFE-96074B125F13}"/>
                  </a:ext>
                </a:extLst>
              </p:cNvPr>
              <p:cNvPicPr/>
              <p:nvPr/>
            </p:nvPicPr>
            <p:blipFill>
              <a:blip r:embed="rId53"/>
              <a:stretch>
                <a:fillRect/>
              </a:stretch>
            </p:blipFill>
            <p:spPr>
              <a:xfrm>
                <a:off x="4477106" y="3099458"/>
                <a:ext cx="478800" cy="62964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8" name="Tinta 47">
                <a:extLst>
                  <a:ext uri="{FF2B5EF4-FFF2-40B4-BE49-F238E27FC236}">
                    <a16:creationId xmlns:a16="http://schemas.microsoft.com/office/drawing/2014/main" id="{07A0A6A6-48B5-559C-459D-ACF8B54D726F}"/>
                  </a:ext>
                </a:extLst>
              </p14:cNvPr>
              <p14:cNvContentPartPr/>
              <p14:nvPr/>
            </p14:nvContentPartPr>
            <p14:xfrm>
              <a:off x="7155866" y="3184778"/>
              <a:ext cx="1196640" cy="46440"/>
            </p14:xfrm>
          </p:contentPart>
        </mc:Choice>
        <mc:Fallback xmlns="">
          <p:pic>
            <p:nvPicPr>
              <p:cNvPr id="48" name="Tinta 47">
                <a:extLst>
                  <a:ext uri="{FF2B5EF4-FFF2-40B4-BE49-F238E27FC236}">
                    <a16:creationId xmlns:a16="http://schemas.microsoft.com/office/drawing/2014/main" id="{07A0A6A6-48B5-559C-459D-ACF8B54D726F}"/>
                  </a:ext>
                </a:extLst>
              </p:cNvPr>
              <p:cNvPicPr/>
              <p:nvPr/>
            </p:nvPicPr>
            <p:blipFill>
              <a:blip r:embed="rId55"/>
              <a:stretch>
                <a:fillRect/>
              </a:stretch>
            </p:blipFill>
            <p:spPr>
              <a:xfrm>
                <a:off x="7101866" y="3076778"/>
                <a:ext cx="1304280" cy="26208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0" name="Tinta 49">
                <a:extLst>
                  <a:ext uri="{FF2B5EF4-FFF2-40B4-BE49-F238E27FC236}">
                    <a16:creationId xmlns:a16="http://schemas.microsoft.com/office/drawing/2014/main" id="{24B83FE4-EE4D-A004-35D3-B440D17943CC}"/>
                  </a:ext>
                </a:extLst>
              </p14:cNvPr>
              <p14:cNvContentPartPr/>
              <p14:nvPr/>
            </p14:nvContentPartPr>
            <p14:xfrm>
              <a:off x="4967426" y="3436418"/>
              <a:ext cx="1156320" cy="30960"/>
            </p14:xfrm>
          </p:contentPart>
        </mc:Choice>
        <mc:Fallback xmlns="">
          <p:pic>
            <p:nvPicPr>
              <p:cNvPr id="50" name="Tinta 49">
                <a:extLst>
                  <a:ext uri="{FF2B5EF4-FFF2-40B4-BE49-F238E27FC236}">
                    <a16:creationId xmlns:a16="http://schemas.microsoft.com/office/drawing/2014/main" id="{24B83FE4-EE4D-A004-35D3-B440D17943CC}"/>
                  </a:ext>
                </a:extLst>
              </p:cNvPr>
              <p:cNvPicPr/>
              <p:nvPr/>
            </p:nvPicPr>
            <p:blipFill>
              <a:blip r:embed="rId57"/>
              <a:stretch>
                <a:fillRect/>
              </a:stretch>
            </p:blipFill>
            <p:spPr>
              <a:xfrm>
                <a:off x="4913426" y="3328418"/>
                <a:ext cx="1263960" cy="246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51" name="Tinta 50">
                <a:extLst>
                  <a:ext uri="{FF2B5EF4-FFF2-40B4-BE49-F238E27FC236}">
                    <a16:creationId xmlns:a16="http://schemas.microsoft.com/office/drawing/2014/main" id="{3FE5DA0D-8956-7881-0EA5-70C92886E98E}"/>
                  </a:ext>
                </a:extLst>
              </p14:cNvPr>
              <p14:cNvContentPartPr/>
              <p14:nvPr/>
            </p14:nvContentPartPr>
            <p14:xfrm>
              <a:off x="6436586" y="3387818"/>
              <a:ext cx="1441080" cy="90000"/>
            </p14:xfrm>
          </p:contentPart>
        </mc:Choice>
        <mc:Fallback xmlns="">
          <p:pic>
            <p:nvPicPr>
              <p:cNvPr id="51" name="Tinta 50">
                <a:extLst>
                  <a:ext uri="{FF2B5EF4-FFF2-40B4-BE49-F238E27FC236}">
                    <a16:creationId xmlns:a16="http://schemas.microsoft.com/office/drawing/2014/main" id="{3FE5DA0D-8956-7881-0EA5-70C92886E98E}"/>
                  </a:ext>
                </a:extLst>
              </p:cNvPr>
              <p:cNvPicPr/>
              <p:nvPr/>
            </p:nvPicPr>
            <p:blipFill>
              <a:blip r:embed="rId59"/>
              <a:stretch>
                <a:fillRect/>
              </a:stretch>
            </p:blipFill>
            <p:spPr>
              <a:xfrm>
                <a:off x="6382946" y="3280178"/>
                <a:ext cx="1548720" cy="3056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52" name="Tinta 51">
                <a:extLst>
                  <a:ext uri="{FF2B5EF4-FFF2-40B4-BE49-F238E27FC236}">
                    <a16:creationId xmlns:a16="http://schemas.microsoft.com/office/drawing/2014/main" id="{4DF363C0-3680-55E9-F1A3-D31A9F597246}"/>
                  </a:ext>
                </a:extLst>
              </p14:cNvPr>
              <p14:cNvContentPartPr/>
              <p14:nvPr/>
            </p14:nvContentPartPr>
            <p14:xfrm>
              <a:off x="5825306" y="4273778"/>
              <a:ext cx="723960" cy="36360"/>
            </p14:xfrm>
          </p:contentPart>
        </mc:Choice>
        <mc:Fallback xmlns="">
          <p:pic>
            <p:nvPicPr>
              <p:cNvPr id="52" name="Tinta 51">
                <a:extLst>
                  <a:ext uri="{FF2B5EF4-FFF2-40B4-BE49-F238E27FC236}">
                    <a16:creationId xmlns:a16="http://schemas.microsoft.com/office/drawing/2014/main" id="{4DF363C0-3680-55E9-F1A3-D31A9F597246}"/>
                  </a:ext>
                </a:extLst>
              </p:cNvPr>
              <p:cNvPicPr/>
              <p:nvPr/>
            </p:nvPicPr>
            <p:blipFill>
              <a:blip r:embed="rId61"/>
              <a:stretch>
                <a:fillRect/>
              </a:stretch>
            </p:blipFill>
            <p:spPr>
              <a:xfrm>
                <a:off x="5771666" y="4165778"/>
                <a:ext cx="831600" cy="252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3" name="Tinta 52">
                <a:extLst>
                  <a:ext uri="{FF2B5EF4-FFF2-40B4-BE49-F238E27FC236}">
                    <a16:creationId xmlns:a16="http://schemas.microsoft.com/office/drawing/2014/main" id="{E43996B0-E863-0766-7F58-FCBC7D134EF6}"/>
                  </a:ext>
                </a:extLst>
              </p14:cNvPr>
              <p14:cNvContentPartPr/>
              <p14:nvPr/>
            </p14:nvContentPartPr>
            <p14:xfrm>
              <a:off x="4859426" y="4561418"/>
              <a:ext cx="811440" cy="67320"/>
            </p14:xfrm>
          </p:contentPart>
        </mc:Choice>
        <mc:Fallback xmlns="">
          <p:pic>
            <p:nvPicPr>
              <p:cNvPr id="53" name="Tinta 52">
                <a:extLst>
                  <a:ext uri="{FF2B5EF4-FFF2-40B4-BE49-F238E27FC236}">
                    <a16:creationId xmlns:a16="http://schemas.microsoft.com/office/drawing/2014/main" id="{E43996B0-E863-0766-7F58-FCBC7D134EF6}"/>
                  </a:ext>
                </a:extLst>
              </p:cNvPr>
              <p:cNvPicPr/>
              <p:nvPr/>
            </p:nvPicPr>
            <p:blipFill>
              <a:blip r:embed="rId63"/>
              <a:stretch>
                <a:fillRect/>
              </a:stretch>
            </p:blipFill>
            <p:spPr>
              <a:xfrm>
                <a:off x="4805786" y="4453778"/>
                <a:ext cx="919080" cy="2829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4" name="Tinta 53">
                <a:extLst>
                  <a:ext uri="{FF2B5EF4-FFF2-40B4-BE49-F238E27FC236}">
                    <a16:creationId xmlns:a16="http://schemas.microsoft.com/office/drawing/2014/main" id="{CC5FC592-9215-7E36-EE64-20422CF275D7}"/>
                  </a:ext>
                </a:extLst>
              </p14:cNvPr>
              <p14:cNvContentPartPr/>
              <p14:nvPr/>
            </p14:nvContentPartPr>
            <p14:xfrm>
              <a:off x="7088906" y="4283858"/>
              <a:ext cx="1083600" cy="15840"/>
            </p14:xfrm>
          </p:contentPart>
        </mc:Choice>
        <mc:Fallback xmlns="">
          <p:pic>
            <p:nvPicPr>
              <p:cNvPr id="54" name="Tinta 53">
                <a:extLst>
                  <a:ext uri="{FF2B5EF4-FFF2-40B4-BE49-F238E27FC236}">
                    <a16:creationId xmlns:a16="http://schemas.microsoft.com/office/drawing/2014/main" id="{CC5FC592-9215-7E36-EE64-20422CF275D7}"/>
                  </a:ext>
                </a:extLst>
              </p:cNvPr>
              <p:cNvPicPr/>
              <p:nvPr/>
            </p:nvPicPr>
            <p:blipFill>
              <a:blip r:embed="rId65"/>
              <a:stretch>
                <a:fillRect/>
              </a:stretch>
            </p:blipFill>
            <p:spPr>
              <a:xfrm>
                <a:off x="7035266" y="4176218"/>
                <a:ext cx="1191240" cy="23148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5" name="Tinta 54">
                <a:extLst>
                  <a:ext uri="{FF2B5EF4-FFF2-40B4-BE49-F238E27FC236}">
                    <a16:creationId xmlns:a16="http://schemas.microsoft.com/office/drawing/2014/main" id="{BD41D02C-AB83-241C-3EA6-2A3B59BE7AAE}"/>
                  </a:ext>
                </a:extLst>
              </p14:cNvPr>
              <p14:cNvContentPartPr/>
              <p14:nvPr/>
            </p14:nvContentPartPr>
            <p14:xfrm>
              <a:off x="5722346" y="4843658"/>
              <a:ext cx="2405160" cy="89280"/>
            </p14:xfrm>
          </p:contentPart>
        </mc:Choice>
        <mc:Fallback xmlns="">
          <p:pic>
            <p:nvPicPr>
              <p:cNvPr id="55" name="Tinta 54">
                <a:extLst>
                  <a:ext uri="{FF2B5EF4-FFF2-40B4-BE49-F238E27FC236}">
                    <a16:creationId xmlns:a16="http://schemas.microsoft.com/office/drawing/2014/main" id="{BD41D02C-AB83-241C-3EA6-2A3B59BE7AAE}"/>
                  </a:ext>
                </a:extLst>
              </p:cNvPr>
              <p:cNvPicPr/>
              <p:nvPr/>
            </p:nvPicPr>
            <p:blipFill>
              <a:blip r:embed="rId67"/>
              <a:stretch>
                <a:fillRect/>
              </a:stretch>
            </p:blipFill>
            <p:spPr>
              <a:xfrm>
                <a:off x="5668706" y="4736018"/>
                <a:ext cx="2512800" cy="304920"/>
              </a:xfrm>
              <a:prstGeom prst="rect">
                <a:avLst/>
              </a:prstGeom>
            </p:spPr>
          </p:pic>
        </mc:Fallback>
      </mc:AlternateContent>
      <p:grpSp>
        <p:nvGrpSpPr>
          <p:cNvPr id="58" name="Agrupar 57">
            <a:extLst>
              <a:ext uri="{FF2B5EF4-FFF2-40B4-BE49-F238E27FC236}">
                <a16:creationId xmlns:a16="http://schemas.microsoft.com/office/drawing/2014/main" id="{5C1E0D73-AAAF-EEB8-30D2-E0D235061090}"/>
              </a:ext>
            </a:extLst>
          </p:cNvPr>
          <p:cNvGrpSpPr/>
          <p:nvPr/>
        </p:nvGrpSpPr>
        <p:grpSpPr>
          <a:xfrm>
            <a:off x="6544226" y="153578"/>
            <a:ext cx="565920" cy="560520"/>
            <a:chOff x="6544226" y="153578"/>
            <a:chExt cx="565920" cy="560520"/>
          </a:xfrm>
        </p:grpSpPr>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56" name="Tinta 55">
                  <a:extLst>
                    <a:ext uri="{FF2B5EF4-FFF2-40B4-BE49-F238E27FC236}">
                      <a16:creationId xmlns:a16="http://schemas.microsoft.com/office/drawing/2014/main" id="{A68BFAAD-1E8C-A62D-F502-B380AEBF3C51}"/>
                    </a:ext>
                  </a:extLst>
                </p14:cNvPr>
                <p14:cNvContentPartPr/>
                <p14:nvPr/>
              </p14:nvContentPartPr>
              <p14:xfrm>
                <a:off x="6626666" y="276698"/>
                <a:ext cx="175320" cy="421200"/>
              </p14:xfrm>
            </p:contentPart>
          </mc:Choice>
          <mc:Fallback xmlns="">
            <p:pic>
              <p:nvPicPr>
                <p:cNvPr id="56" name="Tinta 55">
                  <a:extLst>
                    <a:ext uri="{FF2B5EF4-FFF2-40B4-BE49-F238E27FC236}">
                      <a16:creationId xmlns:a16="http://schemas.microsoft.com/office/drawing/2014/main" id="{A68BFAAD-1E8C-A62D-F502-B380AEBF3C51}"/>
                    </a:ext>
                  </a:extLst>
                </p:cNvPr>
                <p:cNvPicPr/>
                <p:nvPr/>
              </p:nvPicPr>
              <p:blipFill>
                <a:blip r:embed="rId69"/>
                <a:stretch>
                  <a:fillRect/>
                </a:stretch>
              </p:blipFill>
              <p:spPr>
                <a:xfrm>
                  <a:off x="6620546" y="270578"/>
                  <a:ext cx="187560" cy="433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57" name="Tinta 56">
                  <a:extLst>
                    <a:ext uri="{FF2B5EF4-FFF2-40B4-BE49-F238E27FC236}">
                      <a16:creationId xmlns:a16="http://schemas.microsoft.com/office/drawing/2014/main" id="{4BD95017-A651-7F3D-5D0C-5A6873CF4958}"/>
                    </a:ext>
                  </a:extLst>
                </p14:cNvPr>
                <p14:cNvContentPartPr/>
                <p14:nvPr/>
              </p14:nvContentPartPr>
              <p14:xfrm>
                <a:off x="6544226" y="153578"/>
                <a:ext cx="565920" cy="560520"/>
              </p14:xfrm>
            </p:contentPart>
          </mc:Choice>
          <mc:Fallback xmlns="">
            <p:pic>
              <p:nvPicPr>
                <p:cNvPr id="57" name="Tinta 56">
                  <a:extLst>
                    <a:ext uri="{FF2B5EF4-FFF2-40B4-BE49-F238E27FC236}">
                      <a16:creationId xmlns:a16="http://schemas.microsoft.com/office/drawing/2014/main" id="{4BD95017-A651-7F3D-5D0C-5A6873CF4958}"/>
                    </a:ext>
                  </a:extLst>
                </p:cNvPr>
                <p:cNvPicPr/>
                <p:nvPr/>
              </p:nvPicPr>
              <p:blipFill>
                <a:blip r:embed="rId71"/>
                <a:stretch>
                  <a:fillRect/>
                </a:stretch>
              </p:blipFill>
              <p:spPr>
                <a:xfrm>
                  <a:off x="6538106" y="147458"/>
                  <a:ext cx="578160" cy="5727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59" name="Tinta 58">
                <a:extLst>
                  <a:ext uri="{FF2B5EF4-FFF2-40B4-BE49-F238E27FC236}">
                    <a16:creationId xmlns:a16="http://schemas.microsoft.com/office/drawing/2014/main" id="{375EE069-7004-DC89-27AB-20EDC643DD0D}"/>
                  </a:ext>
                </a:extLst>
              </p14:cNvPr>
              <p14:cNvContentPartPr/>
              <p14:nvPr/>
            </p14:nvContentPartPr>
            <p14:xfrm>
              <a:off x="1992746" y="2824418"/>
              <a:ext cx="365760" cy="453240"/>
            </p14:xfrm>
          </p:contentPart>
        </mc:Choice>
        <mc:Fallback xmlns="">
          <p:pic>
            <p:nvPicPr>
              <p:cNvPr id="59" name="Tinta 58">
                <a:extLst>
                  <a:ext uri="{FF2B5EF4-FFF2-40B4-BE49-F238E27FC236}">
                    <a16:creationId xmlns:a16="http://schemas.microsoft.com/office/drawing/2014/main" id="{375EE069-7004-DC89-27AB-20EDC643DD0D}"/>
                  </a:ext>
                </a:extLst>
              </p:cNvPr>
              <p:cNvPicPr/>
              <p:nvPr/>
            </p:nvPicPr>
            <p:blipFill>
              <a:blip r:embed="rId73"/>
              <a:stretch>
                <a:fillRect/>
              </a:stretch>
            </p:blipFill>
            <p:spPr>
              <a:xfrm>
                <a:off x="1986626" y="2818298"/>
                <a:ext cx="378000" cy="465480"/>
              </a:xfrm>
              <a:prstGeom prst="rect">
                <a:avLst/>
              </a:prstGeom>
            </p:spPr>
          </p:pic>
        </mc:Fallback>
      </mc:AlternateContent>
      <p:grpSp>
        <p:nvGrpSpPr>
          <p:cNvPr id="62" name="Agrupar 61">
            <a:extLst>
              <a:ext uri="{FF2B5EF4-FFF2-40B4-BE49-F238E27FC236}">
                <a16:creationId xmlns:a16="http://schemas.microsoft.com/office/drawing/2014/main" id="{F85CD433-574B-2884-CF52-9EB26E762EC9}"/>
              </a:ext>
            </a:extLst>
          </p:cNvPr>
          <p:cNvGrpSpPr/>
          <p:nvPr/>
        </p:nvGrpSpPr>
        <p:grpSpPr>
          <a:xfrm>
            <a:off x="5948426" y="3800738"/>
            <a:ext cx="787320" cy="422280"/>
            <a:chOff x="5948426" y="3800738"/>
            <a:chExt cx="787320" cy="422280"/>
          </a:xfrm>
        </p:grpSpPr>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60" name="Tinta 59">
                  <a:extLst>
                    <a:ext uri="{FF2B5EF4-FFF2-40B4-BE49-F238E27FC236}">
                      <a16:creationId xmlns:a16="http://schemas.microsoft.com/office/drawing/2014/main" id="{AD7ED9B7-9636-30AA-85B2-791C107894A0}"/>
                    </a:ext>
                  </a:extLst>
                </p14:cNvPr>
                <p14:cNvContentPartPr/>
                <p14:nvPr/>
              </p14:nvContentPartPr>
              <p14:xfrm>
                <a:off x="6261986" y="3990818"/>
                <a:ext cx="271440" cy="150480"/>
              </p14:xfrm>
            </p:contentPart>
          </mc:Choice>
          <mc:Fallback xmlns="">
            <p:pic>
              <p:nvPicPr>
                <p:cNvPr id="60" name="Tinta 59">
                  <a:extLst>
                    <a:ext uri="{FF2B5EF4-FFF2-40B4-BE49-F238E27FC236}">
                      <a16:creationId xmlns:a16="http://schemas.microsoft.com/office/drawing/2014/main" id="{AD7ED9B7-9636-30AA-85B2-791C107894A0}"/>
                    </a:ext>
                  </a:extLst>
                </p:cNvPr>
                <p:cNvPicPr/>
                <p:nvPr/>
              </p:nvPicPr>
              <p:blipFill>
                <a:blip r:embed="rId75"/>
                <a:stretch>
                  <a:fillRect/>
                </a:stretch>
              </p:blipFill>
              <p:spPr>
                <a:xfrm>
                  <a:off x="6255866" y="3984698"/>
                  <a:ext cx="283680" cy="162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61" name="Tinta 60">
                  <a:extLst>
                    <a:ext uri="{FF2B5EF4-FFF2-40B4-BE49-F238E27FC236}">
                      <a16:creationId xmlns:a16="http://schemas.microsoft.com/office/drawing/2014/main" id="{ACA5A24B-5C87-4F42-2DA5-E249BB72F431}"/>
                    </a:ext>
                  </a:extLst>
                </p14:cNvPr>
                <p14:cNvContentPartPr/>
                <p14:nvPr/>
              </p14:nvContentPartPr>
              <p14:xfrm>
                <a:off x="5948426" y="3800738"/>
                <a:ext cx="787320" cy="422280"/>
              </p14:xfrm>
            </p:contentPart>
          </mc:Choice>
          <mc:Fallback xmlns="">
            <p:pic>
              <p:nvPicPr>
                <p:cNvPr id="61" name="Tinta 60">
                  <a:extLst>
                    <a:ext uri="{FF2B5EF4-FFF2-40B4-BE49-F238E27FC236}">
                      <a16:creationId xmlns:a16="http://schemas.microsoft.com/office/drawing/2014/main" id="{ACA5A24B-5C87-4F42-2DA5-E249BB72F431}"/>
                    </a:ext>
                  </a:extLst>
                </p:cNvPr>
                <p:cNvPicPr/>
                <p:nvPr/>
              </p:nvPicPr>
              <p:blipFill>
                <a:blip r:embed="rId77"/>
                <a:stretch>
                  <a:fillRect/>
                </a:stretch>
              </p:blipFill>
              <p:spPr>
                <a:xfrm>
                  <a:off x="5942306" y="3794618"/>
                  <a:ext cx="799560" cy="43452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2" name="Tinta 1">
                <a:extLst>
                  <a:ext uri="{FF2B5EF4-FFF2-40B4-BE49-F238E27FC236}">
                    <a16:creationId xmlns:a16="http://schemas.microsoft.com/office/drawing/2014/main" id="{6A8A5006-A0DA-786A-08F5-E54B419C2A13}"/>
                  </a:ext>
                </a:extLst>
              </p14:cNvPr>
              <p14:cNvContentPartPr/>
              <p14:nvPr/>
            </p14:nvContentPartPr>
            <p14:xfrm rot="15251344">
              <a:off x="8563989" y="2940036"/>
              <a:ext cx="167040" cy="1258200"/>
            </p14:xfrm>
          </p:contentPart>
        </mc:Choice>
        <mc:Fallback xmlns="">
          <p:pic>
            <p:nvPicPr>
              <p:cNvPr id="2" name="Tinta 1">
                <a:extLst>
                  <a:ext uri="{FF2B5EF4-FFF2-40B4-BE49-F238E27FC236}">
                    <a16:creationId xmlns:a16="http://schemas.microsoft.com/office/drawing/2014/main" id="{6A8A5006-A0DA-786A-08F5-E54B419C2A13}"/>
                  </a:ext>
                </a:extLst>
              </p:cNvPr>
              <p:cNvPicPr/>
              <p:nvPr/>
            </p:nvPicPr>
            <p:blipFill>
              <a:blip r:embed="rId79"/>
              <a:stretch>
                <a:fillRect/>
              </a:stretch>
            </p:blipFill>
            <p:spPr>
              <a:xfrm rot="15251344">
                <a:off x="8545989" y="2922396"/>
                <a:ext cx="202680" cy="1293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5" name="Tinta 4">
                <a:extLst>
                  <a:ext uri="{FF2B5EF4-FFF2-40B4-BE49-F238E27FC236}">
                    <a16:creationId xmlns:a16="http://schemas.microsoft.com/office/drawing/2014/main" id="{FFB1D418-B6D0-6A30-0121-80BA3403CD09}"/>
                  </a:ext>
                </a:extLst>
              </p14:cNvPr>
              <p14:cNvContentPartPr/>
              <p14:nvPr/>
            </p14:nvContentPartPr>
            <p14:xfrm>
              <a:off x="5029080" y="3471371"/>
              <a:ext cx="867600" cy="42480"/>
            </p14:xfrm>
          </p:contentPart>
        </mc:Choice>
        <mc:Fallback xmlns="">
          <p:pic>
            <p:nvPicPr>
              <p:cNvPr id="5" name="Tinta 4">
                <a:extLst>
                  <a:ext uri="{FF2B5EF4-FFF2-40B4-BE49-F238E27FC236}">
                    <a16:creationId xmlns:a16="http://schemas.microsoft.com/office/drawing/2014/main" id="{FFB1D418-B6D0-6A30-0121-80BA3403CD09}"/>
                  </a:ext>
                </a:extLst>
              </p:cNvPr>
              <p:cNvPicPr/>
              <p:nvPr/>
            </p:nvPicPr>
            <p:blipFill>
              <a:blip r:embed="rId81"/>
              <a:stretch>
                <a:fillRect/>
              </a:stretch>
            </p:blipFill>
            <p:spPr>
              <a:xfrm>
                <a:off x="5011080" y="3453731"/>
                <a:ext cx="903240" cy="78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7" name="Tinta 6">
                <a:extLst>
                  <a:ext uri="{FF2B5EF4-FFF2-40B4-BE49-F238E27FC236}">
                    <a16:creationId xmlns:a16="http://schemas.microsoft.com/office/drawing/2014/main" id="{9A57A1EE-BA21-08B0-9B5D-B5FD88D88EAF}"/>
                  </a:ext>
                </a:extLst>
              </p14:cNvPr>
              <p14:cNvContentPartPr/>
              <p14:nvPr/>
            </p14:nvContentPartPr>
            <p14:xfrm>
              <a:off x="6216720" y="1100051"/>
              <a:ext cx="1131120" cy="57600"/>
            </p14:xfrm>
          </p:contentPart>
        </mc:Choice>
        <mc:Fallback xmlns="">
          <p:pic>
            <p:nvPicPr>
              <p:cNvPr id="7" name="Tinta 6">
                <a:extLst>
                  <a:ext uri="{FF2B5EF4-FFF2-40B4-BE49-F238E27FC236}">
                    <a16:creationId xmlns:a16="http://schemas.microsoft.com/office/drawing/2014/main" id="{9A57A1EE-BA21-08B0-9B5D-B5FD88D88EAF}"/>
                  </a:ext>
                </a:extLst>
              </p:cNvPr>
              <p:cNvPicPr/>
              <p:nvPr/>
            </p:nvPicPr>
            <p:blipFill>
              <a:blip r:embed="rId83"/>
              <a:stretch>
                <a:fillRect/>
              </a:stretch>
            </p:blipFill>
            <p:spPr>
              <a:xfrm>
                <a:off x="6198720" y="1082051"/>
                <a:ext cx="1166760" cy="93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9" name="Tinta 8">
                <a:extLst>
                  <a:ext uri="{FF2B5EF4-FFF2-40B4-BE49-F238E27FC236}">
                    <a16:creationId xmlns:a16="http://schemas.microsoft.com/office/drawing/2014/main" id="{80B8006B-D510-E5E7-6C96-9067F18600FC}"/>
                  </a:ext>
                </a:extLst>
              </p14:cNvPr>
              <p14:cNvContentPartPr/>
              <p14:nvPr/>
            </p14:nvContentPartPr>
            <p14:xfrm>
              <a:off x="1105440" y="3712931"/>
              <a:ext cx="3246480" cy="130680"/>
            </p14:xfrm>
          </p:contentPart>
        </mc:Choice>
        <mc:Fallback xmlns="">
          <p:pic>
            <p:nvPicPr>
              <p:cNvPr id="9" name="Tinta 8">
                <a:extLst>
                  <a:ext uri="{FF2B5EF4-FFF2-40B4-BE49-F238E27FC236}">
                    <a16:creationId xmlns:a16="http://schemas.microsoft.com/office/drawing/2014/main" id="{80B8006B-D510-E5E7-6C96-9067F18600FC}"/>
                  </a:ext>
                </a:extLst>
              </p:cNvPr>
              <p:cNvPicPr/>
              <p:nvPr/>
            </p:nvPicPr>
            <p:blipFill>
              <a:blip r:embed="rId85"/>
              <a:stretch>
                <a:fillRect/>
              </a:stretch>
            </p:blipFill>
            <p:spPr>
              <a:xfrm>
                <a:off x="1087800" y="3694931"/>
                <a:ext cx="3282120" cy="166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11" name="Tinta 10">
                <a:extLst>
                  <a:ext uri="{FF2B5EF4-FFF2-40B4-BE49-F238E27FC236}">
                    <a16:creationId xmlns:a16="http://schemas.microsoft.com/office/drawing/2014/main" id="{89A76B9C-BF3D-D941-5B84-8343212C8061}"/>
                  </a:ext>
                </a:extLst>
              </p14:cNvPr>
              <p14:cNvContentPartPr/>
              <p14:nvPr/>
            </p14:nvContentPartPr>
            <p14:xfrm>
              <a:off x="313440" y="4088771"/>
              <a:ext cx="784800" cy="83880"/>
            </p14:xfrm>
          </p:contentPart>
        </mc:Choice>
        <mc:Fallback xmlns="">
          <p:pic>
            <p:nvPicPr>
              <p:cNvPr id="11" name="Tinta 10">
                <a:extLst>
                  <a:ext uri="{FF2B5EF4-FFF2-40B4-BE49-F238E27FC236}">
                    <a16:creationId xmlns:a16="http://schemas.microsoft.com/office/drawing/2014/main" id="{89A76B9C-BF3D-D941-5B84-8343212C8061}"/>
                  </a:ext>
                </a:extLst>
              </p:cNvPr>
              <p:cNvPicPr/>
              <p:nvPr/>
            </p:nvPicPr>
            <p:blipFill>
              <a:blip r:embed="rId87"/>
              <a:stretch>
                <a:fillRect/>
              </a:stretch>
            </p:blipFill>
            <p:spPr>
              <a:xfrm>
                <a:off x="295800" y="4071131"/>
                <a:ext cx="820440" cy="119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12" name="Tinta 11">
                <a:extLst>
                  <a:ext uri="{FF2B5EF4-FFF2-40B4-BE49-F238E27FC236}">
                    <a16:creationId xmlns:a16="http://schemas.microsoft.com/office/drawing/2014/main" id="{3540F4DE-99FA-90CF-46FB-E984AE4A224F}"/>
                  </a:ext>
                </a:extLst>
              </p14:cNvPr>
              <p14:cNvContentPartPr/>
              <p14:nvPr/>
            </p14:nvContentPartPr>
            <p14:xfrm>
              <a:off x="7943640" y="3439331"/>
              <a:ext cx="565200" cy="668520"/>
            </p14:xfrm>
          </p:contentPart>
        </mc:Choice>
        <mc:Fallback xmlns="">
          <p:pic>
            <p:nvPicPr>
              <p:cNvPr id="12" name="Tinta 11">
                <a:extLst>
                  <a:ext uri="{FF2B5EF4-FFF2-40B4-BE49-F238E27FC236}">
                    <a16:creationId xmlns:a16="http://schemas.microsoft.com/office/drawing/2014/main" id="{3540F4DE-99FA-90CF-46FB-E984AE4A224F}"/>
                  </a:ext>
                </a:extLst>
              </p:cNvPr>
              <p:cNvPicPr/>
              <p:nvPr/>
            </p:nvPicPr>
            <p:blipFill>
              <a:blip r:embed="rId89"/>
              <a:stretch>
                <a:fillRect/>
              </a:stretch>
            </p:blipFill>
            <p:spPr>
              <a:xfrm>
                <a:off x="7925640" y="3421691"/>
                <a:ext cx="600840" cy="704160"/>
              </a:xfrm>
              <a:prstGeom prst="rect">
                <a:avLst/>
              </a:prstGeom>
            </p:spPr>
          </p:pic>
        </mc:Fallback>
      </mc:AlternateContent>
    </p:spTree>
    <p:extLst>
      <p:ext uri="{BB962C8B-B14F-4D97-AF65-F5344CB8AC3E}">
        <p14:creationId xmlns:p14="http://schemas.microsoft.com/office/powerpoint/2010/main" val="3239647002"/>
      </p:ext>
    </p:extLst>
  </p:cSld>
  <p:clrMapOvr>
    <a:masterClrMapping/>
  </p:clrMapOvr>
  <p:transition spd="slow">
    <p:strips dir="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890F39-02FE-B26D-5D06-05998DE6A77C}"/>
              </a:ext>
            </a:extLst>
          </p:cNvPr>
          <p:cNvSpPr>
            <a:spLocks noGrp="1"/>
          </p:cNvSpPr>
          <p:nvPr>
            <p:ph type="title"/>
          </p:nvPr>
        </p:nvSpPr>
        <p:spPr/>
        <p:txBody>
          <a:bodyPr/>
          <a:lstStyle/>
          <a:p>
            <a:endParaRPr lang="pt-PT"/>
          </a:p>
        </p:txBody>
      </p:sp>
      <p:sp>
        <p:nvSpPr>
          <p:cNvPr id="3" name="Marcador de Posição de Conteúdo 2">
            <a:extLst>
              <a:ext uri="{FF2B5EF4-FFF2-40B4-BE49-F238E27FC236}">
                <a16:creationId xmlns:a16="http://schemas.microsoft.com/office/drawing/2014/main" id="{1F81BA62-EDA0-1A3F-A24E-F646D98BF355}"/>
              </a:ext>
            </a:extLst>
          </p:cNvPr>
          <p:cNvSpPr>
            <a:spLocks noGrp="1"/>
          </p:cNvSpPr>
          <p:nvPr>
            <p:ph idx="1"/>
          </p:nvPr>
        </p:nvSpPr>
        <p:spPr/>
        <p:txBody>
          <a:bodyPr/>
          <a:lstStyle/>
          <a:p>
            <a:endParaRPr lang="pt-PT"/>
          </a:p>
        </p:txBody>
      </p:sp>
      <p:pic>
        <p:nvPicPr>
          <p:cNvPr id="6" name="Imagem 5">
            <a:extLst>
              <a:ext uri="{FF2B5EF4-FFF2-40B4-BE49-F238E27FC236}">
                <a16:creationId xmlns:a16="http://schemas.microsoft.com/office/drawing/2014/main" id="{BD049646-D2DC-E062-46BB-E61C8E6706FC}"/>
              </a:ext>
            </a:extLst>
          </p:cNvPr>
          <p:cNvPicPr>
            <a:picLocks noChangeAspect="1"/>
          </p:cNvPicPr>
          <p:nvPr/>
        </p:nvPicPr>
        <p:blipFill>
          <a:blip r:embed="rId2"/>
          <a:stretch>
            <a:fillRect/>
          </a:stretch>
        </p:blipFill>
        <p:spPr>
          <a:xfrm>
            <a:off x="179512" y="404664"/>
            <a:ext cx="3511730" cy="5772447"/>
          </a:xfrm>
          <a:prstGeom prst="rect">
            <a:avLst/>
          </a:prstGeom>
        </p:spPr>
      </p:pic>
      <p:pic>
        <p:nvPicPr>
          <p:cNvPr id="10" name="Imagem 9">
            <a:extLst>
              <a:ext uri="{FF2B5EF4-FFF2-40B4-BE49-F238E27FC236}">
                <a16:creationId xmlns:a16="http://schemas.microsoft.com/office/drawing/2014/main" id="{7EFC15D7-57DC-08D1-9F82-973BA7563F8C}"/>
              </a:ext>
            </a:extLst>
          </p:cNvPr>
          <p:cNvPicPr>
            <a:picLocks noChangeAspect="1"/>
          </p:cNvPicPr>
          <p:nvPr/>
        </p:nvPicPr>
        <p:blipFill>
          <a:blip r:embed="rId3"/>
          <a:stretch>
            <a:fillRect/>
          </a:stretch>
        </p:blipFill>
        <p:spPr>
          <a:xfrm>
            <a:off x="3995936" y="444346"/>
            <a:ext cx="3530781" cy="5969307"/>
          </a:xfrm>
          <a:prstGeom prst="rect">
            <a:avLst/>
          </a:prstGeom>
        </p:spPr>
      </p:pic>
      <p:pic>
        <p:nvPicPr>
          <p:cNvPr id="14" name="Imagem 13">
            <a:extLst>
              <a:ext uri="{FF2B5EF4-FFF2-40B4-BE49-F238E27FC236}">
                <a16:creationId xmlns:a16="http://schemas.microsoft.com/office/drawing/2014/main" id="{C92BD384-A40B-4B62-E934-4E7CE54636AD}"/>
              </a:ext>
            </a:extLst>
          </p:cNvPr>
          <p:cNvPicPr>
            <a:picLocks noChangeAspect="1"/>
          </p:cNvPicPr>
          <p:nvPr/>
        </p:nvPicPr>
        <p:blipFill>
          <a:blip r:embed="rId4"/>
          <a:stretch>
            <a:fillRect/>
          </a:stretch>
        </p:blipFill>
        <p:spPr>
          <a:xfrm>
            <a:off x="6660232" y="4437112"/>
            <a:ext cx="1567297" cy="1488347"/>
          </a:xfrm>
          <a:prstGeom prst="rect">
            <a:avLst/>
          </a:prstGeom>
        </p:spPr>
      </p:pic>
      <p:pic>
        <p:nvPicPr>
          <p:cNvPr id="16" name="Imagem 15">
            <a:extLst>
              <a:ext uri="{FF2B5EF4-FFF2-40B4-BE49-F238E27FC236}">
                <a16:creationId xmlns:a16="http://schemas.microsoft.com/office/drawing/2014/main" id="{C249D707-5F05-6CFE-4FB9-DF760C71A31D}"/>
              </a:ext>
            </a:extLst>
          </p:cNvPr>
          <p:cNvPicPr>
            <a:picLocks noChangeAspect="1"/>
          </p:cNvPicPr>
          <p:nvPr/>
        </p:nvPicPr>
        <p:blipFill>
          <a:blip r:embed="rId5"/>
          <a:stretch>
            <a:fillRect/>
          </a:stretch>
        </p:blipFill>
        <p:spPr>
          <a:xfrm>
            <a:off x="8325980" y="6018885"/>
            <a:ext cx="482625" cy="425472"/>
          </a:xfrm>
          <a:prstGeom prst="rect">
            <a:avLst/>
          </a:prstGeom>
        </p:spPr>
      </p:pic>
      <p:pic>
        <p:nvPicPr>
          <p:cNvPr id="18" name="Imagem 17">
            <a:extLst>
              <a:ext uri="{FF2B5EF4-FFF2-40B4-BE49-F238E27FC236}">
                <a16:creationId xmlns:a16="http://schemas.microsoft.com/office/drawing/2014/main" id="{0CC6C2E4-E73C-2DA0-FE05-05D378B0B1C7}"/>
              </a:ext>
            </a:extLst>
          </p:cNvPr>
          <p:cNvPicPr>
            <a:picLocks noChangeAspect="1"/>
          </p:cNvPicPr>
          <p:nvPr/>
        </p:nvPicPr>
        <p:blipFill>
          <a:blip r:embed="rId6"/>
          <a:stretch>
            <a:fillRect/>
          </a:stretch>
        </p:blipFill>
        <p:spPr>
          <a:xfrm>
            <a:off x="1935377" y="2815736"/>
            <a:ext cx="2164425" cy="3712217"/>
          </a:xfrm>
          <a:prstGeom prst="rect">
            <a:avLst/>
          </a:prstGeom>
        </p:spPr>
      </p:pic>
    </p:spTree>
    <p:extLst>
      <p:ext uri="{BB962C8B-B14F-4D97-AF65-F5344CB8AC3E}">
        <p14:creationId xmlns:p14="http://schemas.microsoft.com/office/powerpoint/2010/main" val="3071749664"/>
      </p:ext>
    </p:extLst>
  </p:cSld>
  <p:clrMapOvr>
    <a:masterClrMapping/>
  </p:clrMapOvr>
  <p:transition spd="slow">
    <p:strips dir="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DD8FB3-0624-E304-C85B-15D52399E69D}"/>
              </a:ext>
            </a:extLst>
          </p:cNvPr>
          <p:cNvSpPr>
            <a:spLocks noGrp="1"/>
          </p:cNvSpPr>
          <p:nvPr>
            <p:ph type="title"/>
          </p:nvPr>
        </p:nvSpPr>
        <p:spPr/>
        <p:txBody>
          <a:bodyPr/>
          <a:lstStyle/>
          <a:p>
            <a:endParaRPr lang="pt-PT" dirty="0"/>
          </a:p>
        </p:txBody>
      </p:sp>
      <p:sp>
        <p:nvSpPr>
          <p:cNvPr id="3" name="Marcador de Posição de Conteúdo 2">
            <a:extLst>
              <a:ext uri="{FF2B5EF4-FFF2-40B4-BE49-F238E27FC236}">
                <a16:creationId xmlns:a16="http://schemas.microsoft.com/office/drawing/2014/main" id="{BC5E8C91-6358-B240-9F40-10956FA3564B}"/>
              </a:ext>
            </a:extLst>
          </p:cNvPr>
          <p:cNvSpPr>
            <a:spLocks noGrp="1"/>
          </p:cNvSpPr>
          <p:nvPr>
            <p:ph idx="1"/>
          </p:nvPr>
        </p:nvSpPr>
        <p:spPr/>
        <p:txBody>
          <a:bodyPr/>
          <a:lstStyle/>
          <a:p>
            <a:endParaRPr lang="pt-PT"/>
          </a:p>
        </p:txBody>
      </p:sp>
      <p:sp>
        <p:nvSpPr>
          <p:cNvPr id="4" name="Marcador de Posição do Rodapé 3">
            <a:extLst>
              <a:ext uri="{FF2B5EF4-FFF2-40B4-BE49-F238E27FC236}">
                <a16:creationId xmlns:a16="http://schemas.microsoft.com/office/drawing/2014/main" id="{B1B307B5-C9CB-923E-F40B-1F7CA5342342}"/>
              </a:ext>
            </a:extLst>
          </p:cNvPr>
          <p:cNvSpPr>
            <a:spLocks noGrp="1"/>
          </p:cNvSpPr>
          <p:nvPr>
            <p:ph type="ftr" sz="quarter" idx="11"/>
          </p:nvPr>
        </p:nvSpPr>
        <p:spPr/>
        <p:txBody>
          <a:bodyPr/>
          <a:lstStyle/>
          <a:p>
            <a:pPr>
              <a:defRPr/>
            </a:pPr>
            <a:endParaRPr lang="pt-PT" altLang="pt-PT" dirty="0"/>
          </a:p>
        </p:txBody>
      </p:sp>
      <p:pic>
        <p:nvPicPr>
          <p:cNvPr id="12" name="Imagem 11">
            <a:extLst>
              <a:ext uri="{FF2B5EF4-FFF2-40B4-BE49-F238E27FC236}">
                <a16:creationId xmlns:a16="http://schemas.microsoft.com/office/drawing/2014/main" id="{9BC1E02C-6E76-7E25-DC21-B02FF7C03D98}"/>
              </a:ext>
            </a:extLst>
          </p:cNvPr>
          <p:cNvPicPr>
            <a:picLocks noChangeAspect="1"/>
          </p:cNvPicPr>
          <p:nvPr/>
        </p:nvPicPr>
        <p:blipFill>
          <a:blip r:embed="rId2"/>
          <a:stretch>
            <a:fillRect/>
          </a:stretch>
        </p:blipFill>
        <p:spPr>
          <a:xfrm>
            <a:off x="755576" y="469611"/>
            <a:ext cx="3168813" cy="5626389"/>
          </a:xfrm>
          <a:prstGeom prst="rect">
            <a:avLst/>
          </a:prstGeom>
        </p:spPr>
      </p:pic>
      <p:pic>
        <p:nvPicPr>
          <p:cNvPr id="6" name="Imagem 5">
            <a:extLst>
              <a:ext uri="{FF2B5EF4-FFF2-40B4-BE49-F238E27FC236}">
                <a16:creationId xmlns:a16="http://schemas.microsoft.com/office/drawing/2014/main" id="{E67BC2DD-7C62-AC96-068E-08D818658AB9}"/>
              </a:ext>
            </a:extLst>
          </p:cNvPr>
          <p:cNvPicPr>
            <a:picLocks noChangeAspect="1"/>
          </p:cNvPicPr>
          <p:nvPr/>
        </p:nvPicPr>
        <p:blipFill>
          <a:blip r:embed="rId3"/>
          <a:stretch>
            <a:fillRect/>
          </a:stretch>
        </p:blipFill>
        <p:spPr>
          <a:xfrm>
            <a:off x="479376" y="5517232"/>
            <a:ext cx="482625" cy="425472"/>
          </a:xfrm>
          <a:prstGeom prst="rect">
            <a:avLst/>
          </a:prstGeom>
        </p:spPr>
      </p:pic>
      <p:pic>
        <p:nvPicPr>
          <p:cNvPr id="8" name="Imagem 7">
            <a:extLst>
              <a:ext uri="{FF2B5EF4-FFF2-40B4-BE49-F238E27FC236}">
                <a16:creationId xmlns:a16="http://schemas.microsoft.com/office/drawing/2014/main" id="{C8B4A9CF-6CE4-F1C0-13C1-872C6DF07763}"/>
              </a:ext>
            </a:extLst>
          </p:cNvPr>
          <p:cNvPicPr>
            <a:picLocks noChangeAspect="1"/>
          </p:cNvPicPr>
          <p:nvPr/>
        </p:nvPicPr>
        <p:blipFill>
          <a:blip r:embed="rId4"/>
          <a:stretch>
            <a:fillRect/>
          </a:stretch>
        </p:blipFill>
        <p:spPr>
          <a:xfrm>
            <a:off x="4067944" y="332656"/>
            <a:ext cx="3264068" cy="5715294"/>
          </a:xfrm>
          <a:prstGeom prst="rect">
            <a:avLst/>
          </a:prstGeom>
        </p:spPr>
      </p:pic>
    </p:spTree>
    <p:extLst>
      <p:ext uri="{BB962C8B-B14F-4D97-AF65-F5344CB8AC3E}">
        <p14:creationId xmlns:p14="http://schemas.microsoft.com/office/powerpoint/2010/main" val="3080367765"/>
      </p:ext>
    </p:extLst>
  </p:cSld>
  <p:clrMapOvr>
    <a:masterClrMapping/>
  </p:clrMapOvr>
  <p:transition spd="slow">
    <p:strips dir="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e Conteúdo 5">
            <a:extLst>
              <a:ext uri="{FF2B5EF4-FFF2-40B4-BE49-F238E27FC236}">
                <a16:creationId xmlns:a16="http://schemas.microsoft.com/office/drawing/2014/main" id="{EBAFD5F4-C933-43B3-B664-F08BC6F4F984}"/>
              </a:ext>
            </a:extLst>
          </p:cNvPr>
          <p:cNvSpPr txBox="1">
            <a:spLocks noGrp="1"/>
          </p:cNvSpPr>
          <p:nvPr>
            <p:ph idx="1"/>
          </p:nvPr>
        </p:nvSpPr>
        <p:spPr>
          <a:xfrm>
            <a:off x="478767" y="1090163"/>
            <a:ext cx="8036584" cy="6051850"/>
          </a:xfrm>
          <a:prstGeom prst="rect">
            <a:avLst/>
          </a:prstGeom>
          <a:noFill/>
        </p:spPr>
        <p:txBody>
          <a:bodyPr wrap="square">
            <a:spAutoFit/>
          </a:bodyPr>
          <a:lstStyle/>
          <a:p>
            <a:r>
              <a:rPr lang="pt-PT" sz="3200" i="1" dirty="0" err="1">
                <a:latin typeface="Times New Roman" panose="02020603050405020304" pitchFamily="18" charset="0"/>
                <a:ea typeface="Calibri" panose="020F0502020204030204" pitchFamily="34" charset="0"/>
                <a:cs typeface="Times New Roman" panose="02020603050405020304" pitchFamily="18" charset="0"/>
              </a:rPr>
              <a:t>Bullying</a:t>
            </a:r>
            <a:r>
              <a:rPr lang="en-GB" dirty="0">
                <a:latin typeface="Times New Roman" panose="02020603050405020304" pitchFamily="18" charset="0"/>
                <a:cs typeface="Times New Roman" panose="02020603050405020304" pitchFamily="18" charset="0"/>
              </a:rPr>
              <a:t> – </a:t>
            </a:r>
            <a:r>
              <a:rPr lang="en-GB" dirty="0" err="1">
                <a:latin typeface="Times New Roman" panose="02020603050405020304" pitchFamily="18" charset="0"/>
                <a:cs typeface="Times New Roman" panose="02020603050405020304" pitchFamily="18" charset="0"/>
              </a:rPr>
              <a:t>desafios</a:t>
            </a:r>
            <a:r>
              <a:rPr lang="en-GB" dirty="0">
                <a:latin typeface="Times New Roman" panose="02020603050405020304" pitchFamily="18" charset="0"/>
                <a:cs typeface="Times New Roman" panose="02020603050405020304" pitchFamily="18" charset="0"/>
              </a:rPr>
              <a:t> no </a:t>
            </a:r>
            <a:r>
              <a:rPr lang="en-GB" dirty="0" err="1">
                <a:latin typeface="Times New Roman" panose="02020603050405020304" pitchFamily="18" charset="0"/>
                <a:cs typeface="Times New Roman" panose="02020603050405020304" pitchFamily="18" charset="0"/>
              </a:rPr>
              <a:t>contexto</a:t>
            </a:r>
            <a:r>
              <a:rPr lang="en-GB" dirty="0">
                <a:latin typeface="Times New Roman" panose="02020603050405020304" pitchFamily="18" charset="0"/>
                <a:cs typeface="Times New Roman" panose="02020603050405020304" pitchFamily="18" charset="0"/>
              </a:rPr>
              <a:t> do </a:t>
            </a:r>
            <a:r>
              <a:rPr lang="en-GB" dirty="0" err="1">
                <a:solidFill>
                  <a:srgbClr val="FF0000"/>
                </a:solidFill>
                <a:latin typeface="Times New Roman" panose="02020603050405020304" pitchFamily="18" charset="0"/>
                <a:cs typeface="Times New Roman" panose="02020603050405020304" pitchFamily="18" charset="0"/>
              </a:rPr>
              <a:t>conhecimento</a:t>
            </a:r>
            <a:r>
              <a:rPr lang="en-GB" dirty="0">
                <a:latin typeface="Times New Roman" panose="02020603050405020304" pitchFamily="18" charset="0"/>
                <a:cs typeface="Times New Roman" panose="02020603050405020304" pitchFamily="18" charset="0"/>
              </a:rPr>
              <a:t> e da </a:t>
            </a:r>
            <a:r>
              <a:rPr lang="en-GB" dirty="0" err="1">
                <a:latin typeface="Times New Roman" panose="02020603050405020304" pitchFamily="18" charset="0"/>
                <a:cs typeface="Times New Roman" panose="02020603050405020304" pitchFamily="18" charset="0"/>
              </a:rPr>
              <a:t>intervenção</a:t>
            </a:r>
            <a:endParaRPr lang="en-GB" sz="135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buFontTx/>
              <a:buChar char="-"/>
            </a:pPr>
            <a:r>
              <a:rPr lang="pt-PT" sz="1050" dirty="0">
                <a:latin typeface="Times New Roman" panose="02020603050405020304" pitchFamily="18" charset="0"/>
                <a:ea typeface="Calibri" panose="020F0502020204030204" pitchFamily="34" charset="0"/>
                <a:cs typeface="Times New Roman" panose="02020603050405020304" pitchFamily="18" charset="0"/>
              </a:rPr>
              <a:t>os professores, os educadores, os pais, os profissionais da saúde e da justiça desvalorizam muitas vezes a necessidade de responder ao comportamento agressivo/ comportamentos são muitas vezes avaliados como brincadeira agressiva - comportamentos que deveriam conhecer limites. </a:t>
            </a:r>
          </a:p>
          <a:p>
            <a:pPr>
              <a:lnSpc>
                <a:spcPct val="107000"/>
              </a:lnSpc>
              <a:spcAft>
                <a:spcPts val="600"/>
              </a:spcAft>
              <a:buFontTx/>
              <a:buChar char="-"/>
            </a:pPr>
            <a:r>
              <a:rPr lang="pt-PT" sz="1050" dirty="0">
                <a:latin typeface="Times New Roman" panose="02020603050405020304" pitchFamily="18" charset="0"/>
                <a:ea typeface="Calibri" panose="020F0502020204030204" pitchFamily="34" charset="0"/>
                <a:cs typeface="Times New Roman" panose="02020603050405020304" pitchFamily="18" charset="0"/>
              </a:rPr>
              <a:t>esta desvalorização acresce ao sentimento de proteção dos agressores e desproteção das vítimas. </a:t>
            </a:r>
          </a:p>
          <a:p>
            <a:pPr>
              <a:lnSpc>
                <a:spcPct val="107000"/>
              </a:lnSpc>
              <a:spcAft>
                <a:spcPts val="600"/>
              </a:spcAft>
              <a:buFontTx/>
              <a:buChar char="-"/>
            </a:pPr>
            <a:r>
              <a:rPr lang="pt-PT" sz="1050" dirty="0">
                <a:latin typeface="Times New Roman" panose="02020603050405020304" pitchFamily="18" charset="0"/>
                <a:ea typeface="Calibri" panose="020F0502020204030204" pitchFamily="34" charset="0"/>
                <a:cs typeface="Times New Roman" panose="02020603050405020304" pitchFamily="18" charset="0"/>
              </a:rPr>
              <a:t>perda de oportunidade de educar alternativas ao comportamento agressivo e de identificar situações de </a:t>
            </a:r>
            <a:r>
              <a:rPr lang="pt-PT" sz="1050" i="1" dirty="0" err="1">
                <a:latin typeface="Times New Roman" panose="02020603050405020304" pitchFamily="18" charset="0"/>
                <a:ea typeface="Calibri" panose="020F0502020204030204" pitchFamily="34" charset="0"/>
                <a:cs typeface="Times New Roman" panose="02020603050405020304" pitchFamily="18" charset="0"/>
              </a:rPr>
              <a:t>bullying</a:t>
            </a:r>
            <a:r>
              <a:rPr lang="pt-PT" sz="1050" dirty="0">
                <a:latin typeface="Times New Roman" panose="02020603050405020304" pitchFamily="18" charset="0"/>
                <a:ea typeface="Calibri" panose="020F0502020204030204" pitchFamily="34" charset="0"/>
                <a:cs typeface="Times New Roman" panose="02020603050405020304" pitchFamily="18" charset="0"/>
              </a:rPr>
              <a:t>.</a:t>
            </a:r>
          </a:p>
          <a:p>
            <a:pPr marL="0" indent="0">
              <a:lnSpc>
                <a:spcPct val="107000"/>
              </a:lnSpc>
              <a:spcAft>
                <a:spcPts val="600"/>
              </a:spcAft>
              <a:buNone/>
            </a:pPr>
            <a:endParaRPr lang="pt-PT" sz="105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endParaRPr>
          </a:p>
          <a:p>
            <a:pPr marL="0" indent="0">
              <a:lnSpc>
                <a:spcPct val="107000"/>
              </a:lnSpc>
              <a:spcAft>
                <a:spcPts val="600"/>
              </a:spcAft>
              <a:buNone/>
            </a:pPr>
            <a:r>
              <a:rPr lang="pt-PT" sz="1050" dirty="0">
                <a:highlight>
                  <a:srgbClr val="FFFF00"/>
                </a:highlight>
                <a:latin typeface="Times New Roman" panose="02020603050405020304" pitchFamily="18" charset="0"/>
                <a:ea typeface="Calibri" panose="020F0502020204030204" pitchFamily="34" charset="0"/>
                <a:cs typeface="Times New Roman" panose="02020603050405020304" pitchFamily="18" charset="0"/>
              </a:rPr>
              <a:t>“Todos estes filtros sociais são importantes para as aprendizagens sociais, emocionais e morais das crianças, adolescentes e adultos”. </a:t>
            </a:r>
          </a:p>
          <a:p>
            <a:pPr marL="0" indent="0">
              <a:lnSpc>
                <a:spcPct val="107000"/>
              </a:lnSpc>
              <a:spcAft>
                <a:spcPts val="600"/>
              </a:spcAft>
              <a:buNone/>
            </a:pPr>
            <a:r>
              <a:rPr lang="pt-PT" sz="1050" dirty="0">
                <a:latin typeface="Times New Roman" panose="02020603050405020304" pitchFamily="18" charset="0"/>
                <a:cs typeface="Times New Roman" panose="02020603050405020304" pitchFamily="18" charset="0"/>
              </a:rPr>
              <a:t>“Aliás, é porque se relativiza que convivemos com muitos comportamentos de </a:t>
            </a:r>
            <a:r>
              <a:rPr lang="pt-PT" sz="1050" i="1" dirty="0" err="1">
                <a:latin typeface="Times New Roman" panose="02020603050405020304" pitchFamily="18" charset="0"/>
                <a:cs typeface="Times New Roman" panose="02020603050405020304" pitchFamily="18" charset="0"/>
              </a:rPr>
              <a:t>bullying</a:t>
            </a:r>
            <a:r>
              <a:rPr lang="pt-PT" sz="1050" i="1" dirty="0">
                <a:latin typeface="Times New Roman" panose="02020603050405020304" pitchFamily="18" charset="0"/>
                <a:cs typeface="Times New Roman" panose="02020603050405020304" pitchFamily="18" charset="0"/>
              </a:rPr>
              <a:t> </a:t>
            </a:r>
            <a:r>
              <a:rPr lang="pt-PT" sz="1050" dirty="0">
                <a:latin typeface="Times New Roman" panose="02020603050405020304" pitchFamily="18" charset="0"/>
                <a:cs typeface="Times New Roman" panose="02020603050405020304" pitchFamily="18" charset="0"/>
              </a:rPr>
              <a:t>e o fenómeno se tornou num problema social. E o </a:t>
            </a:r>
            <a:r>
              <a:rPr lang="pt-PT" sz="1050" i="1" dirty="0" err="1">
                <a:latin typeface="Times New Roman" panose="02020603050405020304" pitchFamily="18" charset="0"/>
                <a:cs typeface="Times New Roman" panose="02020603050405020304" pitchFamily="18" charset="0"/>
              </a:rPr>
              <a:t>bullying</a:t>
            </a:r>
            <a:r>
              <a:rPr lang="pt-PT" sz="1050" dirty="0">
                <a:latin typeface="Times New Roman" panose="02020603050405020304" pitchFamily="18" charset="0"/>
                <a:cs typeface="Times New Roman" panose="02020603050405020304" pitchFamily="18" charset="0"/>
              </a:rPr>
              <a:t> só passou a ser visto como problema social quando deixou de ser um problema de comportamento de agressores e vítimas e passou a </a:t>
            </a:r>
            <a:r>
              <a:rPr lang="pt-PT" sz="1050" dirty="0" err="1">
                <a:latin typeface="Times New Roman" panose="02020603050405020304" pitchFamily="18" charset="0"/>
                <a:cs typeface="Times New Roman" panose="02020603050405020304" pitchFamily="18" charset="0"/>
              </a:rPr>
              <a:t>afectar</a:t>
            </a:r>
            <a:r>
              <a:rPr lang="pt-PT" sz="1050" dirty="0">
                <a:latin typeface="Times New Roman" panose="02020603050405020304" pitchFamily="18" charset="0"/>
                <a:cs typeface="Times New Roman" panose="02020603050405020304" pitchFamily="18" charset="0"/>
              </a:rPr>
              <a:t> o rendimento escolar, o clima de escola, a segurança das crianças na escola, o direito a crescerem num ambiente que reprova e não-condescende com as práticas de </a:t>
            </a:r>
            <a:r>
              <a:rPr lang="pt-PT" sz="1050" i="1" dirty="0" err="1">
                <a:latin typeface="Times New Roman" panose="02020603050405020304" pitchFamily="18" charset="0"/>
                <a:cs typeface="Times New Roman" panose="02020603050405020304" pitchFamily="18" charset="0"/>
              </a:rPr>
              <a:t>bullying</a:t>
            </a:r>
            <a:r>
              <a:rPr lang="pt-PT" sz="1050" dirty="0">
                <a:latin typeface="Times New Roman" panose="02020603050405020304" pitchFamily="18" charset="0"/>
                <a:cs typeface="Times New Roman" panose="02020603050405020304" pitchFamily="18" charset="0"/>
              </a:rPr>
              <a:t>. Mas o </a:t>
            </a:r>
            <a:r>
              <a:rPr lang="pt-PT" sz="1050" i="1" dirty="0" err="1">
                <a:latin typeface="Times New Roman" panose="02020603050405020304" pitchFamily="18" charset="0"/>
                <a:cs typeface="Times New Roman" panose="02020603050405020304" pitchFamily="18" charset="0"/>
              </a:rPr>
              <a:t>bullying</a:t>
            </a:r>
            <a:r>
              <a:rPr lang="pt-PT" sz="1050" dirty="0">
                <a:latin typeface="Times New Roman" panose="02020603050405020304" pitchFamily="18" charset="0"/>
                <a:cs typeface="Times New Roman" panose="02020603050405020304" pitchFamily="18" charset="0"/>
              </a:rPr>
              <a:t> torna-se um problema social quando se evidencia que tem sérias repercussões negativas na relação professor-alunos, nas relações entre alunos, na relação das famílias com a escola, na relação da sociedade e dos meios de comunicação com as escolas e com os grupos </a:t>
            </a:r>
            <a:r>
              <a:rPr lang="pt-PT" sz="1050" dirty="0" err="1">
                <a:latin typeface="Times New Roman" panose="02020603050405020304" pitchFamily="18" charset="0"/>
                <a:cs typeface="Times New Roman" panose="02020603050405020304" pitchFamily="18" charset="0"/>
              </a:rPr>
              <a:t>directamente</a:t>
            </a:r>
            <a:r>
              <a:rPr lang="pt-PT" sz="1050" dirty="0">
                <a:latin typeface="Times New Roman" panose="02020603050405020304" pitchFamily="18" charset="0"/>
                <a:cs typeface="Times New Roman" panose="02020603050405020304" pitchFamily="18" charset="0"/>
              </a:rPr>
              <a:t> envolvidos e todos os outros que são </a:t>
            </a:r>
            <a:r>
              <a:rPr lang="pt-PT" sz="1050" dirty="0" err="1">
                <a:latin typeface="Times New Roman" panose="02020603050405020304" pitchFamily="18" charset="0"/>
                <a:cs typeface="Times New Roman" panose="02020603050405020304" pitchFamily="18" charset="0"/>
              </a:rPr>
              <a:t>afectados</a:t>
            </a:r>
            <a:r>
              <a:rPr lang="pt-PT" sz="1050" dirty="0">
                <a:latin typeface="Times New Roman" panose="02020603050405020304" pitchFamily="18" charset="0"/>
                <a:cs typeface="Times New Roman" panose="02020603050405020304" pitchFamily="18" charset="0"/>
              </a:rPr>
              <a:t>”.</a:t>
            </a:r>
          </a:p>
          <a:p>
            <a:pPr marL="0" indent="0">
              <a:lnSpc>
                <a:spcPct val="107000"/>
              </a:lnSpc>
              <a:spcAft>
                <a:spcPts val="600"/>
              </a:spcAft>
              <a:buNone/>
            </a:pPr>
            <a:r>
              <a:rPr lang="pt-PT" sz="1200" dirty="0">
                <a:latin typeface="Times New Roman" panose="02020603050405020304" pitchFamily="18" charset="0"/>
                <a:cs typeface="Times New Roman" panose="02020603050405020304" pitchFamily="18" charset="0"/>
              </a:rPr>
              <a:t>	</a:t>
            </a:r>
            <a:r>
              <a:rPr lang="pt-PT" sz="600" dirty="0">
                <a:latin typeface="Times New Roman" panose="02020603050405020304" pitchFamily="18" charset="0"/>
                <a:cs typeface="Times New Roman" panose="02020603050405020304" pitchFamily="18" charset="0"/>
              </a:rPr>
              <a:t> </a:t>
            </a:r>
            <a:r>
              <a:rPr lang="en-GB" sz="600" dirty="0">
                <a:latin typeface="Times New Roman" panose="02020603050405020304" pitchFamily="18" charset="0"/>
                <a:cs typeface="Times New Roman" panose="02020603050405020304" pitchFamily="18" charset="0"/>
              </a:rPr>
              <a:t>Cf. Ana Tomás Almeida, </a:t>
            </a:r>
            <a:r>
              <a:rPr lang="en-GB" sz="600" dirty="0" err="1">
                <a:latin typeface="Times New Roman" panose="02020603050405020304" pitchFamily="18" charset="0"/>
                <a:cs typeface="Times New Roman" panose="02020603050405020304" pitchFamily="18" charset="0"/>
              </a:rPr>
              <a:t>disponível</a:t>
            </a:r>
            <a:r>
              <a:rPr lang="en-GB" sz="600" dirty="0">
                <a:latin typeface="Times New Roman" panose="02020603050405020304" pitchFamily="18" charset="0"/>
                <a:cs typeface="Times New Roman" panose="02020603050405020304" pitchFamily="18" charset="0"/>
              </a:rPr>
              <a:t> </a:t>
            </a:r>
            <a:r>
              <a:rPr lang="en-GB" sz="600" dirty="0" err="1">
                <a:latin typeface="Times New Roman" panose="02020603050405020304" pitchFamily="18" charset="0"/>
                <a:cs typeface="Times New Roman" panose="02020603050405020304" pitchFamily="18" charset="0"/>
              </a:rPr>
              <a:t>em</a:t>
            </a:r>
            <a:r>
              <a:rPr lang="en-GB" sz="600" dirty="0">
                <a:latin typeface="Times New Roman" panose="02020603050405020304" pitchFamily="18" charset="0"/>
                <a:cs typeface="Times New Roman" panose="02020603050405020304" pitchFamily="18" charset="0"/>
              </a:rPr>
              <a:t> </a:t>
            </a:r>
            <a:r>
              <a:rPr lang="pt-PT" sz="600" dirty="0">
                <a:latin typeface="Times New Roman" panose="02020603050405020304" pitchFamily="18" charset="0"/>
                <a:ea typeface="Calibri" panose="020F0502020204030204" pitchFamily="34" charset="0"/>
                <a:cs typeface="Times New Roman" panose="02020603050405020304" pitchFamily="18" charset="0"/>
              </a:rPr>
              <a:t>Ana Tomás Almeida, “</a:t>
            </a:r>
            <a:r>
              <a:rPr lang="en-GB" sz="600" dirty="0">
                <a:latin typeface="Times New Roman" panose="02020603050405020304" pitchFamily="18" charset="0"/>
                <a:cs typeface="Times New Roman" panose="02020603050405020304" pitchFamily="18" charset="0"/>
              </a:rPr>
              <a:t>Bullying: DM </a:t>
            </a:r>
            <a:r>
              <a:rPr lang="en-GB" sz="600" dirty="0" err="1">
                <a:latin typeface="Times New Roman" panose="02020603050405020304" pitchFamily="18" charset="0"/>
                <a:cs typeface="Times New Roman" panose="02020603050405020304" pitchFamily="18" charset="0"/>
              </a:rPr>
              <a:t>entr</a:t>
            </a:r>
            <a:r>
              <a:rPr lang="pt-PT" sz="600" dirty="0">
                <a:latin typeface="Times New Roman" panose="02020603050405020304" pitchFamily="18" charset="0"/>
                <a:cs typeface="Times New Roman" panose="02020603050405020304" pitchFamily="18" charset="0"/>
              </a:rPr>
              <a:t>e</a:t>
            </a:r>
            <a:r>
              <a:rPr lang="en-GB" sz="600" dirty="0">
                <a:latin typeface="Times New Roman" panose="02020603050405020304" pitchFamily="18" charset="0"/>
                <a:cs typeface="Times New Roman" panose="02020603050405020304" pitchFamily="18" charset="0"/>
              </a:rPr>
              <a:t>vista Ana Tomás Almeida”, </a:t>
            </a:r>
            <a:r>
              <a:rPr lang="pt-PT" sz="600" dirty="0">
                <a:latin typeface="Times New Roman" panose="02020603050405020304" pitchFamily="18" charset="0"/>
                <a:ea typeface="Calibri" panose="020F0502020204030204" pitchFamily="34" charset="0"/>
                <a:cs typeface="Times New Roman" panose="02020603050405020304" pitchFamily="18" charset="0"/>
              </a:rPr>
              <a:t>30 </a:t>
            </a:r>
            <a:r>
              <a:rPr lang="pt-PT" sz="600" dirty="0" err="1">
                <a:latin typeface="Times New Roman" panose="02020603050405020304" pitchFamily="18" charset="0"/>
                <a:ea typeface="Calibri" panose="020F0502020204030204" pitchFamily="34" charset="0"/>
                <a:cs typeface="Times New Roman" panose="02020603050405020304" pitchFamily="18" charset="0"/>
              </a:rPr>
              <a:t>jan</a:t>
            </a:r>
            <a:r>
              <a:rPr lang="pt-PT" sz="600" dirty="0">
                <a:latin typeface="Times New Roman" panose="02020603050405020304" pitchFamily="18" charset="0"/>
                <a:ea typeface="Calibri" panose="020F0502020204030204" pitchFamily="34" charset="0"/>
                <a:cs typeface="Times New Roman" panose="02020603050405020304" pitchFamily="18" charset="0"/>
              </a:rPr>
              <a:t> 2020, disponível em </a:t>
            </a:r>
            <a:r>
              <a:rPr lang="en-GB" sz="600" dirty="0">
                <a:latin typeface="Times New Roman" panose="02020603050405020304" pitchFamily="18" charset="0"/>
                <a:cs typeface="Times New Roman" panose="02020603050405020304" pitchFamily="18" charset="0"/>
              </a:rPr>
              <a:t>Bullying: DM </a:t>
            </a:r>
            <a:r>
              <a:rPr lang="en-GB" sz="600" dirty="0" err="1">
                <a:latin typeface="Times New Roman" panose="02020603050405020304" pitchFamily="18" charset="0"/>
                <a:cs typeface="Times New Roman" panose="02020603050405020304" pitchFamily="18" charset="0"/>
              </a:rPr>
              <a:t>entrevista</a:t>
            </a:r>
            <a:r>
              <a:rPr lang="en-GB" sz="600" dirty="0">
                <a:latin typeface="Times New Roman" panose="02020603050405020304" pitchFamily="18" charset="0"/>
                <a:cs typeface="Times New Roman" panose="02020603050405020304" pitchFamily="18" charset="0"/>
              </a:rPr>
              <a:t> Ana Tomás Almeida | (wordpress.com)</a:t>
            </a:r>
            <a:endParaRPr lang="en-GB" sz="600" dirty="0">
              <a:latin typeface="Times New Roman" panose="02020603050405020304" pitchFamily="18" charset="0"/>
              <a:ea typeface="Calibri" panose="020F0502020204030204" pitchFamily="34" charset="0"/>
              <a:cs typeface="Times New Roman" panose="02020603050405020304" pitchFamily="18" charset="0"/>
            </a:endParaRPr>
          </a:p>
          <a:p>
            <a:pPr lvl="1">
              <a:lnSpc>
                <a:spcPct val="107000"/>
              </a:lnSpc>
              <a:spcAft>
                <a:spcPts val="600"/>
              </a:spcAft>
            </a:pPr>
            <a:endParaRPr lang="en-GB" sz="1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600"/>
              </a:spcAft>
            </a:pPr>
            <a:endParaRPr lang="pt-PT" sz="1350" dirty="0">
              <a:latin typeface="Times New Roman" panose="02020603050405020304" pitchFamily="18" charset="0"/>
              <a:ea typeface="Calibri" panose="020F0502020204030204" pitchFamily="34" charset="0"/>
              <a:cs typeface="Times New Roman" panose="02020603050405020304" pitchFamily="18" charset="0"/>
            </a:endParaRPr>
          </a:p>
          <a:p>
            <a:pPr marL="342900" lvl="1" indent="0">
              <a:buNone/>
            </a:pPr>
            <a:endParaRPr lang="pt-PT" dirty="0">
              <a:latin typeface="Times New Roman" panose="02020603050405020304" pitchFamily="18" charset="0"/>
              <a:cs typeface="Times New Roman" panose="02020603050405020304" pitchFamily="18" charset="0"/>
            </a:endParaRPr>
          </a:p>
          <a:p>
            <a:endParaRPr lang="en-GB" dirty="0"/>
          </a:p>
        </p:txBody>
      </p:sp>
      <p:sp>
        <p:nvSpPr>
          <p:cNvPr id="2" name="Sinal de Adição 1">
            <a:extLst>
              <a:ext uri="{FF2B5EF4-FFF2-40B4-BE49-F238E27FC236}">
                <a16:creationId xmlns:a16="http://schemas.microsoft.com/office/drawing/2014/main" id="{A2B10CD8-88D7-431A-A490-A8756B08E197}"/>
              </a:ext>
            </a:extLst>
          </p:cNvPr>
          <p:cNvSpPr/>
          <p:nvPr/>
        </p:nvSpPr>
        <p:spPr>
          <a:xfrm>
            <a:off x="3366894" y="2625892"/>
            <a:ext cx="187037" cy="17318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500"/>
          </a:p>
        </p:txBody>
      </p:sp>
      <p:sp>
        <p:nvSpPr>
          <p:cNvPr id="3" name="Retângulo 2">
            <a:extLst>
              <a:ext uri="{FF2B5EF4-FFF2-40B4-BE49-F238E27FC236}">
                <a16:creationId xmlns:a16="http://schemas.microsoft.com/office/drawing/2014/main" id="{CA3880F6-B04E-416F-B8FD-9B80C2340410}"/>
              </a:ext>
            </a:extLst>
          </p:cNvPr>
          <p:cNvSpPr/>
          <p:nvPr/>
        </p:nvSpPr>
        <p:spPr>
          <a:xfrm>
            <a:off x="755576" y="2996952"/>
            <a:ext cx="6250132" cy="265595"/>
          </a:xfrm>
          <a:prstGeom prst="rect">
            <a:avLst/>
          </a:prstGeom>
          <a:noFill/>
          <a:ln w="889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sz="1500" dirty="0"/>
          </a:p>
        </p:txBody>
      </p:sp>
    </p:spTree>
    <p:extLst>
      <p:ext uri="{BB962C8B-B14F-4D97-AF65-F5344CB8AC3E}">
        <p14:creationId xmlns:p14="http://schemas.microsoft.com/office/powerpoint/2010/main" val="2854563688"/>
      </p:ext>
    </p:extLst>
  </p:cSld>
  <p:clrMapOvr>
    <a:masterClrMapping/>
  </p:clrMapOvr>
  <p:transition spd="slow">
    <p:strips dir="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F17529-1A23-4CC9-AD7B-D6A438FC1E55}"/>
              </a:ext>
            </a:extLst>
          </p:cNvPr>
          <p:cNvSpPr>
            <a:spLocks noGrp="1"/>
          </p:cNvSpPr>
          <p:nvPr>
            <p:ph type="title"/>
          </p:nvPr>
        </p:nvSpPr>
        <p:spPr>
          <a:xfrm>
            <a:off x="628650" y="1131094"/>
            <a:ext cx="7886700" cy="994172"/>
          </a:xfrm>
        </p:spPr>
        <p:txBody>
          <a:bodyPr>
            <a:normAutofit fontScale="90000"/>
          </a:bodyPr>
          <a:lstStyle/>
          <a:p>
            <a:r>
              <a:rPr lang="pt-PT" sz="27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O </a:t>
            </a:r>
            <a:r>
              <a:rPr lang="pt-PT" sz="2700" b="1" i="1"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bullying</a:t>
            </a:r>
            <a:r>
              <a:rPr lang="pt-PT" sz="2700" b="1" i="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pt-PT" sz="27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e o ordenamento jurídico português</a:t>
            </a:r>
            <a:br>
              <a:rPr lang="pt-PT" sz="27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br>
            <a:r>
              <a:rPr lang="pt-PT" sz="27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o Estatuto do Aluno e da Ética Escolar (Lei n.º 51/2012)</a:t>
            </a:r>
            <a:br>
              <a:rPr lang="pt-PT" sz="1350" dirty="0">
                <a:solidFill>
                  <a:srgbClr val="333333"/>
                </a:solidFill>
                <a:ea typeface="Calibri" panose="020F0502020204030204" pitchFamily="34" charset="0"/>
                <a:cs typeface="Times New Roman" panose="02020603050405020304" pitchFamily="18" charset="0"/>
              </a:rPr>
            </a:br>
            <a:endParaRPr lang="en-GB" dirty="0"/>
          </a:p>
        </p:txBody>
      </p:sp>
      <p:sp>
        <p:nvSpPr>
          <p:cNvPr id="3" name="Marcador de Posição de Conteúdo 2">
            <a:extLst>
              <a:ext uri="{FF2B5EF4-FFF2-40B4-BE49-F238E27FC236}">
                <a16:creationId xmlns:a16="http://schemas.microsoft.com/office/drawing/2014/main" id="{A1C0DD22-63A7-4CF8-9333-9CA2845CA177}"/>
              </a:ext>
            </a:extLst>
          </p:cNvPr>
          <p:cNvSpPr>
            <a:spLocks noGrp="1"/>
          </p:cNvSpPr>
          <p:nvPr>
            <p:ph idx="1"/>
          </p:nvPr>
        </p:nvSpPr>
        <p:spPr>
          <a:xfrm>
            <a:off x="103518" y="1879481"/>
            <a:ext cx="8411833" cy="4121269"/>
          </a:xfrm>
        </p:spPr>
        <p:txBody>
          <a:bodyPr>
            <a:noAutofit/>
          </a:bodyPr>
          <a:lstStyle/>
          <a:p>
            <a:pPr marL="342900" lvl="1" indent="0">
              <a:buNone/>
            </a:pPr>
            <a:r>
              <a:rPr lang="pt-PT" sz="1350" b="1" dirty="0">
                <a:solidFill>
                  <a:srgbClr val="D74600"/>
                </a:solidFill>
                <a:latin typeface="Times New Roman" panose="02020603050405020304" pitchFamily="18" charset="0"/>
                <a:ea typeface="Times New Roman" panose="02020603050405020304" pitchFamily="18" charset="0"/>
                <a:cs typeface="Times New Roman" panose="02020603050405020304" pitchFamily="18" charset="0"/>
              </a:rPr>
              <a:t>Artigo 38.º</a:t>
            </a:r>
            <a:br>
              <a:rPr lang="pt-PT" sz="1350" b="1" dirty="0">
                <a:solidFill>
                  <a:srgbClr val="D74600"/>
                </a:solidFill>
                <a:latin typeface="Times New Roman" panose="02020603050405020304" pitchFamily="18" charset="0"/>
                <a:ea typeface="Times New Roman" panose="02020603050405020304" pitchFamily="18" charset="0"/>
                <a:cs typeface="Times New Roman" panose="02020603050405020304" pitchFamily="18" charset="0"/>
              </a:rPr>
            </a:br>
            <a:r>
              <a:rPr lang="pt-PT" sz="1350" b="1" dirty="0">
                <a:solidFill>
                  <a:srgbClr val="D74600"/>
                </a:solidFill>
                <a:latin typeface="Times New Roman" panose="02020603050405020304" pitchFamily="18" charset="0"/>
                <a:ea typeface="Times New Roman" panose="02020603050405020304" pitchFamily="18" charset="0"/>
                <a:cs typeface="Times New Roman" panose="02020603050405020304" pitchFamily="18" charset="0"/>
              </a:rPr>
              <a:t>Responsabilidade civil e criminal</a:t>
            </a:r>
          </a:p>
          <a:p>
            <a:pPr marL="342900" lvl="1" indent="0">
              <a:buNone/>
            </a:pPr>
            <a: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 A aplicação de medida corretiva ou medida disciplinar sancionatória não isenta o aluno e o respetivo representante legal da responsabilidade civil e criminal a que, nos termos gerais de direito, haja lugar.</a:t>
            </a:r>
            <a:b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 Sem prejuízo do recurso, por razões de urgência, às autoridades policiais, </a:t>
            </a:r>
            <a:r>
              <a:rPr lang="pt-PT" sz="1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quando o comportamento do aluno maior de 12 anos e menor de 16 anos puder constituir facto qualificado como crime, deve a direção da escola comunicar o facto ao Ministério Público junto do tribunal competente em matéria de menores.</a:t>
            </a:r>
            <a:br>
              <a:rPr lang="pt-PT" sz="1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3 - Caso o menor tenha menos de 12 anos de idade, </a:t>
            </a:r>
            <a:r>
              <a:rPr lang="pt-PT" sz="1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 comunicação referida no número anterior deve ser dirigida à comissão de proteção de crianças e jovens ou, na falta deste, ao Ministério Público junto do tribunal referido no número anterior.</a:t>
            </a:r>
            <a:br>
              <a:rPr lang="pt-PT" sz="15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br>
            <a: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 O início do procedimento criminal pelos factos que constituam crime e que sejam suscetíveis de desencadear medida disciplinar sancionatória depende apenas de queixa ou de participação pela direção da escola, devendo o seu exercício fundamentar-se em razões que ponderem, em concreto, o interesse da comunidade educativa no desenvolvimento do procedimento criminal perante os interesses relativos à formação do aluno em questão.</a:t>
            </a:r>
            <a:b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 O disposto no número anterior não prejudica o exercício do direito de queixa por parte dos membros da comunidade educativa que sejam lesados nos seus direitos e interesses legalmente protegidos.</a:t>
            </a:r>
            <a:endParaRPr lang="pt-PT" sz="15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Tinta 4">
                <a:extLst>
                  <a:ext uri="{FF2B5EF4-FFF2-40B4-BE49-F238E27FC236}">
                    <a16:creationId xmlns:a16="http://schemas.microsoft.com/office/drawing/2014/main" id="{10E20B51-F77E-4548-B2CA-C152C2C9E207}"/>
                  </a:ext>
                </a:extLst>
              </p14:cNvPr>
              <p14:cNvContentPartPr/>
              <p14:nvPr/>
            </p14:nvContentPartPr>
            <p14:xfrm>
              <a:off x="271656" y="5321222"/>
              <a:ext cx="270" cy="270"/>
            </p14:xfrm>
          </p:contentPart>
        </mc:Choice>
        <mc:Fallback xmlns="">
          <p:pic>
            <p:nvPicPr>
              <p:cNvPr id="5" name="Tinta 4">
                <a:extLst>
                  <a:ext uri="{FF2B5EF4-FFF2-40B4-BE49-F238E27FC236}">
                    <a16:creationId xmlns:a16="http://schemas.microsoft.com/office/drawing/2014/main" id="{10E20B51-F77E-4548-B2CA-C152C2C9E207}"/>
                  </a:ext>
                </a:extLst>
              </p:cNvPr>
              <p:cNvPicPr/>
              <p:nvPr/>
            </p:nvPicPr>
            <p:blipFill>
              <a:blip r:embed="rId3"/>
              <a:stretch>
                <a:fillRect/>
              </a:stretch>
            </p:blipFill>
            <p:spPr>
              <a:xfrm>
                <a:off x="264906" y="5314472"/>
                <a:ext cx="13500" cy="135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Tinta 5">
                <a:extLst>
                  <a:ext uri="{FF2B5EF4-FFF2-40B4-BE49-F238E27FC236}">
                    <a16:creationId xmlns:a16="http://schemas.microsoft.com/office/drawing/2014/main" id="{C39206EC-0E01-400A-8C7E-29FD0DC8A2C6}"/>
                  </a:ext>
                </a:extLst>
              </p14:cNvPr>
              <p14:cNvContentPartPr/>
              <p14:nvPr/>
            </p14:nvContentPartPr>
            <p14:xfrm>
              <a:off x="66399" y="3940115"/>
              <a:ext cx="808650" cy="1541970"/>
            </p14:xfrm>
          </p:contentPart>
        </mc:Choice>
        <mc:Fallback xmlns="">
          <p:pic>
            <p:nvPicPr>
              <p:cNvPr id="6" name="Tinta 5">
                <a:extLst>
                  <a:ext uri="{FF2B5EF4-FFF2-40B4-BE49-F238E27FC236}">
                    <a16:creationId xmlns:a16="http://schemas.microsoft.com/office/drawing/2014/main" id="{C39206EC-0E01-400A-8C7E-29FD0DC8A2C6}"/>
                  </a:ext>
                </a:extLst>
              </p:cNvPr>
              <p:cNvPicPr/>
              <p:nvPr/>
            </p:nvPicPr>
            <p:blipFill>
              <a:blip r:embed="rId5"/>
              <a:stretch>
                <a:fillRect/>
              </a:stretch>
            </p:blipFill>
            <p:spPr>
              <a:xfrm>
                <a:off x="57402" y="3931117"/>
                <a:ext cx="826284" cy="155960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Tinta 6">
                <a:extLst>
                  <a:ext uri="{FF2B5EF4-FFF2-40B4-BE49-F238E27FC236}">
                    <a16:creationId xmlns:a16="http://schemas.microsoft.com/office/drawing/2014/main" id="{65744EA2-EF5E-4A38-AD6D-6F04583583E9}"/>
                  </a:ext>
                </a:extLst>
              </p14:cNvPr>
              <p14:cNvContentPartPr/>
              <p14:nvPr/>
            </p14:nvContentPartPr>
            <p14:xfrm>
              <a:off x="235476" y="4019417"/>
              <a:ext cx="8591130" cy="1892160"/>
            </p14:xfrm>
          </p:contentPart>
        </mc:Choice>
        <mc:Fallback xmlns="">
          <p:pic>
            <p:nvPicPr>
              <p:cNvPr id="7" name="Tinta 6">
                <a:extLst>
                  <a:ext uri="{FF2B5EF4-FFF2-40B4-BE49-F238E27FC236}">
                    <a16:creationId xmlns:a16="http://schemas.microsoft.com/office/drawing/2014/main" id="{65744EA2-EF5E-4A38-AD6D-6F04583583E9}"/>
                  </a:ext>
                </a:extLst>
              </p:cNvPr>
              <p:cNvPicPr/>
              <p:nvPr/>
            </p:nvPicPr>
            <p:blipFill>
              <a:blip r:embed="rId7"/>
              <a:stretch>
                <a:fillRect/>
              </a:stretch>
            </p:blipFill>
            <p:spPr>
              <a:xfrm>
                <a:off x="226476" y="4010417"/>
                <a:ext cx="8608769" cy="1909800"/>
              </a:xfrm>
              <a:prstGeom prst="rect">
                <a:avLst/>
              </a:prstGeom>
            </p:spPr>
          </p:pic>
        </mc:Fallback>
      </mc:AlternateContent>
      <p:grpSp>
        <p:nvGrpSpPr>
          <p:cNvPr id="10" name="Agrupar 9">
            <a:extLst>
              <a:ext uri="{FF2B5EF4-FFF2-40B4-BE49-F238E27FC236}">
                <a16:creationId xmlns:a16="http://schemas.microsoft.com/office/drawing/2014/main" id="{6B5F8673-B939-4234-9BA5-5B6B112F6666}"/>
              </a:ext>
            </a:extLst>
          </p:cNvPr>
          <p:cNvGrpSpPr/>
          <p:nvPr/>
        </p:nvGrpSpPr>
        <p:grpSpPr>
          <a:xfrm>
            <a:off x="77526" y="2228372"/>
            <a:ext cx="346680" cy="718470"/>
            <a:chOff x="103368" y="1828162"/>
            <a:chExt cx="462240" cy="95796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Tinta 7">
                  <a:extLst>
                    <a:ext uri="{FF2B5EF4-FFF2-40B4-BE49-F238E27FC236}">
                      <a16:creationId xmlns:a16="http://schemas.microsoft.com/office/drawing/2014/main" id="{806CE50D-F8D4-428B-8D4F-9026E211B4F3}"/>
                    </a:ext>
                  </a:extLst>
                </p14:cNvPr>
                <p14:cNvContentPartPr/>
                <p14:nvPr/>
              </p14:nvContentPartPr>
              <p14:xfrm>
                <a:off x="103368" y="1828162"/>
                <a:ext cx="421200" cy="836280"/>
              </p14:xfrm>
            </p:contentPart>
          </mc:Choice>
          <mc:Fallback xmlns="">
            <p:pic>
              <p:nvPicPr>
                <p:cNvPr id="8" name="Tinta 7">
                  <a:extLst>
                    <a:ext uri="{FF2B5EF4-FFF2-40B4-BE49-F238E27FC236}">
                      <a16:creationId xmlns:a16="http://schemas.microsoft.com/office/drawing/2014/main" id="{806CE50D-F8D4-428B-8D4F-9026E211B4F3}"/>
                    </a:ext>
                  </a:extLst>
                </p:cNvPr>
                <p:cNvPicPr/>
                <p:nvPr/>
              </p:nvPicPr>
              <p:blipFill>
                <a:blip r:embed="rId9"/>
                <a:stretch>
                  <a:fillRect/>
                </a:stretch>
              </p:blipFill>
              <p:spPr>
                <a:xfrm>
                  <a:off x="94368" y="1819522"/>
                  <a:ext cx="438840" cy="853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Tinta 8">
                  <a:extLst>
                    <a:ext uri="{FF2B5EF4-FFF2-40B4-BE49-F238E27FC236}">
                      <a16:creationId xmlns:a16="http://schemas.microsoft.com/office/drawing/2014/main" id="{41839CC7-B152-4F20-AE1D-4E8D20F1F32D}"/>
                    </a:ext>
                  </a:extLst>
                </p14:cNvPr>
                <p14:cNvContentPartPr/>
                <p14:nvPr/>
              </p14:nvContentPartPr>
              <p14:xfrm>
                <a:off x="258528" y="2275282"/>
                <a:ext cx="307080" cy="510840"/>
              </p14:xfrm>
            </p:contentPart>
          </mc:Choice>
          <mc:Fallback xmlns="">
            <p:pic>
              <p:nvPicPr>
                <p:cNvPr id="9" name="Tinta 8">
                  <a:extLst>
                    <a:ext uri="{FF2B5EF4-FFF2-40B4-BE49-F238E27FC236}">
                      <a16:creationId xmlns:a16="http://schemas.microsoft.com/office/drawing/2014/main" id="{41839CC7-B152-4F20-AE1D-4E8D20F1F32D}"/>
                    </a:ext>
                  </a:extLst>
                </p:cNvPr>
                <p:cNvPicPr/>
                <p:nvPr/>
              </p:nvPicPr>
              <p:blipFill>
                <a:blip r:embed="rId11"/>
                <a:stretch>
                  <a:fillRect/>
                </a:stretch>
              </p:blipFill>
              <p:spPr>
                <a:xfrm>
                  <a:off x="249528" y="2266282"/>
                  <a:ext cx="324720" cy="528480"/>
                </a:xfrm>
                <a:prstGeom prst="rect">
                  <a:avLst/>
                </a:prstGeom>
              </p:spPr>
            </p:pic>
          </mc:Fallback>
        </mc:AlternateContent>
      </p:grpSp>
    </p:spTree>
    <p:extLst>
      <p:ext uri="{BB962C8B-B14F-4D97-AF65-F5344CB8AC3E}">
        <p14:creationId xmlns:p14="http://schemas.microsoft.com/office/powerpoint/2010/main" val="3586165765"/>
      </p:ext>
    </p:extLst>
  </p:cSld>
  <p:clrMapOvr>
    <a:masterClrMapping/>
  </p:clrMapOvr>
  <p:transition spd="slow">
    <p:strips dir="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9B81C1-68F2-ED07-0873-786B5754FF76}"/>
              </a:ext>
            </a:extLst>
          </p:cNvPr>
          <p:cNvSpPr>
            <a:spLocks noGrp="1"/>
          </p:cNvSpPr>
          <p:nvPr>
            <p:ph type="title"/>
          </p:nvPr>
        </p:nvSpPr>
        <p:spPr/>
        <p:txBody>
          <a:bodyPr/>
          <a:lstStyle/>
          <a:p>
            <a:r>
              <a:rPr lang="pt-PT" dirty="0"/>
              <a:t>CDC</a:t>
            </a:r>
          </a:p>
        </p:txBody>
      </p:sp>
      <p:sp>
        <p:nvSpPr>
          <p:cNvPr id="3" name="Marcador de Posição de Conteúdo 2">
            <a:extLst>
              <a:ext uri="{FF2B5EF4-FFF2-40B4-BE49-F238E27FC236}">
                <a16:creationId xmlns:a16="http://schemas.microsoft.com/office/drawing/2014/main" id="{7A315D6E-886D-6637-5B7A-9821575BA42C}"/>
              </a:ext>
            </a:extLst>
          </p:cNvPr>
          <p:cNvSpPr>
            <a:spLocks noGrp="1"/>
          </p:cNvSpPr>
          <p:nvPr>
            <p:ph idx="1"/>
          </p:nvPr>
        </p:nvSpPr>
        <p:spPr/>
        <p:txBody>
          <a:bodyPr/>
          <a:lstStyle/>
          <a:p>
            <a:r>
              <a:rPr lang="pt-PT" sz="1800" dirty="0">
                <a:solidFill>
                  <a:srgbClr val="000000"/>
                </a:solidFill>
                <a:effectLst/>
                <a:latin typeface="Times New Roman" panose="02020603050405020304" pitchFamily="18" charset="0"/>
                <a:ea typeface="Times New Roman" panose="02020603050405020304" pitchFamily="18" charset="0"/>
              </a:rPr>
              <a:t>Convenção considera criança “todo o ser humano com idade inferior a 18 anos” (</a:t>
            </a:r>
            <a:r>
              <a:rPr lang="pt-PT" sz="1800" dirty="0" err="1">
                <a:solidFill>
                  <a:srgbClr val="000000"/>
                </a:solidFill>
                <a:effectLst/>
                <a:latin typeface="Times New Roman" panose="02020603050405020304" pitchFamily="18" charset="0"/>
                <a:ea typeface="Times New Roman" panose="02020603050405020304" pitchFamily="18" charset="0"/>
              </a:rPr>
              <a:t>art</a:t>
            </a:r>
            <a:r>
              <a:rPr lang="pt-PT" sz="1800" dirty="0">
                <a:solidFill>
                  <a:srgbClr val="000000"/>
                </a:solidFill>
                <a:effectLst/>
                <a:latin typeface="Times New Roman" panose="02020603050405020304" pitchFamily="18" charset="0"/>
                <a:ea typeface="Times New Roman" panose="02020603050405020304" pitchFamily="18" charset="0"/>
              </a:rPr>
              <a:t>. 1.º) </a:t>
            </a:r>
          </a:p>
          <a:p>
            <a:r>
              <a:rPr lang="pt-PT" sz="1800" dirty="0">
                <a:solidFill>
                  <a:srgbClr val="000000"/>
                </a:solidFill>
                <a:effectLst/>
                <a:latin typeface="Times New Roman" panose="02020603050405020304" pitchFamily="18" charset="0"/>
                <a:ea typeface="Times New Roman" panose="02020603050405020304" pitchFamily="18" charset="0"/>
              </a:rPr>
              <a:t>elege como princípio norteador o “superior interesse da criança” (</a:t>
            </a:r>
            <a:r>
              <a:rPr lang="pt-PT" sz="1800" dirty="0" err="1">
                <a:solidFill>
                  <a:srgbClr val="000000"/>
                </a:solidFill>
                <a:effectLst/>
                <a:latin typeface="Times New Roman" panose="02020603050405020304" pitchFamily="18" charset="0"/>
                <a:ea typeface="Times New Roman" panose="02020603050405020304" pitchFamily="18" charset="0"/>
              </a:rPr>
              <a:t>art</a:t>
            </a:r>
            <a:r>
              <a:rPr lang="pt-PT" sz="1800" dirty="0">
                <a:solidFill>
                  <a:srgbClr val="000000"/>
                </a:solidFill>
                <a:effectLst/>
                <a:latin typeface="Times New Roman" panose="02020603050405020304" pitchFamily="18" charset="0"/>
                <a:ea typeface="Times New Roman" panose="02020603050405020304" pitchFamily="18" charset="0"/>
              </a:rPr>
              <a:t>. 3.º, n.º 1); </a:t>
            </a:r>
          </a:p>
          <a:p>
            <a:r>
              <a:rPr lang="pt-PT" sz="1800" dirty="0">
                <a:solidFill>
                  <a:srgbClr val="000000"/>
                </a:solidFill>
                <a:effectLst/>
                <a:latin typeface="Times New Roman" panose="02020603050405020304" pitchFamily="18" charset="0"/>
                <a:ea typeface="Times New Roman" panose="02020603050405020304" pitchFamily="18" charset="0"/>
              </a:rPr>
              <a:t>descreve, nomeadamente, no </a:t>
            </a:r>
            <a:r>
              <a:rPr lang="pt-PT" sz="1800" dirty="0" err="1">
                <a:solidFill>
                  <a:srgbClr val="000000"/>
                </a:solidFill>
                <a:effectLst/>
                <a:latin typeface="Times New Roman" panose="02020603050405020304" pitchFamily="18" charset="0"/>
                <a:ea typeface="Times New Roman" panose="02020603050405020304" pitchFamily="18" charset="0"/>
              </a:rPr>
              <a:t>art</a:t>
            </a:r>
            <a:r>
              <a:rPr lang="pt-PT" sz="1800" dirty="0">
                <a:solidFill>
                  <a:srgbClr val="000000"/>
                </a:solidFill>
                <a:effectLst/>
                <a:latin typeface="Times New Roman" panose="02020603050405020304" pitchFamily="18" charset="0"/>
                <a:ea typeface="Times New Roman" panose="02020603050405020304" pitchFamily="18" charset="0"/>
              </a:rPr>
              <a:t>. 40.º, um conjunto de direitos e garantias processuais a serem observados pelos Estados-parte. </a:t>
            </a:r>
          </a:p>
          <a:p>
            <a:r>
              <a:rPr lang="pt-PT" sz="1800" dirty="0">
                <a:solidFill>
                  <a:srgbClr val="000000"/>
                </a:solidFill>
                <a:effectLst/>
                <a:latin typeface="Times New Roman" panose="02020603050405020304" pitchFamily="18" charset="0"/>
                <a:ea typeface="Times New Roman" panose="02020603050405020304" pitchFamily="18" charset="0"/>
              </a:rPr>
              <a:t>Ver também os Protocolos Facultativos e os Comentários Gerais do Comité dos Direitos da Criança, nomeadamente </a:t>
            </a:r>
          </a:p>
          <a:p>
            <a:pPr lvl="1"/>
            <a:r>
              <a:rPr lang="pt-PT" sz="1400" dirty="0">
                <a:solidFill>
                  <a:srgbClr val="000000"/>
                </a:solidFill>
                <a:effectLst/>
                <a:latin typeface="Times New Roman" panose="02020603050405020304" pitchFamily="18" charset="0"/>
                <a:ea typeface="Times New Roman" panose="02020603050405020304" pitchFamily="18" charset="0"/>
              </a:rPr>
              <a:t>o Comentário Geral n.º 12 (2009), sobre o direito da criança a ser ouvida; </a:t>
            </a:r>
          </a:p>
          <a:p>
            <a:pPr lvl="1"/>
            <a:r>
              <a:rPr lang="pt-PT" sz="1400" dirty="0">
                <a:solidFill>
                  <a:srgbClr val="000000"/>
                </a:solidFill>
                <a:effectLst/>
                <a:latin typeface="Times New Roman" panose="02020603050405020304" pitchFamily="18" charset="0"/>
                <a:ea typeface="Times New Roman" panose="02020603050405020304" pitchFamily="18" charset="0"/>
              </a:rPr>
              <a:t>o Comentário Geral n.º 14 (2013), sobre o direito da criança a que o seu interesse superior seja primacialmente tido em conta (</a:t>
            </a:r>
            <a:r>
              <a:rPr lang="pt-PT" sz="1400" dirty="0" err="1">
                <a:solidFill>
                  <a:srgbClr val="000000"/>
                </a:solidFill>
                <a:effectLst/>
                <a:latin typeface="Times New Roman" panose="02020603050405020304" pitchFamily="18" charset="0"/>
                <a:ea typeface="Times New Roman" panose="02020603050405020304" pitchFamily="18" charset="0"/>
              </a:rPr>
              <a:t>art</a:t>
            </a:r>
            <a:r>
              <a:rPr lang="pt-PT" sz="1400" dirty="0">
                <a:solidFill>
                  <a:srgbClr val="000000"/>
                </a:solidFill>
                <a:effectLst/>
                <a:latin typeface="Times New Roman" panose="02020603050405020304" pitchFamily="18" charset="0"/>
                <a:ea typeface="Times New Roman" panose="02020603050405020304" pitchFamily="18" charset="0"/>
              </a:rPr>
              <a:t>. 3.º, parágrafo 1); </a:t>
            </a:r>
          </a:p>
          <a:p>
            <a:pPr lvl="1"/>
            <a:r>
              <a:rPr lang="pt-PT" sz="1400" dirty="0">
                <a:solidFill>
                  <a:srgbClr val="000000"/>
                </a:solidFill>
                <a:effectLst/>
                <a:latin typeface="Times New Roman" panose="02020603050405020304" pitchFamily="18" charset="0"/>
                <a:ea typeface="Times New Roman" panose="02020603050405020304" pitchFamily="18" charset="0"/>
              </a:rPr>
              <a:t>o Comentário Geral n.º 24 (2019) sobre os direitos das crianças no sistema de justiça,</a:t>
            </a:r>
          </a:p>
          <a:p>
            <a:pPr lvl="1"/>
            <a:r>
              <a:rPr lang="pt-PT" sz="1400" dirty="0">
                <a:solidFill>
                  <a:srgbClr val="000000"/>
                </a:solidFill>
                <a:effectLst/>
                <a:latin typeface="Times New Roman" panose="02020603050405020304" pitchFamily="18" charset="0"/>
                <a:ea typeface="Times New Roman" panose="02020603050405020304" pitchFamily="18" charset="0"/>
              </a:rPr>
              <a:t> e o Comentário Geral n.º 25 (2021) sobre os direitos das crianças em relação ao ambiente digital.</a:t>
            </a:r>
            <a:endParaRPr lang="en-GB" sz="1400" dirty="0">
              <a:effectLst/>
              <a:latin typeface="Calibri" panose="020F0502020204030204" pitchFamily="34" charset="0"/>
              <a:ea typeface="Calibri" panose="020F0502020204030204" pitchFamily="34" charset="0"/>
            </a:endParaRPr>
          </a:p>
          <a:p>
            <a:endParaRPr lang="pt-PT" dirty="0"/>
          </a:p>
        </p:txBody>
      </p:sp>
      <p:sp>
        <p:nvSpPr>
          <p:cNvPr id="4" name="Marcador de Posição do Rodapé 3">
            <a:extLst>
              <a:ext uri="{FF2B5EF4-FFF2-40B4-BE49-F238E27FC236}">
                <a16:creationId xmlns:a16="http://schemas.microsoft.com/office/drawing/2014/main" id="{6E20EA7C-68DB-A367-384B-E36543261D5D}"/>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Tinta 4">
                <a:extLst>
                  <a:ext uri="{FF2B5EF4-FFF2-40B4-BE49-F238E27FC236}">
                    <a16:creationId xmlns:a16="http://schemas.microsoft.com/office/drawing/2014/main" id="{7E6F0038-387A-CC03-469F-876CF2AF87C2}"/>
                  </a:ext>
                </a:extLst>
              </p14:cNvPr>
              <p14:cNvContentPartPr/>
              <p14:nvPr/>
            </p14:nvContentPartPr>
            <p14:xfrm>
              <a:off x="647880" y="3773411"/>
              <a:ext cx="108360" cy="748440"/>
            </p14:xfrm>
          </p:contentPart>
        </mc:Choice>
        <mc:Fallback xmlns="">
          <p:pic>
            <p:nvPicPr>
              <p:cNvPr id="5" name="Tinta 4">
                <a:extLst>
                  <a:ext uri="{FF2B5EF4-FFF2-40B4-BE49-F238E27FC236}">
                    <a16:creationId xmlns:a16="http://schemas.microsoft.com/office/drawing/2014/main" id="{7E6F0038-387A-CC03-469F-876CF2AF87C2}"/>
                  </a:ext>
                </a:extLst>
              </p:cNvPr>
              <p:cNvPicPr/>
              <p:nvPr/>
            </p:nvPicPr>
            <p:blipFill>
              <a:blip r:embed="rId3"/>
              <a:stretch>
                <a:fillRect/>
              </a:stretch>
            </p:blipFill>
            <p:spPr>
              <a:xfrm>
                <a:off x="630240" y="3755411"/>
                <a:ext cx="144000" cy="784080"/>
              </a:xfrm>
              <a:prstGeom prst="rect">
                <a:avLst/>
              </a:prstGeom>
            </p:spPr>
          </p:pic>
        </mc:Fallback>
      </mc:AlternateContent>
      <p:grpSp>
        <p:nvGrpSpPr>
          <p:cNvPr id="8" name="Agrupar 7">
            <a:extLst>
              <a:ext uri="{FF2B5EF4-FFF2-40B4-BE49-F238E27FC236}">
                <a16:creationId xmlns:a16="http://schemas.microsoft.com/office/drawing/2014/main" id="{6E00B654-C9CD-17FC-61C8-95CB5C1F7BF4}"/>
              </a:ext>
            </a:extLst>
          </p:cNvPr>
          <p:cNvGrpSpPr/>
          <p:nvPr/>
        </p:nvGrpSpPr>
        <p:grpSpPr>
          <a:xfrm>
            <a:off x="2526360" y="4053131"/>
            <a:ext cx="5340600" cy="392400"/>
            <a:chOff x="2526360" y="4053131"/>
            <a:chExt cx="5340600" cy="39240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Tinta 5">
                  <a:extLst>
                    <a:ext uri="{FF2B5EF4-FFF2-40B4-BE49-F238E27FC236}">
                      <a16:creationId xmlns:a16="http://schemas.microsoft.com/office/drawing/2014/main" id="{C14B7F62-BFBA-ED9B-0C02-650DA70AACC8}"/>
                    </a:ext>
                  </a:extLst>
                </p14:cNvPr>
                <p14:cNvContentPartPr/>
                <p14:nvPr/>
              </p14:nvContentPartPr>
              <p14:xfrm>
                <a:off x="2526360" y="4053131"/>
                <a:ext cx="5340600" cy="244080"/>
              </p14:xfrm>
            </p:contentPart>
          </mc:Choice>
          <mc:Fallback xmlns="">
            <p:pic>
              <p:nvPicPr>
                <p:cNvPr id="6" name="Tinta 5">
                  <a:extLst>
                    <a:ext uri="{FF2B5EF4-FFF2-40B4-BE49-F238E27FC236}">
                      <a16:creationId xmlns:a16="http://schemas.microsoft.com/office/drawing/2014/main" id="{C14B7F62-BFBA-ED9B-0C02-650DA70AACC8}"/>
                    </a:ext>
                  </a:extLst>
                </p:cNvPr>
                <p:cNvPicPr/>
                <p:nvPr/>
              </p:nvPicPr>
              <p:blipFill>
                <a:blip r:embed="rId5"/>
                <a:stretch>
                  <a:fillRect/>
                </a:stretch>
              </p:blipFill>
              <p:spPr>
                <a:xfrm>
                  <a:off x="2508360" y="4035131"/>
                  <a:ext cx="5376240" cy="279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Tinta 6">
                  <a:extLst>
                    <a:ext uri="{FF2B5EF4-FFF2-40B4-BE49-F238E27FC236}">
                      <a16:creationId xmlns:a16="http://schemas.microsoft.com/office/drawing/2014/main" id="{789D4057-3CA6-1525-A9BD-67AA642F9D9A}"/>
                    </a:ext>
                  </a:extLst>
                </p14:cNvPr>
                <p14:cNvContentPartPr/>
                <p14:nvPr/>
              </p14:nvContentPartPr>
              <p14:xfrm>
                <a:off x="6969480" y="4135931"/>
                <a:ext cx="622080" cy="309600"/>
              </p14:xfrm>
            </p:contentPart>
          </mc:Choice>
          <mc:Fallback xmlns="">
            <p:pic>
              <p:nvPicPr>
                <p:cNvPr id="7" name="Tinta 6">
                  <a:extLst>
                    <a:ext uri="{FF2B5EF4-FFF2-40B4-BE49-F238E27FC236}">
                      <a16:creationId xmlns:a16="http://schemas.microsoft.com/office/drawing/2014/main" id="{789D4057-3CA6-1525-A9BD-67AA642F9D9A}"/>
                    </a:ext>
                  </a:extLst>
                </p:cNvPr>
                <p:cNvPicPr/>
                <p:nvPr/>
              </p:nvPicPr>
              <p:blipFill>
                <a:blip r:embed="rId7"/>
                <a:stretch>
                  <a:fillRect/>
                </a:stretch>
              </p:blipFill>
              <p:spPr>
                <a:xfrm>
                  <a:off x="6951840" y="4117931"/>
                  <a:ext cx="657720" cy="34524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Tinta 8">
                <a:extLst>
                  <a:ext uri="{FF2B5EF4-FFF2-40B4-BE49-F238E27FC236}">
                    <a16:creationId xmlns:a16="http://schemas.microsoft.com/office/drawing/2014/main" id="{C4BB4FE7-CF07-3D4E-F720-915D5137C90B}"/>
                  </a:ext>
                </a:extLst>
              </p14:cNvPr>
              <p14:cNvContentPartPr/>
              <p14:nvPr/>
            </p14:nvContentPartPr>
            <p14:xfrm>
              <a:off x="5470080" y="4883291"/>
              <a:ext cx="475560" cy="240120"/>
            </p14:xfrm>
          </p:contentPart>
        </mc:Choice>
        <mc:Fallback xmlns="">
          <p:pic>
            <p:nvPicPr>
              <p:cNvPr id="9" name="Tinta 8">
                <a:extLst>
                  <a:ext uri="{FF2B5EF4-FFF2-40B4-BE49-F238E27FC236}">
                    <a16:creationId xmlns:a16="http://schemas.microsoft.com/office/drawing/2014/main" id="{C4BB4FE7-CF07-3D4E-F720-915D5137C90B}"/>
                  </a:ext>
                </a:extLst>
              </p:cNvPr>
              <p:cNvPicPr/>
              <p:nvPr/>
            </p:nvPicPr>
            <p:blipFill>
              <a:blip r:embed="rId9"/>
              <a:stretch>
                <a:fillRect/>
              </a:stretch>
            </p:blipFill>
            <p:spPr>
              <a:xfrm>
                <a:off x="5452440" y="4865291"/>
                <a:ext cx="511200" cy="275760"/>
              </a:xfrm>
              <a:prstGeom prst="rect">
                <a:avLst/>
              </a:prstGeom>
            </p:spPr>
          </p:pic>
        </mc:Fallback>
      </mc:AlternateContent>
      <p:grpSp>
        <p:nvGrpSpPr>
          <p:cNvPr id="12" name="Agrupar 11">
            <a:extLst>
              <a:ext uri="{FF2B5EF4-FFF2-40B4-BE49-F238E27FC236}">
                <a16:creationId xmlns:a16="http://schemas.microsoft.com/office/drawing/2014/main" id="{F2B73B3F-C78B-393F-D4B7-E7A54ACFF03F}"/>
              </a:ext>
            </a:extLst>
          </p:cNvPr>
          <p:cNvGrpSpPr/>
          <p:nvPr/>
        </p:nvGrpSpPr>
        <p:grpSpPr>
          <a:xfrm>
            <a:off x="7903680" y="4950611"/>
            <a:ext cx="735120" cy="1093680"/>
            <a:chOff x="7903680" y="4950611"/>
            <a:chExt cx="735120" cy="109368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Tinta 9">
                  <a:extLst>
                    <a:ext uri="{FF2B5EF4-FFF2-40B4-BE49-F238E27FC236}">
                      <a16:creationId xmlns:a16="http://schemas.microsoft.com/office/drawing/2014/main" id="{5288BFC4-4B05-35FA-29DC-721E563C78E9}"/>
                    </a:ext>
                  </a:extLst>
                </p14:cNvPr>
                <p14:cNvContentPartPr/>
                <p14:nvPr/>
              </p14:nvContentPartPr>
              <p14:xfrm>
                <a:off x="7903680" y="4950611"/>
                <a:ext cx="498600" cy="346320"/>
              </p14:xfrm>
            </p:contentPart>
          </mc:Choice>
          <mc:Fallback xmlns="">
            <p:pic>
              <p:nvPicPr>
                <p:cNvPr id="10" name="Tinta 9">
                  <a:extLst>
                    <a:ext uri="{FF2B5EF4-FFF2-40B4-BE49-F238E27FC236}">
                      <a16:creationId xmlns:a16="http://schemas.microsoft.com/office/drawing/2014/main" id="{5288BFC4-4B05-35FA-29DC-721E563C78E9}"/>
                    </a:ext>
                  </a:extLst>
                </p:cNvPr>
                <p:cNvPicPr/>
                <p:nvPr/>
              </p:nvPicPr>
              <p:blipFill>
                <a:blip r:embed="rId11"/>
                <a:stretch>
                  <a:fillRect/>
                </a:stretch>
              </p:blipFill>
              <p:spPr>
                <a:xfrm>
                  <a:off x="7885680" y="4932971"/>
                  <a:ext cx="534240" cy="381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1" name="Tinta 10">
                  <a:extLst>
                    <a:ext uri="{FF2B5EF4-FFF2-40B4-BE49-F238E27FC236}">
                      <a16:creationId xmlns:a16="http://schemas.microsoft.com/office/drawing/2014/main" id="{789A1F94-873E-52AB-7AA9-3FE984A9CBC9}"/>
                    </a:ext>
                  </a:extLst>
                </p14:cNvPr>
                <p14:cNvContentPartPr/>
                <p14:nvPr/>
              </p14:nvContentPartPr>
              <p14:xfrm>
                <a:off x="8113560" y="5411771"/>
                <a:ext cx="525240" cy="632520"/>
              </p14:xfrm>
            </p:contentPart>
          </mc:Choice>
          <mc:Fallback xmlns="">
            <p:pic>
              <p:nvPicPr>
                <p:cNvPr id="11" name="Tinta 10">
                  <a:extLst>
                    <a:ext uri="{FF2B5EF4-FFF2-40B4-BE49-F238E27FC236}">
                      <a16:creationId xmlns:a16="http://schemas.microsoft.com/office/drawing/2014/main" id="{789A1F94-873E-52AB-7AA9-3FE984A9CBC9}"/>
                    </a:ext>
                  </a:extLst>
                </p:cNvPr>
                <p:cNvPicPr/>
                <p:nvPr/>
              </p:nvPicPr>
              <p:blipFill>
                <a:blip r:embed="rId13"/>
                <a:stretch>
                  <a:fillRect/>
                </a:stretch>
              </p:blipFill>
              <p:spPr>
                <a:xfrm>
                  <a:off x="8095560" y="5393771"/>
                  <a:ext cx="560880" cy="668160"/>
                </a:xfrm>
                <a:prstGeom prst="rect">
                  <a:avLst/>
                </a:prstGeom>
              </p:spPr>
            </p:pic>
          </mc:Fallback>
        </mc:AlternateContent>
      </p:grpSp>
    </p:spTree>
    <p:extLst>
      <p:ext uri="{BB962C8B-B14F-4D97-AF65-F5344CB8AC3E}">
        <p14:creationId xmlns:p14="http://schemas.microsoft.com/office/powerpoint/2010/main" val="4049065735"/>
      </p:ext>
    </p:extLst>
  </p:cSld>
  <p:clrMapOvr>
    <a:masterClrMapping/>
  </p:clrMapOvr>
  <p:transition spd="slow">
    <p:strips dir="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F17529-1A23-4CC9-AD7B-D6A438FC1E55}"/>
              </a:ext>
            </a:extLst>
          </p:cNvPr>
          <p:cNvSpPr>
            <a:spLocks noGrp="1"/>
          </p:cNvSpPr>
          <p:nvPr>
            <p:ph type="title"/>
          </p:nvPr>
        </p:nvSpPr>
        <p:spPr>
          <a:xfrm>
            <a:off x="628650" y="1131094"/>
            <a:ext cx="7886700" cy="994172"/>
          </a:xfrm>
        </p:spPr>
        <p:txBody>
          <a:bodyPr>
            <a:normAutofit fontScale="90000"/>
          </a:bodyPr>
          <a:lstStyle/>
          <a:p>
            <a:r>
              <a:rPr lang="pt-PT" sz="27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Legitimidade para o procedimento</a:t>
            </a:r>
            <a:br>
              <a:rPr lang="pt-PT" sz="27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br>
            <a:r>
              <a:rPr lang="pt-PT" sz="2700" b="1"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art.º 38.º do Estatuto do Aluno e da Ética Escolar (Lei n.º 51/2012)</a:t>
            </a:r>
            <a:br>
              <a:rPr lang="pt-PT" sz="1350" dirty="0">
                <a:solidFill>
                  <a:srgbClr val="333333"/>
                </a:solidFill>
                <a:ea typeface="Calibri" panose="020F0502020204030204" pitchFamily="34" charset="0"/>
                <a:cs typeface="Times New Roman" panose="02020603050405020304" pitchFamily="18" charset="0"/>
              </a:rPr>
            </a:br>
            <a:endParaRPr lang="en-GB" dirty="0"/>
          </a:p>
        </p:txBody>
      </p:sp>
      <p:sp>
        <p:nvSpPr>
          <p:cNvPr id="3" name="Marcador de Posição de Conteúdo 2">
            <a:extLst>
              <a:ext uri="{FF2B5EF4-FFF2-40B4-BE49-F238E27FC236}">
                <a16:creationId xmlns:a16="http://schemas.microsoft.com/office/drawing/2014/main" id="{A1C0DD22-63A7-4CF8-9333-9CA2845CA177}"/>
              </a:ext>
            </a:extLst>
          </p:cNvPr>
          <p:cNvSpPr>
            <a:spLocks noGrp="1"/>
          </p:cNvSpPr>
          <p:nvPr>
            <p:ph idx="1"/>
          </p:nvPr>
        </p:nvSpPr>
        <p:spPr>
          <a:xfrm>
            <a:off x="103518" y="1879481"/>
            <a:ext cx="8411833" cy="4121269"/>
          </a:xfrm>
        </p:spPr>
        <p:txBody>
          <a:bodyPr>
            <a:noAutofit/>
          </a:bodyPr>
          <a:lstStyle/>
          <a:p>
            <a:pPr marL="342900" lvl="1" indent="0">
              <a:buNone/>
            </a:pPr>
            <a: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 O início do procedimento criminal pelos factos que constituam crime e que sejam suscetíveis de desencadear medida disciplinar sancionatória depende apenas de queixa ou de participação pela direção da escola, devendo o seu exercício fundamentar-se em razões que ponderem, em concreto, o interesse da comunidade educativa no desenvolvimento do procedimento criminal perante os interesses relativos à formação do aluno em questão.</a:t>
            </a:r>
            <a:b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pt-PT" sz="15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5 - O disposto no número anterior não prejudica o exercício do direito de queixa por parte dos membros da comunidade educativa que sejam lesados nos seus direitos e interesses legalmente protegidos.</a:t>
            </a:r>
          </a:p>
          <a:p>
            <a:pPr marL="342900" lvl="1" indent="0">
              <a:buNone/>
            </a:pPr>
            <a:endParaRPr lang="pt-PT" sz="1500" dirty="0">
              <a:solidFill>
                <a:srgbClr val="000000"/>
              </a:solidFill>
              <a:latin typeface="Times New Roman" panose="02020603050405020304" pitchFamily="18" charset="0"/>
              <a:cs typeface="Times New Roman" panose="02020603050405020304" pitchFamily="18" charset="0"/>
            </a:endParaRPr>
          </a:p>
          <a:p>
            <a:pPr marL="342900" lvl="1" indent="0">
              <a:buNone/>
            </a:pPr>
            <a:endParaRPr lang="pt-PT" sz="1500" dirty="0">
              <a:solidFill>
                <a:srgbClr val="000000"/>
              </a:solidFill>
              <a:latin typeface="Times New Roman" panose="02020603050405020304" pitchFamily="18" charset="0"/>
              <a:cs typeface="Times New Roman" panose="02020603050405020304" pitchFamily="18" charset="0"/>
            </a:endParaRPr>
          </a:p>
          <a:p>
            <a:pPr lvl="1">
              <a:buFontTx/>
              <a:buChar char="-"/>
            </a:pPr>
            <a:r>
              <a:rPr lang="pt-PT" sz="1500" dirty="0">
                <a:solidFill>
                  <a:srgbClr val="000000"/>
                </a:solidFill>
                <a:latin typeface="Times New Roman" panose="02020603050405020304" pitchFamily="18" charset="0"/>
                <a:cs typeface="Times New Roman" panose="02020603050405020304" pitchFamily="18" charset="0"/>
              </a:rPr>
              <a:t>O início do procedimento criminal (nos crimes particulares em sentido amplo) depende de queixa/participação da Escola, sem prejuízo do exercício do direito de queixa de (outros) ofendidos da comunidade educativa</a:t>
            </a:r>
          </a:p>
          <a:p>
            <a:pPr lvl="1">
              <a:buFontTx/>
              <a:buChar char="-"/>
            </a:pPr>
            <a:endParaRPr lang="pt-PT" sz="1500" dirty="0">
              <a:solidFill>
                <a:srgbClr val="000000"/>
              </a:solidFill>
              <a:latin typeface="Times New Roman" panose="02020603050405020304" pitchFamily="18" charset="0"/>
              <a:cs typeface="Times New Roman" panose="02020603050405020304" pitchFamily="18" charset="0"/>
            </a:endParaRPr>
          </a:p>
          <a:p>
            <a:pPr lvl="1">
              <a:buFontTx/>
              <a:buChar char="-"/>
            </a:pPr>
            <a:r>
              <a:rPr lang="pt-PT" sz="1500" dirty="0">
                <a:solidFill>
                  <a:srgbClr val="000000"/>
                </a:solidFill>
                <a:latin typeface="Times New Roman" panose="02020603050405020304" pitchFamily="18" charset="0"/>
                <a:cs typeface="Times New Roman" panose="02020603050405020304" pitchFamily="18" charset="0"/>
              </a:rPr>
              <a:t>Quanto ao procedimento tutelar educativo – </a:t>
            </a:r>
            <a:r>
              <a:rPr lang="pt-PT" sz="1500" dirty="0">
                <a:solidFill>
                  <a:srgbClr val="FF0000"/>
                </a:solidFill>
                <a:latin typeface="Times New Roman" panose="02020603050405020304" pitchFamily="18" charset="0"/>
                <a:cs typeface="Times New Roman" panose="02020603050405020304" pitchFamily="18" charset="0"/>
              </a:rPr>
              <a:t>não é relevante a natureza do crime para o início do procedimento tutelar educativo (foi revogado o artigo 72.º, n.º 2)</a:t>
            </a:r>
          </a:p>
          <a:p>
            <a:pPr lvl="1">
              <a:buFontTx/>
              <a:buChar char="-"/>
            </a:pPr>
            <a:r>
              <a:rPr lang="pt-PT" sz="1500" dirty="0">
                <a:solidFill>
                  <a:srgbClr val="FF0000"/>
                </a:solidFill>
                <a:latin typeface="Times New Roman" panose="02020603050405020304" pitchFamily="18" charset="0"/>
                <a:cs typeface="Times New Roman" panose="02020603050405020304" pitchFamily="18" charset="0"/>
              </a:rPr>
              <a:t>Mas foi incluída a possibilidade do art.º 87.º, n.º2: “quando, tratando-se de facto qualificado pela lei como crime de natureza </a:t>
            </a:r>
            <a:r>
              <a:rPr lang="pt-PT" sz="1500" dirty="0" err="1">
                <a:solidFill>
                  <a:srgbClr val="FF0000"/>
                </a:solidFill>
                <a:latin typeface="Times New Roman" panose="02020603050405020304" pitchFamily="18" charset="0"/>
                <a:cs typeface="Times New Roman" panose="02020603050405020304" pitchFamily="18" charset="0"/>
              </a:rPr>
              <a:t>semipública</a:t>
            </a:r>
            <a:r>
              <a:rPr lang="pt-PT" sz="1500" dirty="0">
                <a:solidFill>
                  <a:srgbClr val="FF0000"/>
                </a:solidFill>
                <a:latin typeface="Times New Roman" panose="02020603050405020304" pitchFamily="18" charset="0"/>
                <a:cs typeface="Times New Roman" panose="02020603050405020304" pitchFamily="18" charset="0"/>
              </a:rPr>
              <a:t> ou particular, o ofendido manifeste no processo oposição ao seu prosseguimento, invocando fundamento especialmente relevante”.</a:t>
            </a:r>
          </a:p>
          <a:p>
            <a:pPr lvl="1">
              <a:buFontTx/>
              <a:buChar char="-"/>
            </a:pPr>
            <a:endParaRPr lang="pt-PT" sz="1500" dirty="0">
              <a:solidFill>
                <a:srgbClr val="FF00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Tinta 4">
                <a:extLst>
                  <a:ext uri="{FF2B5EF4-FFF2-40B4-BE49-F238E27FC236}">
                    <a16:creationId xmlns:a16="http://schemas.microsoft.com/office/drawing/2014/main" id="{10E20B51-F77E-4548-B2CA-C152C2C9E207}"/>
                  </a:ext>
                </a:extLst>
              </p14:cNvPr>
              <p14:cNvContentPartPr/>
              <p14:nvPr/>
            </p14:nvContentPartPr>
            <p14:xfrm>
              <a:off x="271656" y="5321222"/>
              <a:ext cx="270" cy="270"/>
            </p14:xfrm>
          </p:contentPart>
        </mc:Choice>
        <mc:Fallback xmlns="">
          <p:pic>
            <p:nvPicPr>
              <p:cNvPr id="5" name="Tinta 4">
                <a:extLst>
                  <a:ext uri="{FF2B5EF4-FFF2-40B4-BE49-F238E27FC236}">
                    <a16:creationId xmlns:a16="http://schemas.microsoft.com/office/drawing/2014/main" id="{10E20B51-F77E-4548-B2CA-C152C2C9E207}"/>
                  </a:ext>
                </a:extLst>
              </p:cNvPr>
              <p:cNvPicPr/>
              <p:nvPr/>
            </p:nvPicPr>
            <p:blipFill>
              <a:blip r:embed="rId3"/>
              <a:stretch>
                <a:fillRect/>
              </a:stretch>
            </p:blipFill>
            <p:spPr>
              <a:xfrm>
                <a:off x="264906" y="5314472"/>
                <a:ext cx="13500" cy="135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Tinta 5">
                <a:extLst>
                  <a:ext uri="{FF2B5EF4-FFF2-40B4-BE49-F238E27FC236}">
                    <a16:creationId xmlns:a16="http://schemas.microsoft.com/office/drawing/2014/main" id="{C39206EC-0E01-400A-8C7E-29FD0DC8A2C6}"/>
                  </a:ext>
                </a:extLst>
              </p14:cNvPr>
              <p14:cNvContentPartPr/>
              <p14:nvPr/>
            </p14:nvContentPartPr>
            <p14:xfrm>
              <a:off x="159192" y="3844467"/>
              <a:ext cx="808650" cy="2084845"/>
            </p14:xfrm>
          </p:contentPart>
        </mc:Choice>
        <mc:Fallback xmlns="">
          <p:pic>
            <p:nvPicPr>
              <p:cNvPr id="6" name="Tinta 5">
                <a:extLst>
                  <a:ext uri="{FF2B5EF4-FFF2-40B4-BE49-F238E27FC236}">
                    <a16:creationId xmlns:a16="http://schemas.microsoft.com/office/drawing/2014/main" id="{C39206EC-0E01-400A-8C7E-29FD0DC8A2C6}"/>
                  </a:ext>
                </a:extLst>
              </p:cNvPr>
              <p:cNvPicPr/>
              <p:nvPr/>
            </p:nvPicPr>
            <p:blipFill>
              <a:blip r:embed="rId5"/>
              <a:stretch>
                <a:fillRect/>
              </a:stretch>
            </p:blipFill>
            <p:spPr>
              <a:xfrm>
                <a:off x="150195" y="3835468"/>
                <a:ext cx="826284" cy="210248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Tinta 6">
                <a:extLst>
                  <a:ext uri="{FF2B5EF4-FFF2-40B4-BE49-F238E27FC236}">
                    <a16:creationId xmlns:a16="http://schemas.microsoft.com/office/drawing/2014/main" id="{65744EA2-EF5E-4A38-AD6D-6F04583583E9}"/>
                  </a:ext>
                </a:extLst>
              </p14:cNvPr>
              <p14:cNvContentPartPr/>
              <p14:nvPr/>
            </p14:nvContentPartPr>
            <p14:xfrm>
              <a:off x="267431" y="1809197"/>
              <a:ext cx="8591130" cy="1892160"/>
            </p14:xfrm>
          </p:contentPart>
        </mc:Choice>
        <mc:Fallback xmlns="">
          <p:pic>
            <p:nvPicPr>
              <p:cNvPr id="7" name="Tinta 6">
                <a:extLst>
                  <a:ext uri="{FF2B5EF4-FFF2-40B4-BE49-F238E27FC236}">
                    <a16:creationId xmlns:a16="http://schemas.microsoft.com/office/drawing/2014/main" id="{65744EA2-EF5E-4A38-AD6D-6F04583583E9}"/>
                  </a:ext>
                </a:extLst>
              </p:cNvPr>
              <p:cNvPicPr/>
              <p:nvPr/>
            </p:nvPicPr>
            <p:blipFill>
              <a:blip r:embed="rId7"/>
              <a:stretch>
                <a:fillRect/>
              </a:stretch>
            </p:blipFill>
            <p:spPr>
              <a:xfrm>
                <a:off x="258431" y="1800197"/>
                <a:ext cx="8608769" cy="1909800"/>
              </a:xfrm>
              <a:prstGeom prst="rect">
                <a:avLst/>
              </a:prstGeom>
            </p:spPr>
          </p:pic>
        </mc:Fallback>
      </mc:AlternateContent>
      <p:grpSp>
        <p:nvGrpSpPr>
          <p:cNvPr id="10" name="Agrupar 9">
            <a:extLst>
              <a:ext uri="{FF2B5EF4-FFF2-40B4-BE49-F238E27FC236}">
                <a16:creationId xmlns:a16="http://schemas.microsoft.com/office/drawing/2014/main" id="{6B5F8673-B939-4234-9BA5-5B6B112F6666}"/>
              </a:ext>
            </a:extLst>
          </p:cNvPr>
          <p:cNvGrpSpPr/>
          <p:nvPr/>
        </p:nvGrpSpPr>
        <p:grpSpPr>
          <a:xfrm>
            <a:off x="77526" y="2228372"/>
            <a:ext cx="346680" cy="718470"/>
            <a:chOff x="103368" y="1828162"/>
            <a:chExt cx="462240" cy="95796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Tinta 7">
                  <a:extLst>
                    <a:ext uri="{FF2B5EF4-FFF2-40B4-BE49-F238E27FC236}">
                      <a16:creationId xmlns:a16="http://schemas.microsoft.com/office/drawing/2014/main" id="{806CE50D-F8D4-428B-8D4F-9026E211B4F3}"/>
                    </a:ext>
                  </a:extLst>
                </p14:cNvPr>
                <p14:cNvContentPartPr/>
                <p14:nvPr/>
              </p14:nvContentPartPr>
              <p14:xfrm>
                <a:off x="103368" y="1828162"/>
                <a:ext cx="421200" cy="836280"/>
              </p14:xfrm>
            </p:contentPart>
          </mc:Choice>
          <mc:Fallback xmlns="">
            <p:pic>
              <p:nvPicPr>
                <p:cNvPr id="8" name="Tinta 7">
                  <a:extLst>
                    <a:ext uri="{FF2B5EF4-FFF2-40B4-BE49-F238E27FC236}">
                      <a16:creationId xmlns:a16="http://schemas.microsoft.com/office/drawing/2014/main" id="{806CE50D-F8D4-428B-8D4F-9026E211B4F3}"/>
                    </a:ext>
                  </a:extLst>
                </p:cNvPr>
                <p:cNvPicPr/>
                <p:nvPr/>
              </p:nvPicPr>
              <p:blipFill>
                <a:blip r:embed="rId9"/>
                <a:stretch>
                  <a:fillRect/>
                </a:stretch>
              </p:blipFill>
              <p:spPr>
                <a:xfrm>
                  <a:off x="94368" y="1819522"/>
                  <a:ext cx="438840" cy="853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Tinta 8">
                  <a:extLst>
                    <a:ext uri="{FF2B5EF4-FFF2-40B4-BE49-F238E27FC236}">
                      <a16:creationId xmlns:a16="http://schemas.microsoft.com/office/drawing/2014/main" id="{41839CC7-B152-4F20-AE1D-4E8D20F1F32D}"/>
                    </a:ext>
                  </a:extLst>
                </p14:cNvPr>
                <p14:cNvContentPartPr/>
                <p14:nvPr/>
              </p14:nvContentPartPr>
              <p14:xfrm>
                <a:off x="258528" y="2275282"/>
                <a:ext cx="307080" cy="510840"/>
              </p14:xfrm>
            </p:contentPart>
          </mc:Choice>
          <mc:Fallback xmlns="">
            <p:pic>
              <p:nvPicPr>
                <p:cNvPr id="9" name="Tinta 8">
                  <a:extLst>
                    <a:ext uri="{FF2B5EF4-FFF2-40B4-BE49-F238E27FC236}">
                      <a16:creationId xmlns:a16="http://schemas.microsoft.com/office/drawing/2014/main" id="{41839CC7-B152-4F20-AE1D-4E8D20F1F32D}"/>
                    </a:ext>
                  </a:extLst>
                </p:cNvPr>
                <p:cNvPicPr/>
                <p:nvPr/>
              </p:nvPicPr>
              <p:blipFill>
                <a:blip r:embed="rId11"/>
                <a:stretch>
                  <a:fillRect/>
                </a:stretch>
              </p:blipFill>
              <p:spPr>
                <a:xfrm>
                  <a:off x="249528" y="2266282"/>
                  <a:ext cx="324720" cy="528480"/>
                </a:xfrm>
                <a:prstGeom prst="rect">
                  <a:avLst/>
                </a:prstGeom>
              </p:spPr>
            </p:pic>
          </mc:Fallback>
        </mc:AlternateContent>
      </p:grpSp>
    </p:spTree>
    <p:extLst>
      <p:ext uri="{BB962C8B-B14F-4D97-AF65-F5344CB8AC3E}">
        <p14:creationId xmlns:p14="http://schemas.microsoft.com/office/powerpoint/2010/main" val="2605605574"/>
      </p:ext>
    </p:extLst>
  </p:cSld>
  <p:clrMapOvr>
    <a:masterClrMapping/>
  </p:clrMapOvr>
  <p:transition spd="slow">
    <p:strips dir="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073C7E-AB50-4893-A128-6AB13F54D1FD}"/>
              </a:ext>
            </a:extLst>
          </p:cNvPr>
          <p:cNvSpPr>
            <a:spLocks noGrp="1"/>
          </p:cNvSpPr>
          <p:nvPr>
            <p:ph type="title"/>
          </p:nvPr>
        </p:nvSpPr>
        <p:spPr>
          <a:xfrm>
            <a:off x="685800" y="609600"/>
            <a:ext cx="7772400" cy="1143000"/>
          </a:xfrm>
        </p:spPr>
        <p:txBody>
          <a:bodyPr wrap="square" anchor="ctr">
            <a:normAutofit/>
          </a:bodyPr>
          <a:lstStyle/>
          <a:p>
            <a:r>
              <a:rPr lang="pt-PT" dirty="0"/>
              <a:t>…</a:t>
            </a:r>
          </a:p>
        </p:txBody>
      </p:sp>
      <p:sp>
        <p:nvSpPr>
          <p:cNvPr id="3" name="Marcador de Posição de Conteúdo 2">
            <a:extLst>
              <a:ext uri="{FF2B5EF4-FFF2-40B4-BE49-F238E27FC236}">
                <a16:creationId xmlns:a16="http://schemas.microsoft.com/office/drawing/2014/main" id="{1681BEB6-6689-4625-AF30-835CF12B7066}"/>
              </a:ext>
            </a:extLst>
          </p:cNvPr>
          <p:cNvSpPr>
            <a:spLocks noGrp="1"/>
          </p:cNvSpPr>
          <p:nvPr>
            <p:ph sz="half" idx="1"/>
          </p:nvPr>
        </p:nvSpPr>
        <p:spPr>
          <a:xfrm>
            <a:off x="685800" y="1981200"/>
            <a:ext cx="4534272" cy="4114800"/>
          </a:xfrm>
        </p:spPr>
        <p:txBody>
          <a:bodyPr wrap="square" anchor="t">
            <a:normAutofit/>
          </a:bodyPr>
          <a:lstStyle/>
          <a:p>
            <a:pPr>
              <a:lnSpc>
                <a:spcPct val="90000"/>
              </a:lnSpc>
            </a:pPr>
            <a:r>
              <a:rPr lang="pt-PT" sz="1100" dirty="0"/>
              <a:t>Daniel Sampaio</a:t>
            </a:r>
          </a:p>
          <a:p>
            <a:pPr>
              <a:lnSpc>
                <a:spcPct val="90000"/>
              </a:lnSpc>
            </a:pPr>
            <a:endParaRPr lang="pt-PT" sz="1100" dirty="0"/>
          </a:p>
          <a:p>
            <a:pPr>
              <a:lnSpc>
                <a:spcPct val="90000"/>
              </a:lnSpc>
            </a:pPr>
            <a:r>
              <a:rPr lang="pt-PT" sz="1100" dirty="0"/>
              <a:t>“… uma das coisas decisivas que os jovens podem aprender na escola é a capacidade de interagir com os outros e com o mundo em geral, numa atmosfera que privilegie a verdade, o sentido do outro e a não violência. Para isso, é preciso compreender e combater o </a:t>
            </a:r>
            <a:r>
              <a:rPr lang="pt-PT" sz="1100" i="1" dirty="0" err="1"/>
              <a:t>bullying</a:t>
            </a:r>
            <a:r>
              <a:rPr lang="pt-PT" sz="1100" i="1" dirty="0"/>
              <a:t>” (</a:t>
            </a:r>
            <a:r>
              <a:rPr lang="pt-PT" sz="1100" i="1" dirty="0" err="1"/>
              <a:t>ob</a:t>
            </a:r>
            <a:r>
              <a:rPr lang="pt-PT" sz="1100" i="1" dirty="0"/>
              <a:t> </a:t>
            </a:r>
            <a:r>
              <a:rPr lang="pt-PT" sz="1100" i="1" dirty="0" err="1"/>
              <a:t>cit</a:t>
            </a:r>
            <a:r>
              <a:rPr lang="pt-PT" sz="1100" i="1" dirty="0"/>
              <a:t>, p. 119) </a:t>
            </a:r>
            <a:r>
              <a:rPr lang="pt-PT" sz="1100" dirty="0"/>
              <a:t>.</a:t>
            </a:r>
          </a:p>
          <a:p>
            <a:pPr>
              <a:lnSpc>
                <a:spcPct val="90000"/>
              </a:lnSpc>
            </a:pPr>
            <a:r>
              <a:rPr lang="pt-PT" sz="1100" dirty="0"/>
              <a:t>“Que fazer? Em primeiro lugar, a escola tem de tornar clara, para todos os membros da comunidade educativa uma estratégia de promoção de boas relações entre os alunos. (…) </a:t>
            </a:r>
            <a:r>
              <a:rPr lang="pt-PT" sz="1100" i="1" dirty="0"/>
              <a:t>(</a:t>
            </a:r>
            <a:r>
              <a:rPr lang="pt-PT" sz="1100" i="1" dirty="0" err="1"/>
              <a:t>ob</a:t>
            </a:r>
            <a:r>
              <a:rPr lang="pt-PT" sz="1100" i="1" dirty="0"/>
              <a:t> </a:t>
            </a:r>
            <a:r>
              <a:rPr lang="pt-PT" sz="1100" i="1" dirty="0" err="1"/>
              <a:t>cit</a:t>
            </a:r>
            <a:r>
              <a:rPr lang="pt-PT" sz="1100" i="1" dirty="0"/>
              <a:t>, p. 120)</a:t>
            </a:r>
            <a:endParaRPr lang="pt-PT" sz="1100" dirty="0"/>
          </a:p>
          <a:p>
            <a:pPr>
              <a:lnSpc>
                <a:spcPct val="90000"/>
              </a:lnSpc>
            </a:pPr>
            <a:r>
              <a:rPr lang="pt-PT" sz="1100" dirty="0">
                <a:highlight>
                  <a:srgbClr val="FFFF00"/>
                </a:highlight>
              </a:rPr>
              <a:t>A mensagem para todos deverá ser: «Estejam atentos, trabalhem em conjunto e nunca façam de conta»”. </a:t>
            </a:r>
            <a:r>
              <a:rPr lang="pt-PT" sz="1100" dirty="0"/>
              <a:t>(…)</a:t>
            </a:r>
            <a:r>
              <a:rPr lang="pt-PT" sz="1100" i="1" dirty="0"/>
              <a:t> (</a:t>
            </a:r>
            <a:r>
              <a:rPr lang="pt-PT" sz="1100" i="1" dirty="0" err="1"/>
              <a:t>ob</a:t>
            </a:r>
            <a:r>
              <a:rPr lang="pt-PT" sz="1100" i="1" dirty="0"/>
              <a:t> </a:t>
            </a:r>
            <a:r>
              <a:rPr lang="pt-PT" sz="1100" i="1" dirty="0" err="1"/>
              <a:t>cit</a:t>
            </a:r>
            <a:r>
              <a:rPr lang="pt-PT" sz="1100" i="1" dirty="0"/>
              <a:t>, p. 120)</a:t>
            </a:r>
            <a:endParaRPr lang="pt-PT" sz="1100" dirty="0"/>
          </a:p>
          <a:p>
            <a:pPr>
              <a:lnSpc>
                <a:spcPct val="90000"/>
              </a:lnSpc>
            </a:pPr>
            <a:r>
              <a:rPr lang="pt-PT" sz="1100" dirty="0"/>
              <a:t>“Perante um estudante vítima, não pode haver hesitações. A solução passará pela sua escuta atenta e qualquer medida não terá êxito com o seu afastamento da solução, pois o aluno ficará com mais poder e mais isolamento”.</a:t>
            </a:r>
            <a:r>
              <a:rPr lang="pt-PT" sz="1100" i="1" dirty="0"/>
              <a:t> (</a:t>
            </a:r>
            <a:r>
              <a:rPr lang="pt-PT" sz="1100" i="1" dirty="0" err="1"/>
              <a:t>ob</a:t>
            </a:r>
            <a:r>
              <a:rPr lang="pt-PT" sz="1100" i="1" dirty="0"/>
              <a:t> </a:t>
            </a:r>
            <a:r>
              <a:rPr lang="pt-PT" sz="1100" i="1" dirty="0" err="1"/>
              <a:t>cit</a:t>
            </a:r>
            <a:r>
              <a:rPr lang="pt-PT" sz="1100" i="1" dirty="0"/>
              <a:t>, p. 121)</a:t>
            </a:r>
            <a:endParaRPr lang="pt-PT" sz="1100" dirty="0"/>
          </a:p>
          <a:p>
            <a:pPr>
              <a:lnSpc>
                <a:spcPct val="90000"/>
              </a:lnSpc>
            </a:pPr>
            <a:endParaRPr lang="pt-PT" sz="1100" dirty="0"/>
          </a:p>
          <a:p>
            <a:pPr>
              <a:lnSpc>
                <a:spcPct val="90000"/>
              </a:lnSpc>
            </a:pPr>
            <a:endParaRPr lang="pt-PT" sz="1100" dirty="0"/>
          </a:p>
          <a:p>
            <a:pPr>
              <a:lnSpc>
                <a:spcPct val="90000"/>
              </a:lnSpc>
            </a:pPr>
            <a:endParaRPr lang="pt-PT" sz="1100" dirty="0"/>
          </a:p>
        </p:txBody>
      </p:sp>
      <p:pic>
        <p:nvPicPr>
          <p:cNvPr id="5" name="Imagem 4">
            <a:extLst>
              <a:ext uri="{FF2B5EF4-FFF2-40B4-BE49-F238E27FC236}">
                <a16:creationId xmlns:a16="http://schemas.microsoft.com/office/drawing/2014/main" id="{DEEC7884-A6B3-94E3-025D-7CAFE2D1353A}"/>
              </a:ext>
            </a:extLst>
          </p:cNvPr>
          <p:cNvPicPr>
            <a:picLocks noChangeAspect="1"/>
          </p:cNvPicPr>
          <p:nvPr/>
        </p:nvPicPr>
        <p:blipFill>
          <a:blip r:embed="rId2"/>
          <a:stretch>
            <a:fillRect/>
          </a:stretch>
        </p:blipFill>
        <p:spPr>
          <a:xfrm>
            <a:off x="5339334" y="1981200"/>
            <a:ext cx="2427731" cy="4114800"/>
          </a:xfrm>
          <a:prstGeom prst="rect">
            <a:avLst/>
          </a:prstGeom>
          <a:noFill/>
        </p:spPr>
      </p:pic>
      <p:sp>
        <p:nvSpPr>
          <p:cNvPr id="10" name="Footer Placeholder 4">
            <a:extLst>
              <a:ext uri="{FF2B5EF4-FFF2-40B4-BE49-F238E27FC236}">
                <a16:creationId xmlns:a16="http://schemas.microsoft.com/office/drawing/2014/main" id="{2E44AD7D-07F1-6AF6-2FB2-840D93DD6E59}"/>
              </a:ext>
            </a:extLst>
          </p:cNvPr>
          <p:cNvSpPr>
            <a:spLocks noGrp="1"/>
          </p:cNvSpPr>
          <p:nvPr>
            <p:ph type="ftr" sz="quarter" idx="11"/>
          </p:nvPr>
        </p:nvSpPr>
        <p:spPr>
          <a:xfrm>
            <a:off x="3124200" y="6248400"/>
            <a:ext cx="2895600" cy="457200"/>
          </a:xfrm>
        </p:spPr>
        <p:txBody>
          <a:bodyPr/>
          <a:lstStyle/>
          <a:p>
            <a:pPr>
              <a:spcAft>
                <a:spcPts val="600"/>
              </a:spcAft>
              <a:defRPr/>
            </a:pPr>
            <a:endParaRPr lang="pt-PT" altLang="pt-PT" dirty="0"/>
          </a:p>
        </p:txBody>
      </p:sp>
    </p:spTree>
    <p:extLst>
      <p:ext uri="{BB962C8B-B14F-4D97-AF65-F5344CB8AC3E}">
        <p14:creationId xmlns:p14="http://schemas.microsoft.com/office/powerpoint/2010/main" val="2848950454"/>
      </p:ext>
    </p:extLst>
  </p:cSld>
  <p:clrMapOvr>
    <a:masterClrMapping/>
  </p:clrMapOvr>
  <p:transition spd="slow">
    <p:strips dir="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B8D06-98F0-31BA-56FF-53EA8B6B9542}"/>
            </a:ext>
          </a:extLst>
        </p:cNvPr>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50B64F3C-8595-8D10-D0C6-C3A6C0F7F471}"/>
              </a:ext>
            </a:extLst>
          </p:cNvPr>
          <p:cNvSpPr>
            <a:spLocks noGrp="1"/>
          </p:cNvSpPr>
          <p:nvPr>
            <p:ph idx="1"/>
          </p:nvPr>
        </p:nvSpPr>
        <p:spPr/>
        <p:txBody>
          <a:bodyPr/>
          <a:lstStyle/>
          <a:p>
            <a:endParaRPr lang="pt-PT" dirty="0"/>
          </a:p>
        </p:txBody>
      </p:sp>
      <p:sp>
        <p:nvSpPr>
          <p:cNvPr id="5" name="Título 4">
            <a:extLst>
              <a:ext uri="{FF2B5EF4-FFF2-40B4-BE49-F238E27FC236}">
                <a16:creationId xmlns:a16="http://schemas.microsoft.com/office/drawing/2014/main" id="{0144FEC4-6A7A-B639-C734-CD3A1E80AD5C}"/>
              </a:ext>
            </a:extLst>
          </p:cNvPr>
          <p:cNvSpPr>
            <a:spLocks noGrp="1"/>
          </p:cNvSpPr>
          <p:nvPr>
            <p:ph type="title"/>
          </p:nvPr>
        </p:nvSpPr>
        <p:spPr/>
        <p:txBody>
          <a:bodyPr/>
          <a:lstStyle/>
          <a:p>
            <a:r>
              <a:rPr lang="pt-PT" sz="1100" b="1" i="0" dirty="0">
                <a:solidFill>
                  <a:srgbClr val="767676"/>
                </a:solidFill>
                <a:effectLst/>
                <a:latin typeface="Arial" panose="020B0604020202020204" pitchFamily="34" charset="0"/>
              </a:rPr>
              <a:t>REGULAMENTO GERAL E DISCIPLINAR DOS CENTROS EDUCATIVOS</a:t>
            </a:r>
            <a:endParaRPr lang="pt-PT" sz="1100" dirty="0"/>
          </a:p>
        </p:txBody>
      </p:sp>
      <p:sp>
        <p:nvSpPr>
          <p:cNvPr id="8" name="Título 1">
            <a:extLst>
              <a:ext uri="{FF2B5EF4-FFF2-40B4-BE49-F238E27FC236}">
                <a16:creationId xmlns:a16="http://schemas.microsoft.com/office/drawing/2014/main" id="{E30BC8CC-E313-C09D-E5AA-8F4F08266F66}"/>
              </a:ext>
            </a:extLst>
          </p:cNvPr>
          <p:cNvSpPr>
            <a:spLocks noGrp="1"/>
          </p:cNvSpPr>
          <p:nvPr>
            <p:ph type="ftr" sz="quarter" idx="11"/>
          </p:nvPr>
        </p:nvSpPr>
        <p:spPr>
          <a:xfrm>
            <a:off x="1619672" y="6248400"/>
            <a:ext cx="6120680" cy="457200"/>
          </a:xfrm>
        </p:spPr>
        <p:txBody>
          <a:bodyPr/>
          <a:lstStyle/>
          <a:p>
            <a:r>
              <a:rPr lang="pt-PT" sz="1200" dirty="0">
                <a:effectLst/>
                <a:latin typeface="Times New Roman" panose="02020603050405020304" pitchFamily="18" charset="0"/>
                <a:ea typeface="Cambria" panose="02040503050406030204" pitchFamily="18" charset="0"/>
              </a:rPr>
              <a:t>Relatório da Comissão de Acompanhamento e Fiscalização dos Centros Educativos – 2024 (p. 50)</a:t>
            </a:r>
            <a:br>
              <a:rPr lang="pt-PT" sz="4400" dirty="0">
                <a:effectLst/>
                <a:latin typeface="Times New Roman" panose="02020603050405020304" pitchFamily="18" charset="0"/>
                <a:ea typeface="Cambria" panose="02040503050406030204" pitchFamily="18" charset="0"/>
              </a:rPr>
            </a:br>
            <a:br>
              <a:rPr lang="pt-PT" altLang="pt-PT" dirty="0"/>
            </a:br>
            <a:endParaRPr lang="pt-PT"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2" name="Tinta 1">
                <a:extLst>
                  <a:ext uri="{FF2B5EF4-FFF2-40B4-BE49-F238E27FC236}">
                    <a16:creationId xmlns:a16="http://schemas.microsoft.com/office/drawing/2014/main" id="{B9C139EC-A085-2D73-EC6A-0C5090E3ECFF}"/>
                  </a:ext>
                </a:extLst>
              </p14:cNvPr>
              <p14:cNvContentPartPr/>
              <p14:nvPr/>
            </p14:nvContentPartPr>
            <p14:xfrm>
              <a:off x="4581866" y="2655578"/>
              <a:ext cx="5400" cy="360"/>
            </p14:xfrm>
          </p:contentPart>
        </mc:Choice>
        <mc:Fallback xmlns="">
          <p:pic>
            <p:nvPicPr>
              <p:cNvPr id="2" name="Tinta 1">
                <a:extLst>
                  <a:ext uri="{FF2B5EF4-FFF2-40B4-BE49-F238E27FC236}">
                    <a16:creationId xmlns:a16="http://schemas.microsoft.com/office/drawing/2014/main" id="{B9C139EC-A085-2D73-EC6A-0C5090E3ECFF}"/>
                  </a:ext>
                </a:extLst>
              </p:cNvPr>
              <p:cNvPicPr/>
              <p:nvPr/>
            </p:nvPicPr>
            <p:blipFill>
              <a:blip r:embed="rId3"/>
              <a:stretch>
                <a:fillRect/>
              </a:stretch>
            </p:blipFill>
            <p:spPr>
              <a:xfrm>
                <a:off x="4575746" y="2649458"/>
                <a:ext cx="17640" cy="12600"/>
              </a:xfrm>
              <a:prstGeom prst="rect">
                <a:avLst/>
              </a:prstGeom>
            </p:spPr>
          </p:pic>
        </mc:Fallback>
      </mc:AlternateContent>
      <p:pic>
        <p:nvPicPr>
          <p:cNvPr id="6" name="Imagem 5">
            <a:extLst>
              <a:ext uri="{FF2B5EF4-FFF2-40B4-BE49-F238E27FC236}">
                <a16:creationId xmlns:a16="http://schemas.microsoft.com/office/drawing/2014/main" id="{706014D7-AC10-4A5E-A8B9-D67A34F09C22}"/>
              </a:ext>
            </a:extLst>
          </p:cNvPr>
          <p:cNvPicPr>
            <a:picLocks noChangeAspect="1"/>
          </p:cNvPicPr>
          <p:nvPr/>
        </p:nvPicPr>
        <p:blipFill>
          <a:blip r:embed="rId4"/>
          <a:stretch>
            <a:fillRect/>
          </a:stretch>
        </p:blipFill>
        <p:spPr>
          <a:xfrm>
            <a:off x="900194" y="1870453"/>
            <a:ext cx="3467278" cy="3759393"/>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Tinta 6">
                <a:extLst>
                  <a:ext uri="{FF2B5EF4-FFF2-40B4-BE49-F238E27FC236}">
                    <a16:creationId xmlns:a16="http://schemas.microsoft.com/office/drawing/2014/main" id="{FFC42622-D6F8-070F-ACB0-EAED9AC3566F}"/>
                  </a:ext>
                </a:extLst>
              </p14:cNvPr>
              <p14:cNvContentPartPr/>
              <p14:nvPr/>
            </p14:nvContentPartPr>
            <p14:xfrm>
              <a:off x="3153746" y="1987778"/>
              <a:ext cx="1040760" cy="16560"/>
            </p14:xfrm>
          </p:contentPart>
        </mc:Choice>
        <mc:Fallback xmlns="">
          <p:pic>
            <p:nvPicPr>
              <p:cNvPr id="7" name="Tinta 6">
                <a:extLst>
                  <a:ext uri="{FF2B5EF4-FFF2-40B4-BE49-F238E27FC236}">
                    <a16:creationId xmlns:a16="http://schemas.microsoft.com/office/drawing/2014/main" id="{FFC42622-D6F8-070F-ACB0-EAED9AC3566F}"/>
                  </a:ext>
                </a:extLst>
              </p:cNvPr>
              <p:cNvPicPr/>
              <p:nvPr/>
            </p:nvPicPr>
            <p:blipFill>
              <a:blip r:embed="rId6"/>
              <a:stretch>
                <a:fillRect/>
              </a:stretch>
            </p:blipFill>
            <p:spPr>
              <a:xfrm>
                <a:off x="3100106" y="1879778"/>
                <a:ext cx="1148400" cy="2322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Tinta 8">
                <a:extLst>
                  <a:ext uri="{FF2B5EF4-FFF2-40B4-BE49-F238E27FC236}">
                    <a16:creationId xmlns:a16="http://schemas.microsoft.com/office/drawing/2014/main" id="{F8F26C59-3726-608E-5BA9-F636E4027D42}"/>
                  </a:ext>
                </a:extLst>
              </p14:cNvPr>
              <p14:cNvContentPartPr/>
              <p14:nvPr/>
            </p14:nvContentPartPr>
            <p14:xfrm>
              <a:off x="1001666" y="2157338"/>
              <a:ext cx="3092400" cy="104400"/>
            </p14:xfrm>
          </p:contentPart>
        </mc:Choice>
        <mc:Fallback xmlns="">
          <p:pic>
            <p:nvPicPr>
              <p:cNvPr id="9" name="Tinta 8">
                <a:extLst>
                  <a:ext uri="{FF2B5EF4-FFF2-40B4-BE49-F238E27FC236}">
                    <a16:creationId xmlns:a16="http://schemas.microsoft.com/office/drawing/2014/main" id="{F8F26C59-3726-608E-5BA9-F636E4027D42}"/>
                  </a:ext>
                </a:extLst>
              </p:cNvPr>
              <p:cNvPicPr/>
              <p:nvPr/>
            </p:nvPicPr>
            <p:blipFill>
              <a:blip r:embed="rId8"/>
              <a:stretch>
                <a:fillRect/>
              </a:stretch>
            </p:blipFill>
            <p:spPr>
              <a:xfrm>
                <a:off x="947666" y="2049338"/>
                <a:ext cx="3200040" cy="320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Tinta 9">
                <a:extLst>
                  <a:ext uri="{FF2B5EF4-FFF2-40B4-BE49-F238E27FC236}">
                    <a16:creationId xmlns:a16="http://schemas.microsoft.com/office/drawing/2014/main" id="{970AB172-7851-8DAB-0321-6C04EB88C05D}"/>
                  </a:ext>
                </a:extLst>
              </p14:cNvPr>
              <p14:cNvContentPartPr/>
              <p14:nvPr/>
            </p14:nvContentPartPr>
            <p14:xfrm>
              <a:off x="1037306" y="2321498"/>
              <a:ext cx="1854360" cy="57600"/>
            </p14:xfrm>
          </p:contentPart>
        </mc:Choice>
        <mc:Fallback xmlns="">
          <p:pic>
            <p:nvPicPr>
              <p:cNvPr id="10" name="Tinta 9">
                <a:extLst>
                  <a:ext uri="{FF2B5EF4-FFF2-40B4-BE49-F238E27FC236}">
                    <a16:creationId xmlns:a16="http://schemas.microsoft.com/office/drawing/2014/main" id="{970AB172-7851-8DAB-0321-6C04EB88C05D}"/>
                  </a:ext>
                </a:extLst>
              </p:cNvPr>
              <p:cNvPicPr/>
              <p:nvPr/>
            </p:nvPicPr>
            <p:blipFill>
              <a:blip r:embed="rId10"/>
              <a:stretch>
                <a:fillRect/>
              </a:stretch>
            </p:blipFill>
            <p:spPr>
              <a:xfrm>
                <a:off x="983666" y="2213858"/>
                <a:ext cx="1962000" cy="273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Tinta 10">
                <a:extLst>
                  <a:ext uri="{FF2B5EF4-FFF2-40B4-BE49-F238E27FC236}">
                    <a16:creationId xmlns:a16="http://schemas.microsoft.com/office/drawing/2014/main" id="{9E322B5B-80FC-8B41-D6FF-59C4D1C67B0E}"/>
                  </a:ext>
                </a:extLst>
              </p14:cNvPr>
              <p14:cNvContentPartPr/>
              <p14:nvPr/>
            </p14:nvContentPartPr>
            <p14:xfrm>
              <a:off x="1027226" y="2619218"/>
              <a:ext cx="3123000" cy="46800"/>
            </p14:xfrm>
          </p:contentPart>
        </mc:Choice>
        <mc:Fallback xmlns="">
          <p:pic>
            <p:nvPicPr>
              <p:cNvPr id="11" name="Tinta 10">
                <a:extLst>
                  <a:ext uri="{FF2B5EF4-FFF2-40B4-BE49-F238E27FC236}">
                    <a16:creationId xmlns:a16="http://schemas.microsoft.com/office/drawing/2014/main" id="{9E322B5B-80FC-8B41-D6FF-59C4D1C67B0E}"/>
                  </a:ext>
                </a:extLst>
              </p:cNvPr>
              <p:cNvPicPr/>
              <p:nvPr/>
            </p:nvPicPr>
            <p:blipFill>
              <a:blip r:embed="rId12"/>
              <a:stretch>
                <a:fillRect/>
              </a:stretch>
            </p:blipFill>
            <p:spPr>
              <a:xfrm>
                <a:off x="973226" y="2511578"/>
                <a:ext cx="323064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Tinta 11">
                <a:extLst>
                  <a:ext uri="{FF2B5EF4-FFF2-40B4-BE49-F238E27FC236}">
                    <a16:creationId xmlns:a16="http://schemas.microsoft.com/office/drawing/2014/main" id="{E84E3E9D-8092-AED2-48BF-2231F1247596}"/>
                  </a:ext>
                </a:extLst>
              </p14:cNvPr>
              <p14:cNvContentPartPr/>
              <p14:nvPr/>
            </p14:nvContentPartPr>
            <p14:xfrm>
              <a:off x="1453466" y="2978858"/>
              <a:ext cx="2745000" cy="73440"/>
            </p14:xfrm>
          </p:contentPart>
        </mc:Choice>
        <mc:Fallback xmlns="">
          <p:pic>
            <p:nvPicPr>
              <p:cNvPr id="12" name="Tinta 11">
                <a:extLst>
                  <a:ext uri="{FF2B5EF4-FFF2-40B4-BE49-F238E27FC236}">
                    <a16:creationId xmlns:a16="http://schemas.microsoft.com/office/drawing/2014/main" id="{E84E3E9D-8092-AED2-48BF-2231F1247596}"/>
                  </a:ext>
                </a:extLst>
              </p:cNvPr>
              <p:cNvPicPr/>
              <p:nvPr/>
            </p:nvPicPr>
            <p:blipFill>
              <a:blip r:embed="rId14"/>
              <a:stretch>
                <a:fillRect/>
              </a:stretch>
            </p:blipFill>
            <p:spPr>
              <a:xfrm>
                <a:off x="1399826" y="2871218"/>
                <a:ext cx="2852640" cy="2890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4" name="Tinta 13">
                <a:extLst>
                  <a:ext uri="{FF2B5EF4-FFF2-40B4-BE49-F238E27FC236}">
                    <a16:creationId xmlns:a16="http://schemas.microsoft.com/office/drawing/2014/main" id="{4E0E40DD-5DBE-C887-3EB5-FB53EA4CB06C}"/>
                  </a:ext>
                </a:extLst>
              </p14:cNvPr>
              <p14:cNvContentPartPr/>
              <p14:nvPr/>
            </p14:nvContentPartPr>
            <p14:xfrm>
              <a:off x="1011746" y="3184778"/>
              <a:ext cx="2435400" cy="20880"/>
            </p14:xfrm>
          </p:contentPart>
        </mc:Choice>
        <mc:Fallback xmlns="">
          <p:pic>
            <p:nvPicPr>
              <p:cNvPr id="14" name="Tinta 13">
                <a:extLst>
                  <a:ext uri="{FF2B5EF4-FFF2-40B4-BE49-F238E27FC236}">
                    <a16:creationId xmlns:a16="http://schemas.microsoft.com/office/drawing/2014/main" id="{4E0E40DD-5DBE-C887-3EB5-FB53EA4CB06C}"/>
                  </a:ext>
                </a:extLst>
              </p:cNvPr>
              <p:cNvPicPr/>
              <p:nvPr/>
            </p:nvPicPr>
            <p:blipFill>
              <a:blip r:embed="rId16"/>
              <a:stretch>
                <a:fillRect/>
              </a:stretch>
            </p:blipFill>
            <p:spPr>
              <a:xfrm>
                <a:off x="957746" y="3076778"/>
                <a:ext cx="2543040" cy="23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
            <p14:nvContentPartPr>
              <p14:cNvPr id="15" name="Tinta 14">
                <a:extLst>
                  <a:ext uri="{FF2B5EF4-FFF2-40B4-BE49-F238E27FC236}">
                    <a16:creationId xmlns:a16="http://schemas.microsoft.com/office/drawing/2014/main" id="{C266AE7F-4B4E-9C21-012E-F4C50F769E33}"/>
                  </a:ext>
                </a:extLst>
              </p14:cNvPr>
              <p14:cNvContentPartPr/>
              <p14:nvPr/>
            </p14:nvContentPartPr>
            <p14:xfrm>
              <a:off x="888266" y="2490698"/>
              <a:ext cx="386640" cy="340200"/>
            </p14:xfrm>
          </p:contentPart>
        </mc:Choice>
        <mc:Fallback xmlns="">
          <p:pic>
            <p:nvPicPr>
              <p:cNvPr id="15" name="Tinta 14">
                <a:extLst>
                  <a:ext uri="{FF2B5EF4-FFF2-40B4-BE49-F238E27FC236}">
                    <a16:creationId xmlns:a16="http://schemas.microsoft.com/office/drawing/2014/main" id="{C266AE7F-4B4E-9C21-012E-F4C50F769E33}"/>
                  </a:ext>
                </a:extLst>
              </p:cNvPr>
              <p:cNvPicPr/>
              <p:nvPr/>
            </p:nvPicPr>
            <p:blipFill>
              <a:blip r:embed="rId18"/>
              <a:stretch>
                <a:fillRect/>
              </a:stretch>
            </p:blipFill>
            <p:spPr>
              <a:xfrm>
                <a:off x="882146" y="2484578"/>
                <a:ext cx="398880" cy="352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
            <p14:nvContentPartPr>
              <p14:cNvPr id="17" name="Tinta 16">
                <a:extLst>
                  <a:ext uri="{FF2B5EF4-FFF2-40B4-BE49-F238E27FC236}">
                    <a16:creationId xmlns:a16="http://schemas.microsoft.com/office/drawing/2014/main" id="{2EDC5A7E-C430-A623-C0C3-C2B4A1B38C79}"/>
                  </a:ext>
                </a:extLst>
              </p14:cNvPr>
              <p14:cNvContentPartPr/>
              <p14:nvPr/>
            </p14:nvContentPartPr>
            <p14:xfrm>
              <a:off x="2044226" y="2686538"/>
              <a:ext cx="2004120" cy="25920"/>
            </p14:xfrm>
          </p:contentPart>
        </mc:Choice>
        <mc:Fallback xmlns="">
          <p:pic>
            <p:nvPicPr>
              <p:cNvPr id="17" name="Tinta 16">
                <a:extLst>
                  <a:ext uri="{FF2B5EF4-FFF2-40B4-BE49-F238E27FC236}">
                    <a16:creationId xmlns:a16="http://schemas.microsoft.com/office/drawing/2014/main" id="{2EDC5A7E-C430-A623-C0C3-C2B4A1B38C79}"/>
                  </a:ext>
                </a:extLst>
              </p:cNvPr>
              <p:cNvPicPr/>
              <p:nvPr/>
            </p:nvPicPr>
            <p:blipFill>
              <a:blip r:embed="rId20"/>
              <a:stretch>
                <a:fillRect/>
              </a:stretch>
            </p:blipFill>
            <p:spPr>
              <a:xfrm>
                <a:off x="2038106" y="2680418"/>
                <a:ext cx="201636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1">
            <p14:nvContentPartPr>
              <p14:cNvPr id="18" name="Tinta 17">
                <a:extLst>
                  <a:ext uri="{FF2B5EF4-FFF2-40B4-BE49-F238E27FC236}">
                    <a16:creationId xmlns:a16="http://schemas.microsoft.com/office/drawing/2014/main" id="{20006E50-68A5-0EE5-7935-4AD694DDE990}"/>
                  </a:ext>
                </a:extLst>
              </p14:cNvPr>
              <p14:cNvContentPartPr/>
              <p14:nvPr/>
            </p14:nvContentPartPr>
            <p14:xfrm>
              <a:off x="3225746" y="3540098"/>
              <a:ext cx="1136160" cy="56160"/>
            </p14:xfrm>
          </p:contentPart>
        </mc:Choice>
        <mc:Fallback xmlns="">
          <p:pic>
            <p:nvPicPr>
              <p:cNvPr id="18" name="Tinta 17">
                <a:extLst>
                  <a:ext uri="{FF2B5EF4-FFF2-40B4-BE49-F238E27FC236}">
                    <a16:creationId xmlns:a16="http://schemas.microsoft.com/office/drawing/2014/main" id="{20006E50-68A5-0EE5-7935-4AD694DDE990}"/>
                  </a:ext>
                </a:extLst>
              </p:cNvPr>
              <p:cNvPicPr/>
              <p:nvPr/>
            </p:nvPicPr>
            <p:blipFill>
              <a:blip r:embed="rId22"/>
              <a:stretch>
                <a:fillRect/>
              </a:stretch>
            </p:blipFill>
            <p:spPr>
              <a:xfrm>
                <a:off x="3219626" y="3533978"/>
                <a:ext cx="1148400" cy="68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3">
            <p14:nvContentPartPr>
              <p14:cNvPr id="20" name="Tinta 19">
                <a:extLst>
                  <a:ext uri="{FF2B5EF4-FFF2-40B4-BE49-F238E27FC236}">
                    <a16:creationId xmlns:a16="http://schemas.microsoft.com/office/drawing/2014/main" id="{8A995571-A180-989E-F542-F35980A7B023}"/>
                  </a:ext>
                </a:extLst>
              </p14:cNvPr>
              <p14:cNvContentPartPr/>
              <p14:nvPr/>
            </p14:nvContentPartPr>
            <p14:xfrm>
              <a:off x="996266" y="3729098"/>
              <a:ext cx="925200" cy="15840"/>
            </p14:xfrm>
          </p:contentPart>
        </mc:Choice>
        <mc:Fallback xmlns="">
          <p:pic>
            <p:nvPicPr>
              <p:cNvPr id="20" name="Tinta 19">
                <a:extLst>
                  <a:ext uri="{FF2B5EF4-FFF2-40B4-BE49-F238E27FC236}">
                    <a16:creationId xmlns:a16="http://schemas.microsoft.com/office/drawing/2014/main" id="{8A995571-A180-989E-F542-F35980A7B023}"/>
                  </a:ext>
                </a:extLst>
              </p:cNvPr>
              <p:cNvPicPr/>
              <p:nvPr/>
            </p:nvPicPr>
            <p:blipFill>
              <a:blip r:embed="rId24"/>
              <a:stretch>
                <a:fillRect/>
              </a:stretch>
            </p:blipFill>
            <p:spPr>
              <a:xfrm>
                <a:off x="990146" y="3722978"/>
                <a:ext cx="937440" cy="2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1" name="Tinta 20">
                <a:extLst>
                  <a:ext uri="{FF2B5EF4-FFF2-40B4-BE49-F238E27FC236}">
                    <a16:creationId xmlns:a16="http://schemas.microsoft.com/office/drawing/2014/main" id="{E168106A-E00A-33D0-10B3-A86F0BCB35F6}"/>
                  </a:ext>
                </a:extLst>
              </p14:cNvPr>
              <p14:cNvContentPartPr/>
              <p14:nvPr/>
            </p14:nvContentPartPr>
            <p14:xfrm>
              <a:off x="1628426" y="3982898"/>
              <a:ext cx="366120" cy="117000"/>
            </p14:xfrm>
          </p:contentPart>
        </mc:Choice>
        <mc:Fallback xmlns="">
          <p:pic>
            <p:nvPicPr>
              <p:cNvPr id="21" name="Tinta 20">
                <a:extLst>
                  <a:ext uri="{FF2B5EF4-FFF2-40B4-BE49-F238E27FC236}">
                    <a16:creationId xmlns:a16="http://schemas.microsoft.com/office/drawing/2014/main" id="{E168106A-E00A-33D0-10B3-A86F0BCB35F6}"/>
                  </a:ext>
                </a:extLst>
              </p:cNvPr>
              <p:cNvPicPr/>
              <p:nvPr/>
            </p:nvPicPr>
            <p:blipFill>
              <a:blip r:embed="rId26"/>
              <a:stretch>
                <a:fillRect/>
              </a:stretch>
            </p:blipFill>
            <p:spPr>
              <a:xfrm>
                <a:off x="1622306" y="3976778"/>
                <a:ext cx="378360" cy="12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2" name="Tinta 21">
                <a:extLst>
                  <a:ext uri="{FF2B5EF4-FFF2-40B4-BE49-F238E27FC236}">
                    <a16:creationId xmlns:a16="http://schemas.microsoft.com/office/drawing/2014/main" id="{59ABF5AE-B9CA-CEA0-8BFD-B1B379910421}"/>
                  </a:ext>
                </a:extLst>
              </p14:cNvPr>
              <p14:cNvContentPartPr/>
              <p14:nvPr/>
            </p14:nvContentPartPr>
            <p14:xfrm>
              <a:off x="2409266" y="4422818"/>
              <a:ext cx="297360" cy="66240"/>
            </p14:xfrm>
          </p:contentPart>
        </mc:Choice>
        <mc:Fallback xmlns="">
          <p:pic>
            <p:nvPicPr>
              <p:cNvPr id="22" name="Tinta 21">
                <a:extLst>
                  <a:ext uri="{FF2B5EF4-FFF2-40B4-BE49-F238E27FC236}">
                    <a16:creationId xmlns:a16="http://schemas.microsoft.com/office/drawing/2014/main" id="{59ABF5AE-B9CA-CEA0-8BFD-B1B379910421}"/>
                  </a:ext>
                </a:extLst>
              </p:cNvPr>
              <p:cNvPicPr/>
              <p:nvPr/>
            </p:nvPicPr>
            <p:blipFill>
              <a:blip r:embed="rId28"/>
              <a:stretch>
                <a:fillRect/>
              </a:stretch>
            </p:blipFill>
            <p:spPr>
              <a:xfrm>
                <a:off x="2403146" y="4416698"/>
                <a:ext cx="309600" cy="78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23" name="Tinta 22">
                <a:extLst>
                  <a:ext uri="{FF2B5EF4-FFF2-40B4-BE49-F238E27FC236}">
                    <a16:creationId xmlns:a16="http://schemas.microsoft.com/office/drawing/2014/main" id="{084D6D06-72FD-E8DA-5B78-283666C7DDA3}"/>
                  </a:ext>
                </a:extLst>
              </p14:cNvPr>
              <p14:cNvContentPartPr/>
              <p14:nvPr/>
            </p14:nvContentPartPr>
            <p14:xfrm>
              <a:off x="2974106" y="4736018"/>
              <a:ext cx="886320" cy="57240"/>
            </p14:xfrm>
          </p:contentPart>
        </mc:Choice>
        <mc:Fallback xmlns="">
          <p:pic>
            <p:nvPicPr>
              <p:cNvPr id="23" name="Tinta 22">
                <a:extLst>
                  <a:ext uri="{FF2B5EF4-FFF2-40B4-BE49-F238E27FC236}">
                    <a16:creationId xmlns:a16="http://schemas.microsoft.com/office/drawing/2014/main" id="{084D6D06-72FD-E8DA-5B78-283666C7DDA3}"/>
                  </a:ext>
                </a:extLst>
              </p:cNvPr>
              <p:cNvPicPr/>
              <p:nvPr/>
            </p:nvPicPr>
            <p:blipFill>
              <a:blip r:embed="rId30"/>
              <a:stretch>
                <a:fillRect/>
              </a:stretch>
            </p:blipFill>
            <p:spPr>
              <a:xfrm>
                <a:off x="2967986" y="4729898"/>
                <a:ext cx="898560" cy="69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24" name="Tinta 23">
                <a:extLst>
                  <a:ext uri="{FF2B5EF4-FFF2-40B4-BE49-F238E27FC236}">
                    <a16:creationId xmlns:a16="http://schemas.microsoft.com/office/drawing/2014/main" id="{F157A969-6CB8-2EFE-1C36-78666C1B2CF0}"/>
                  </a:ext>
                </a:extLst>
              </p14:cNvPr>
              <p14:cNvContentPartPr/>
              <p14:nvPr/>
            </p14:nvContentPartPr>
            <p14:xfrm>
              <a:off x="5537666" y="1463978"/>
              <a:ext cx="360" cy="360"/>
            </p14:xfrm>
          </p:contentPart>
        </mc:Choice>
        <mc:Fallback xmlns="">
          <p:pic>
            <p:nvPicPr>
              <p:cNvPr id="24" name="Tinta 23">
                <a:extLst>
                  <a:ext uri="{FF2B5EF4-FFF2-40B4-BE49-F238E27FC236}">
                    <a16:creationId xmlns:a16="http://schemas.microsoft.com/office/drawing/2014/main" id="{F157A969-6CB8-2EFE-1C36-78666C1B2CF0}"/>
                  </a:ext>
                </a:extLst>
              </p:cNvPr>
              <p:cNvPicPr/>
              <p:nvPr/>
            </p:nvPicPr>
            <p:blipFill>
              <a:blip r:embed="rId32"/>
              <a:stretch>
                <a:fillRect/>
              </a:stretch>
            </p:blipFill>
            <p:spPr>
              <a:xfrm>
                <a:off x="5531546" y="1457858"/>
                <a:ext cx="12600" cy="12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25" name="Tinta 24">
                <a:extLst>
                  <a:ext uri="{FF2B5EF4-FFF2-40B4-BE49-F238E27FC236}">
                    <a16:creationId xmlns:a16="http://schemas.microsoft.com/office/drawing/2014/main" id="{B2BF5F90-FBAE-E56E-BFF0-B2D7639924BF}"/>
                  </a:ext>
                </a:extLst>
              </p14:cNvPr>
              <p14:cNvContentPartPr/>
              <p14:nvPr/>
            </p14:nvContentPartPr>
            <p14:xfrm>
              <a:off x="6719186" y="3770498"/>
              <a:ext cx="360" cy="360"/>
            </p14:xfrm>
          </p:contentPart>
        </mc:Choice>
        <mc:Fallback xmlns="">
          <p:pic>
            <p:nvPicPr>
              <p:cNvPr id="25" name="Tinta 24">
                <a:extLst>
                  <a:ext uri="{FF2B5EF4-FFF2-40B4-BE49-F238E27FC236}">
                    <a16:creationId xmlns:a16="http://schemas.microsoft.com/office/drawing/2014/main" id="{B2BF5F90-FBAE-E56E-BFF0-B2D7639924BF}"/>
                  </a:ext>
                </a:extLst>
              </p:cNvPr>
              <p:cNvPicPr/>
              <p:nvPr/>
            </p:nvPicPr>
            <p:blipFill>
              <a:blip r:embed="rId34"/>
              <a:stretch>
                <a:fillRect/>
              </a:stretch>
            </p:blipFill>
            <p:spPr>
              <a:xfrm>
                <a:off x="6713066" y="3764378"/>
                <a:ext cx="12600" cy="12600"/>
              </a:xfrm>
              <a:prstGeom prst="rect">
                <a:avLst/>
              </a:prstGeom>
            </p:spPr>
          </p:pic>
        </mc:Fallback>
      </mc:AlternateContent>
      <p:pic>
        <p:nvPicPr>
          <p:cNvPr id="27" name="Imagem 26">
            <a:extLst>
              <a:ext uri="{FF2B5EF4-FFF2-40B4-BE49-F238E27FC236}">
                <a16:creationId xmlns:a16="http://schemas.microsoft.com/office/drawing/2014/main" id="{D980C3E3-F1B1-50FA-5FEA-D1B3A72A8C2E}"/>
              </a:ext>
            </a:extLst>
          </p:cNvPr>
          <p:cNvPicPr>
            <a:picLocks noChangeAspect="1"/>
          </p:cNvPicPr>
          <p:nvPr/>
        </p:nvPicPr>
        <p:blipFill>
          <a:blip r:embed="rId35"/>
          <a:stretch>
            <a:fillRect/>
          </a:stretch>
        </p:blipFill>
        <p:spPr>
          <a:xfrm>
            <a:off x="4483098" y="2157338"/>
            <a:ext cx="3302170" cy="2952902"/>
          </a:xfrm>
          <a:prstGeom prst="rect">
            <a:avLst/>
          </a:prstGeom>
        </p:spPr>
      </p:pic>
      <mc:AlternateContent xmlns:mc="http://schemas.openxmlformats.org/markup-compatibility/2006" xmlns:p14="http://schemas.microsoft.com/office/powerpoint/2010/main">
        <mc:Choice Requires="p14">
          <p:contentPart p14:bwMode="auto" r:id="rId36">
            <p14:nvContentPartPr>
              <p14:cNvPr id="29" name="Tinta 28">
                <a:extLst>
                  <a:ext uri="{FF2B5EF4-FFF2-40B4-BE49-F238E27FC236}">
                    <a16:creationId xmlns:a16="http://schemas.microsoft.com/office/drawing/2014/main" id="{4E4305BF-BB24-51F8-DDDE-22ADFF9AF4FF}"/>
                  </a:ext>
                </a:extLst>
              </p14:cNvPr>
              <p14:cNvContentPartPr/>
              <p14:nvPr/>
            </p14:nvContentPartPr>
            <p14:xfrm>
              <a:off x="4525346" y="2213498"/>
              <a:ext cx="3250080" cy="720"/>
            </p14:xfrm>
          </p:contentPart>
        </mc:Choice>
        <mc:Fallback xmlns="">
          <p:pic>
            <p:nvPicPr>
              <p:cNvPr id="29" name="Tinta 28">
                <a:extLst>
                  <a:ext uri="{FF2B5EF4-FFF2-40B4-BE49-F238E27FC236}">
                    <a16:creationId xmlns:a16="http://schemas.microsoft.com/office/drawing/2014/main" id="{4E4305BF-BB24-51F8-DDDE-22ADFF9AF4FF}"/>
                  </a:ext>
                </a:extLst>
              </p:cNvPr>
              <p:cNvPicPr/>
              <p:nvPr/>
            </p:nvPicPr>
            <p:blipFill>
              <a:blip r:embed="rId37"/>
              <a:stretch>
                <a:fillRect/>
              </a:stretch>
            </p:blipFill>
            <p:spPr>
              <a:xfrm>
                <a:off x="4471706" y="1997498"/>
                <a:ext cx="335772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Tinta 30">
                <a:extLst>
                  <a:ext uri="{FF2B5EF4-FFF2-40B4-BE49-F238E27FC236}">
                    <a16:creationId xmlns:a16="http://schemas.microsoft.com/office/drawing/2014/main" id="{7608315F-E46A-C14B-E969-DA9D1AB1618C}"/>
                  </a:ext>
                </a:extLst>
              </p14:cNvPr>
              <p14:cNvContentPartPr/>
              <p14:nvPr/>
            </p14:nvContentPartPr>
            <p14:xfrm>
              <a:off x="5999906" y="2501498"/>
              <a:ext cx="1726560" cy="25920"/>
            </p14:xfrm>
          </p:contentPart>
        </mc:Choice>
        <mc:Fallback xmlns="">
          <p:pic>
            <p:nvPicPr>
              <p:cNvPr id="31" name="Tinta 30">
                <a:extLst>
                  <a:ext uri="{FF2B5EF4-FFF2-40B4-BE49-F238E27FC236}">
                    <a16:creationId xmlns:a16="http://schemas.microsoft.com/office/drawing/2014/main" id="{7608315F-E46A-C14B-E969-DA9D1AB1618C}"/>
                  </a:ext>
                </a:extLst>
              </p:cNvPr>
              <p:cNvPicPr/>
              <p:nvPr/>
            </p:nvPicPr>
            <p:blipFill>
              <a:blip r:embed="rId39"/>
              <a:stretch>
                <a:fillRect/>
              </a:stretch>
            </p:blipFill>
            <p:spPr>
              <a:xfrm>
                <a:off x="5945906" y="2393498"/>
                <a:ext cx="1834200" cy="2415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3" name="Tinta 32">
                <a:extLst>
                  <a:ext uri="{FF2B5EF4-FFF2-40B4-BE49-F238E27FC236}">
                    <a16:creationId xmlns:a16="http://schemas.microsoft.com/office/drawing/2014/main" id="{FCF6F358-98EF-2CE5-3B7F-8E6909834373}"/>
                  </a:ext>
                </a:extLst>
              </p14:cNvPr>
              <p14:cNvContentPartPr/>
              <p14:nvPr/>
            </p14:nvContentPartPr>
            <p14:xfrm>
              <a:off x="4525346" y="2675738"/>
              <a:ext cx="3180240" cy="26280"/>
            </p14:xfrm>
          </p:contentPart>
        </mc:Choice>
        <mc:Fallback xmlns="">
          <p:pic>
            <p:nvPicPr>
              <p:cNvPr id="33" name="Tinta 32">
                <a:extLst>
                  <a:ext uri="{FF2B5EF4-FFF2-40B4-BE49-F238E27FC236}">
                    <a16:creationId xmlns:a16="http://schemas.microsoft.com/office/drawing/2014/main" id="{FCF6F358-98EF-2CE5-3B7F-8E6909834373}"/>
                  </a:ext>
                </a:extLst>
              </p:cNvPr>
              <p:cNvPicPr/>
              <p:nvPr/>
            </p:nvPicPr>
            <p:blipFill>
              <a:blip r:embed="rId41"/>
              <a:stretch>
                <a:fillRect/>
              </a:stretch>
            </p:blipFill>
            <p:spPr>
              <a:xfrm>
                <a:off x="4471706" y="2568098"/>
                <a:ext cx="3287880" cy="24192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4" name="Tinta 33">
                <a:extLst>
                  <a:ext uri="{FF2B5EF4-FFF2-40B4-BE49-F238E27FC236}">
                    <a16:creationId xmlns:a16="http://schemas.microsoft.com/office/drawing/2014/main" id="{5FCDC956-8C2C-7964-B5E2-C037561D1849}"/>
                  </a:ext>
                </a:extLst>
              </p14:cNvPr>
              <p14:cNvContentPartPr/>
              <p14:nvPr/>
            </p14:nvContentPartPr>
            <p14:xfrm>
              <a:off x="4946546" y="4232378"/>
              <a:ext cx="2809800" cy="77760"/>
            </p14:xfrm>
          </p:contentPart>
        </mc:Choice>
        <mc:Fallback xmlns="">
          <p:pic>
            <p:nvPicPr>
              <p:cNvPr id="34" name="Tinta 33">
                <a:extLst>
                  <a:ext uri="{FF2B5EF4-FFF2-40B4-BE49-F238E27FC236}">
                    <a16:creationId xmlns:a16="http://schemas.microsoft.com/office/drawing/2014/main" id="{5FCDC956-8C2C-7964-B5E2-C037561D1849}"/>
                  </a:ext>
                </a:extLst>
              </p:cNvPr>
              <p:cNvPicPr/>
              <p:nvPr/>
            </p:nvPicPr>
            <p:blipFill>
              <a:blip r:embed="rId43"/>
              <a:stretch>
                <a:fillRect/>
              </a:stretch>
            </p:blipFill>
            <p:spPr>
              <a:xfrm>
                <a:off x="4892906" y="4124738"/>
                <a:ext cx="291744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6" name="Tinta 35">
                <a:extLst>
                  <a:ext uri="{FF2B5EF4-FFF2-40B4-BE49-F238E27FC236}">
                    <a16:creationId xmlns:a16="http://schemas.microsoft.com/office/drawing/2014/main" id="{DFBE29AF-0FCE-948C-0E3B-E38ECE7E58D3}"/>
                  </a:ext>
                </a:extLst>
              </p14:cNvPr>
              <p14:cNvContentPartPr/>
              <p14:nvPr/>
            </p14:nvContentPartPr>
            <p14:xfrm>
              <a:off x="4479266" y="4514978"/>
              <a:ext cx="3200760" cy="31320"/>
            </p14:xfrm>
          </p:contentPart>
        </mc:Choice>
        <mc:Fallback xmlns="">
          <p:pic>
            <p:nvPicPr>
              <p:cNvPr id="36" name="Tinta 35">
                <a:extLst>
                  <a:ext uri="{FF2B5EF4-FFF2-40B4-BE49-F238E27FC236}">
                    <a16:creationId xmlns:a16="http://schemas.microsoft.com/office/drawing/2014/main" id="{DFBE29AF-0FCE-948C-0E3B-E38ECE7E58D3}"/>
                  </a:ext>
                </a:extLst>
              </p:cNvPr>
              <p:cNvPicPr/>
              <p:nvPr/>
            </p:nvPicPr>
            <p:blipFill>
              <a:blip r:embed="rId45"/>
              <a:stretch>
                <a:fillRect/>
              </a:stretch>
            </p:blipFill>
            <p:spPr>
              <a:xfrm>
                <a:off x="4425266" y="4406978"/>
                <a:ext cx="330840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8" name="Tinta 37">
                <a:extLst>
                  <a:ext uri="{FF2B5EF4-FFF2-40B4-BE49-F238E27FC236}">
                    <a16:creationId xmlns:a16="http://schemas.microsoft.com/office/drawing/2014/main" id="{FC4EB17F-F919-A254-EE7B-E648C1AF31EA}"/>
                  </a:ext>
                </a:extLst>
              </p14:cNvPr>
              <p14:cNvContentPartPr/>
              <p14:nvPr/>
            </p14:nvContentPartPr>
            <p14:xfrm>
              <a:off x="4561346" y="4674458"/>
              <a:ext cx="2148120" cy="77760"/>
            </p14:xfrm>
          </p:contentPart>
        </mc:Choice>
        <mc:Fallback xmlns="">
          <p:pic>
            <p:nvPicPr>
              <p:cNvPr id="38" name="Tinta 37">
                <a:extLst>
                  <a:ext uri="{FF2B5EF4-FFF2-40B4-BE49-F238E27FC236}">
                    <a16:creationId xmlns:a16="http://schemas.microsoft.com/office/drawing/2014/main" id="{FC4EB17F-F919-A254-EE7B-E648C1AF31EA}"/>
                  </a:ext>
                </a:extLst>
              </p:cNvPr>
              <p:cNvPicPr/>
              <p:nvPr/>
            </p:nvPicPr>
            <p:blipFill>
              <a:blip r:embed="rId47"/>
              <a:stretch>
                <a:fillRect/>
              </a:stretch>
            </p:blipFill>
            <p:spPr>
              <a:xfrm>
                <a:off x="4507346" y="4566458"/>
                <a:ext cx="2255760" cy="29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4" name="Tinta 3">
                <a:extLst>
                  <a:ext uri="{FF2B5EF4-FFF2-40B4-BE49-F238E27FC236}">
                    <a16:creationId xmlns:a16="http://schemas.microsoft.com/office/drawing/2014/main" id="{03D0B401-F970-1EC4-8585-B9D9138FAC45}"/>
                  </a:ext>
                </a:extLst>
              </p14:cNvPr>
              <p14:cNvContentPartPr/>
              <p14:nvPr/>
            </p14:nvContentPartPr>
            <p14:xfrm>
              <a:off x="8430720" y="6443891"/>
              <a:ext cx="232920" cy="328680"/>
            </p14:xfrm>
          </p:contentPart>
        </mc:Choice>
        <mc:Fallback xmlns="">
          <p:pic>
            <p:nvPicPr>
              <p:cNvPr id="4" name="Tinta 3">
                <a:extLst>
                  <a:ext uri="{FF2B5EF4-FFF2-40B4-BE49-F238E27FC236}">
                    <a16:creationId xmlns:a16="http://schemas.microsoft.com/office/drawing/2014/main" id="{03D0B401-F970-1EC4-8585-B9D9138FAC45}"/>
                  </a:ext>
                </a:extLst>
              </p:cNvPr>
              <p:cNvPicPr/>
              <p:nvPr/>
            </p:nvPicPr>
            <p:blipFill>
              <a:blip r:embed="rId49"/>
              <a:stretch>
                <a:fillRect/>
              </a:stretch>
            </p:blipFill>
            <p:spPr>
              <a:xfrm>
                <a:off x="8412720" y="6426251"/>
                <a:ext cx="268560" cy="364320"/>
              </a:xfrm>
              <a:prstGeom prst="rect">
                <a:avLst/>
              </a:prstGeom>
            </p:spPr>
          </p:pic>
        </mc:Fallback>
      </mc:AlternateContent>
    </p:spTree>
    <p:extLst>
      <p:ext uri="{BB962C8B-B14F-4D97-AF65-F5344CB8AC3E}">
        <p14:creationId xmlns:p14="http://schemas.microsoft.com/office/powerpoint/2010/main" val="2636853589"/>
      </p:ext>
    </p:extLst>
  </p:cSld>
  <p:clrMapOvr>
    <a:masterClrMapping/>
  </p:clrMapOvr>
  <p:transition spd="slow">
    <p:strips dir="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Marcador de Posição de Conteúdo 2"/>
          <p:cNvSpPr>
            <a:spLocks noGrp="1"/>
          </p:cNvSpPr>
          <p:nvPr>
            <p:ph idx="1"/>
          </p:nvPr>
        </p:nvSpPr>
        <p:spPr>
          <a:xfrm>
            <a:off x="685800" y="980728"/>
            <a:ext cx="7772400" cy="5115272"/>
          </a:xfrm>
        </p:spPr>
        <p:txBody>
          <a:bodyPr/>
          <a:lstStyle/>
          <a:p>
            <a:pPr marL="0" indent="0">
              <a:buNone/>
              <a:defRPr/>
            </a:pPr>
            <a:r>
              <a:rPr lang="pt-PT" sz="2400" b="1" dirty="0"/>
              <a:t>3. A Lei Tutelar Educativa </a:t>
            </a:r>
          </a:p>
          <a:p>
            <a:pPr lvl="1">
              <a:defRPr/>
            </a:pPr>
            <a:r>
              <a:rPr lang="pt-PT" sz="2400" u="none" strike="noStrike" dirty="0">
                <a:effectLst/>
                <a:ea typeface="Times New Roman" panose="02020603050405020304" pitchFamily="18" charset="0"/>
              </a:rPr>
              <a:t>Problemáticas e desafios da intervenção tutelar educativa</a:t>
            </a:r>
            <a:endParaRPr lang="en-GB" sz="2400" u="none" strike="noStrike" dirty="0">
              <a:effectLst/>
              <a:ea typeface="Calibri" panose="020F0502020204030204" pitchFamily="34" charset="0"/>
            </a:endParaRPr>
          </a:p>
          <a:p>
            <a:pPr lvl="1">
              <a:defRPr/>
            </a:pPr>
            <a:r>
              <a:rPr lang="pt-PT" sz="2400" dirty="0">
                <a:ea typeface="+mn-ea"/>
                <a:cs typeface="+mn-cs"/>
              </a:rPr>
              <a:t>A</a:t>
            </a:r>
            <a:r>
              <a:rPr lang="pt-PT" sz="2400" b="1" dirty="0">
                <a:ea typeface="+mn-ea"/>
                <a:cs typeface="+mn-cs"/>
              </a:rPr>
              <a:t> </a:t>
            </a:r>
            <a:r>
              <a:rPr lang="pt-PT" sz="2400" dirty="0"/>
              <a:t>Lei n.º 166/99, de 14/09 e a sua primeira alteração - Lei n.º 4/2015, de 15/01) - </a:t>
            </a:r>
            <a:r>
              <a:rPr lang="en-GB" altLang="pt-PT" sz="2400" dirty="0" err="1"/>
              <a:t>Revisão</a:t>
            </a:r>
            <a:r>
              <a:rPr lang="en-GB" altLang="pt-PT" sz="2400" dirty="0"/>
              <a:t> </a:t>
            </a:r>
            <a:r>
              <a:rPr lang="en-GB" altLang="pt-PT" sz="2400" dirty="0" err="1"/>
              <a:t>cirúrgica</a:t>
            </a:r>
            <a:r>
              <a:rPr lang="en-GB" altLang="pt-PT" sz="2400" dirty="0"/>
              <a:t>?</a:t>
            </a:r>
            <a:endParaRPr lang="pt-PT" altLang="pt-PT" sz="2400" dirty="0"/>
          </a:p>
          <a:p>
            <a:pPr lvl="1">
              <a:defRPr/>
            </a:pPr>
            <a:endParaRPr lang="pt-PT" sz="2400" dirty="0"/>
          </a:p>
          <a:p>
            <a:pPr lvl="1">
              <a:defRPr/>
            </a:pPr>
            <a:r>
              <a:rPr lang="pt-PT" sz="2400" dirty="0"/>
              <a:t>A caminho de uma nova alteração legislativa?</a:t>
            </a:r>
          </a:p>
          <a:p>
            <a:endParaRPr lang="en-GB" altLang="pt-PT" dirty="0"/>
          </a:p>
          <a:p>
            <a:endParaRPr lang="en-GB"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8" name="Tinta 7">
                <a:extLst>
                  <a:ext uri="{FF2B5EF4-FFF2-40B4-BE49-F238E27FC236}">
                    <a16:creationId xmlns:a16="http://schemas.microsoft.com/office/drawing/2014/main" id="{626DEE70-477D-3A0D-6CC8-AABCA317CD4B}"/>
                  </a:ext>
                </a:extLst>
              </p14:cNvPr>
              <p14:cNvContentPartPr/>
              <p14:nvPr/>
            </p14:nvContentPartPr>
            <p14:xfrm>
              <a:off x="2699792" y="1844824"/>
              <a:ext cx="546120" cy="306360"/>
            </p14:xfrm>
          </p:contentPart>
        </mc:Choice>
        <mc:Fallback xmlns="">
          <p:pic>
            <p:nvPicPr>
              <p:cNvPr id="8" name="Tinta 7">
                <a:extLst>
                  <a:ext uri="{FF2B5EF4-FFF2-40B4-BE49-F238E27FC236}">
                    <a16:creationId xmlns:a16="http://schemas.microsoft.com/office/drawing/2014/main" id="{626DEE70-477D-3A0D-6CC8-AABCA317CD4B}"/>
                  </a:ext>
                </a:extLst>
              </p:cNvPr>
              <p:cNvPicPr/>
              <p:nvPr/>
            </p:nvPicPr>
            <p:blipFill>
              <a:blip r:embed="rId3"/>
              <a:stretch>
                <a:fillRect/>
              </a:stretch>
            </p:blipFill>
            <p:spPr>
              <a:xfrm>
                <a:off x="2682152" y="1827184"/>
                <a:ext cx="581760" cy="342000"/>
              </a:xfrm>
              <a:prstGeom prst="rect">
                <a:avLst/>
              </a:prstGeom>
            </p:spPr>
          </p:pic>
        </mc:Fallback>
      </mc:AlternateContent>
      <p:grpSp>
        <p:nvGrpSpPr>
          <p:cNvPr id="11" name="Agrupar 10">
            <a:extLst>
              <a:ext uri="{FF2B5EF4-FFF2-40B4-BE49-F238E27FC236}">
                <a16:creationId xmlns:a16="http://schemas.microsoft.com/office/drawing/2014/main" id="{9898BA80-9E39-5D31-2874-C66DC4CC0B1A}"/>
              </a:ext>
            </a:extLst>
          </p:cNvPr>
          <p:cNvGrpSpPr/>
          <p:nvPr/>
        </p:nvGrpSpPr>
        <p:grpSpPr>
          <a:xfrm>
            <a:off x="556071" y="2325174"/>
            <a:ext cx="638640" cy="316440"/>
            <a:chOff x="449871" y="3333812"/>
            <a:chExt cx="638640" cy="31644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9" name="Tinta 8">
                  <a:extLst>
                    <a:ext uri="{FF2B5EF4-FFF2-40B4-BE49-F238E27FC236}">
                      <a16:creationId xmlns:a16="http://schemas.microsoft.com/office/drawing/2014/main" id="{37EA4F37-939C-1B5A-73DB-5997C333F9E8}"/>
                    </a:ext>
                  </a:extLst>
                </p14:cNvPr>
                <p14:cNvContentPartPr/>
                <p14:nvPr/>
              </p14:nvContentPartPr>
              <p14:xfrm>
                <a:off x="449871" y="3399332"/>
                <a:ext cx="487440" cy="38160"/>
              </p14:xfrm>
            </p:contentPart>
          </mc:Choice>
          <mc:Fallback xmlns="">
            <p:pic>
              <p:nvPicPr>
                <p:cNvPr id="9" name="Tinta 8">
                  <a:extLst>
                    <a:ext uri="{FF2B5EF4-FFF2-40B4-BE49-F238E27FC236}">
                      <a16:creationId xmlns:a16="http://schemas.microsoft.com/office/drawing/2014/main" id="{37EA4F37-939C-1B5A-73DB-5997C333F9E8}"/>
                    </a:ext>
                  </a:extLst>
                </p:cNvPr>
                <p:cNvPicPr/>
                <p:nvPr/>
              </p:nvPicPr>
              <p:blipFill>
                <a:blip r:embed="rId5"/>
                <a:stretch>
                  <a:fillRect/>
                </a:stretch>
              </p:blipFill>
              <p:spPr>
                <a:xfrm>
                  <a:off x="431871" y="3381692"/>
                  <a:ext cx="523080" cy="73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0" name="Tinta 9">
                  <a:extLst>
                    <a:ext uri="{FF2B5EF4-FFF2-40B4-BE49-F238E27FC236}">
                      <a16:creationId xmlns:a16="http://schemas.microsoft.com/office/drawing/2014/main" id="{A8522DCE-DED6-1053-4897-F6F770CCADAA}"/>
                    </a:ext>
                  </a:extLst>
                </p14:cNvPr>
                <p14:cNvContentPartPr/>
                <p14:nvPr/>
              </p14:nvContentPartPr>
              <p14:xfrm>
                <a:off x="869271" y="3333812"/>
                <a:ext cx="219240" cy="316440"/>
              </p14:xfrm>
            </p:contentPart>
          </mc:Choice>
          <mc:Fallback xmlns="">
            <p:pic>
              <p:nvPicPr>
                <p:cNvPr id="10" name="Tinta 9">
                  <a:extLst>
                    <a:ext uri="{FF2B5EF4-FFF2-40B4-BE49-F238E27FC236}">
                      <a16:creationId xmlns:a16="http://schemas.microsoft.com/office/drawing/2014/main" id="{A8522DCE-DED6-1053-4897-F6F770CCADAA}"/>
                    </a:ext>
                  </a:extLst>
                </p:cNvPr>
                <p:cNvPicPr/>
                <p:nvPr/>
              </p:nvPicPr>
              <p:blipFill>
                <a:blip r:embed="rId7"/>
                <a:stretch>
                  <a:fillRect/>
                </a:stretch>
              </p:blipFill>
              <p:spPr>
                <a:xfrm>
                  <a:off x="851271" y="3316172"/>
                  <a:ext cx="254880" cy="352080"/>
                </a:xfrm>
                <a:prstGeom prst="rect">
                  <a:avLst/>
                </a:prstGeom>
              </p:spPr>
            </p:pic>
          </mc:Fallback>
        </mc:AlternateContent>
      </p:grpSp>
      <p:grpSp>
        <p:nvGrpSpPr>
          <p:cNvPr id="14" name="Agrupar 13">
            <a:extLst>
              <a:ext uri="{FF2B5EF4-FFF2-40B4-BE49-F238E27FC236}">
                <a16:creationId xmlns:a16="http://schemas.microsoft.com/office/drawing/2014/main" id="{CC81C2A5-1605-1942-4DEA-99A408193E98}"/>
              </a:ext>
            </a:extLst>
          </p:cNvPr>
          <p:cNvGrpSpPr/>
          <p:nvPr/>
        </p:nvGrpSpPr>
        <p:grpSpPr>
          <a:xfrm>
            <a:off x="565791" y="3538364"/>
            <a:ext cx="628920" cy="350640"/>
            <a:chOff x="538791" y="4126172"/>
            <a:chExt cx="628920" cy="35064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2" name="Tinta 11">
                  <a:extLst>
                    <a:ext uri="{FF2B5EF4-FFF2-40B4-BE49-F238E27FC236}">
                      <a16:creationId xmlns:a16="http://schemas.microsoft.com/office/drawing/2014/main" id="{56702C84-EFD1-B0F2-C21B-7590CE42D372}"/>
                    </a:ext>
                  </a:extLst>
                </p14:cNvPr>
                <p14:cNvContentPartPr/>
                <p14:nvPr/>
              </p14:nvContentPartPr>
              <p14:xfrm>
                <a:off x="538791" y="4229132"/>
                <a:ext cx="398160" cy="70920"/>
              </p14:xfrm>
            </p:contentPart>
          </mc:Choice>
          <mc:Fallback xmlns="">
            <p:pic>
              <p:nvPicPr>
                <p:cNvPr id="12" name="Tinta 11">
                  <a:extLst>
                    <a:ext uri="{FF2B5EF4-FFF2-40B4-BE49-F238E27FC236}">
                      <a16:creationId xmlns:a16="http://schemas.microsoft.com/office/drawing/2014/main" id="{56702C84-EFD1-B0F2-C21B-7590CE42D372}"/>
                    </a:ext>
                  </a:extLst>
                </p:cNvPr>
                <p:cNvPicPr/>
                <p:nvPr/>
              </p:nvPicPr>
              <p:blipFill>
                <a:blip r:embed="rId9"/>
                <a:stretch>
                  <a:fillRect/>
                </a:stretch>
              </p:blipFill>
              <p:spPr>
                <a:xfrm>
                  <a:off x="521151" y="4211492"/>
                  <a:ext cx="433800" cy="10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3" name="Tinta 12">
                  <a:extLst>
                    <a:ext uri="{FF2B5EF4-FFF2-40B4-BE49-F238E27FC236}">
                      <a16:creationId xmlns:a16="http://schemas.microsoft.com/office/drawing/2014/main" id="{286F42BD-9CC1-0F09-CD80-F9DDD14854E9}"/>
                    </a:ext>
                  </a:extLst>
                </p14:cNvPr>
                <p14:cNvContentPartPr/>
                <p14:nvPr/>
              </p14:nvContentPartPr>
              <p14:xfrm>
                <a:off x="875391" y="4126172"/>
                <a:ext cx="292320" cy="350640"/>
              </p14:xfrm>
            </p:contentPart>
          </mc:Choice>
          <mc:Fallback xmlns="">
            <p:pic>
              <p:nvPicPr>
                <p:cNvPr id="13" name="Tinta 12">
                  <a:extLst>
                    <a:ext uri="{FF2B5EF4-FFF2-40B4-BE49-F238E27FC236}">
                      <a16:creationId xmlns:a16="http://schemas.microsoft.com/office/drawing/2014/main" id="{286F42BD-9CC1-0F09-CD80-F9DDD14854E9}"/>
                    </a:ext>
                  </a:extLst>
                </p:cNvPr>
                <p:cNvPicPr/>
                <p:nvPr/>
              </p:nvPicPr>
              <p:blipFill>
                <a:blip r:embed="rId11"/>
                <a:stretch>
                  <a:fillRect/>
                </a:stretch>
              </p:blipFill>
              <p:spPr>
                <a:xfrm>
                  <a:off x="857751" y="4108532"/>
                  <a:ext cx="327960" cy="386280"/>
                </a:xfrm>
                <a:prstGeom prst="rect">
                  <a:avLst/>
                </a:prstGeom>
              </p:spPr>
            </p:pic>
          </mc:Fallback>
        </mc:AlternateContent>
      </p:grpSp>
    </p:spTree>
  </p:cSld>
  <p:clrMapOvr>
    <a:masterClrMapping/>
  </p:clrMapOvr>
  <p:transition spd="slow">
    <p:strips dir="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ítulo 1"/>
          <p:cNvSpPr>
            <a:spLocks noGrp="1"/>
          </p:cNvSpPr>
          <p:nvPr>
            <p:ph type="title"/>
          </p:nvPr>
        </p:nvSpPr>
        <p:spPr/>
        <p:txBody>
          <a:bodyPr/>
          <a:lstStyle/>
          <a:p>
            <a:r>
              <a:rPr lang="pt-PT" altLang="pt-PT" dirty="0"/>
              <a:t>Intervenção tutelar educativa</a:t>
            </a:r>
          </a:p>
        </p:txBody>
      </p:sp>
      <p:sp>
        <p:nvSpPr>
          <p:cNvPr id="64515" name="Marcador de Posição de Conteúdo 2"/>
          <p:cNvSpPr>
            <a:spLocks noGrp="1"/>
          </p:cNvSpPr>
          <p:nvPr>
            <p:ph idx="1"/>
          </p:nvPr>
        </p:nvSpPr>
        <p:spPr/>
        <p:txBody>
          <a:bodyPr/>
          <a:lstStyle/>
          <a:p>
            <a:pPr marL="0" indent="0">
              <a:buFontTx/>
              <a:buNone/>
            </a:pPr>
            <a:r>
              <a:rPr lang="pt-PT" altLang="pt-PT" sz="9600" b="1">
                <a:solidFill>
                  <a:srgbClr val="FF0000"/>
                </a:solidFill>
              </a:rPr>
              <a:t>4 </a:t>
            </a:r>
            <a:r>
              <a:rPr lang="pt-PT" altLang="pt-PT" b="1"/>
              <a:t>PRESSUPOSTOS DE APLICAÇÃO DE UMA MEDIDA TUTELAR EDUCATIVA:</a:t>
            </a:r>
            <a:br>
              <a:rPr lang="pt-PT" altLang="pt-PT" b="1"/>
            </a:br>
            <a:endParaRPr lang="pt-PT" altLang="pt-PT"/>
          </a:p>
        </p:txBody>
      </p:sp>
      <p:sp>
        <p:nvSpPr>
          <p:cNvPr id="20484" name="Marcador de Posição do Rodapé 3"/>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a:p>
        </p:txBody>
      </p:sp>
    </p:spTree>
    <p:extLst>
      <p:ext uri="{BB962C8B-B14F-4D97-AF65-F5344CB8AC3E}">
        <p14:creationId xmlns:p14="http://schemas.microsoft.com/office/powerpoint/2010/main" val="512101191"/>
      </p:ext>
    </p:extLst>
  </p:cSld>
  <p:clrMapOvr>
    <a:masterClrMapping/>
  </p:clrMapOvr>
  <p:transition spd="slow">
    <p:strips dir="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Posição do Rodapé 2"/>
          <p:cNvSpPr>
            <a:spLocks noGrp="1"/>
          </p:cNvSpPr>
          <p:nvPr>
            <p:ph type="ftr" sz="quarter" idx="11"/>
          </p:nvPr>
        </p:nvSpPr>
        <p:spPr>
          <a:xfrm>
            <a:off x="3708400" y="6172200"/>
            <a:ext cx="2895600" cy="457200"/>
          </a:xfrm>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a:p>
        </p:txBody>
      </p:sp>
      <p:sp>
        <p:nvSpPr>
          <p:cNvPr id="65539" name="Text Box 2"/>
          <p:cNvSpPr txBox="1">
            <a:spLocks noChangeArrowheads="1"/>
          </p:cNvSpPr>
          <p:nvPr/>
        </p:nvSpPr>
        <p:spPr bwMode="auto">
          <a:xfrm>
            <a:off x="1200150" y="57150"/>
            <a:ext cx="7427913" cy="830263"/>
          </a:xfrm>
          <a:prstGeom prst="rect">
            <a:avLst/>
          </a:prstGeom>
          <a:solidFill>
            <a:schemeClr val="bg2"/>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pt-PT" altLang="pt-PT" sz="2400" b="1"/>
              <a:t>4 PRESSUPOSTOS PARA A APLICAÇÃO DE UMA MEDIDA TUTELAR EDUCATIVA:</a:t>
            </a:r>
          </a:p>
        </p:txBody>
      </p:sp>
      <p:sp>
        <p:nvSpPr>
          <p:cNvPr id="65540" name="Text Box 5"/>
          <p:cNvSpPr txBox="1">
            <a:spLocks noChangeArrowheads="1"/>
          </p:cNvSpPr>
          <p:nvPr/>
        </p:nvSpPr>
        <p:spPr bwMode="auto">
          <a:xfrm>
            <a:off x="1905000" y="1873250"/>
            <a:ext cx="6934200" cy="708025"/>
          </a:xfrm>
          <a:prstGeom prst="rect">
            <a:avLst/>
          </a:prstGeom>
          <a:solidFill>
            <a:schemeClr val="bg2"/>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pt-PT" altLang="pt-PT" sz="2000" b="1" dirty="0"/>
              <a:t>Prova da prática, por menor entre os 12 e os 16 anos, de um facto qualificado pela lei como crime. – </a:t>
            </a:r>
            <a:r>
              <a:rPr lang="pt-PT" altLang="pt-PT" sz="2000" b="1" dirty="0" err="1"/>
              <a:t>art</a:t>
            </a:r>
            <a:r>
              <a:rPr lang="pt-PT" altLang="pt-PT" sz="2000" b="1" dirty="0"/>
              <a:t> 1.º </a:t>
            </a:r>
          </a:p>
        </p:txBody>
      </p:sp>
      <p:sp>
        <p:nvSpPr>
          <p:cNvPr id="65541" name="Text Box 7"/>
          <p:cNvSpPr txBox="1">
            <a:spLocks noChangeArrowheads="1"/>
          </p:cNvSpPr>
          <p:nvPr/>
        </p:nvSpPr>
        <p:spPr bwMode="auto">
          <a:xfrm>
            <a:off x="1906588" y="2819400"/>
            <a:ext cx="6934200" cy="1015663"/>
          </a:xfrm>
          <a:prstGeom prst="rect">
            <a:avLst/>
          </a:prstGeom>
          <a:solidFill>
            <a:schemeClr val="bg2"/>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pt-PT" altLang="pt-PT" sz="2000" b="1" dirty="0"/>
              <a:t>Necessidade de educação do menor  para o direito, “subsistente no momento da decisão”. </a:t>
            </a:r>
            <a:r>
              <a:rPr lang="pt-PT" altLang="pt-PT" sz="2000" b="1" dirty="0" err="1"/>
              <a:t>Art</a:t>
            </a:r>
            <a:r>
              <a:rPr lang="pt-PT" altLang="pt-PT" sz="2000" b="1" dirty="0"/>
              <a:t>.  7.º, n.º1, parte final</a:t>
            </a:r>
          </a:p>
        </p:txBody>
      </p:sp>
      <p:sp>
        <p:nvSpPr>
          <p:cNvPr id="65542" name="Text Box 10"/>
          <p:cNvSpPr txBox="1">
            <a:spLocks noChangeArrowheads="1"/>
          </p:cNvSpPr>
          <p:nvPr/>
        </p:nvSpPr>
        <p:spPr bwMode="auto">
          <a:xfrm>
            <a:off x="1905000" y="4097338"/>
            <a:ext cx="6858000" cy="708025"/>
          </a:xfrm>
          <a:prstGeom prst="rect">
            <a:avLst/>
          </a:prstGeom>
          <a:solidFill>
            <a:schemeClr val="bg2"/>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pt-PT" altLang="pt-PT" sz="2000" b="1" dirty="0"/>
              <a:t>Não ter o menor completado 18 anos até à data da decisão em 1ª instância. – art.º 28.º, 2, al. a</a:t>
            </a:r>
          </a:p>
        </p:txBody>
      </p:sp>
      <p:sp>
        <p:nvSpPr>
          <p:cNvPr id="65543" name="Text Box 12"/>
          <p:cNvSpPr txBox="1">
            <a:spLocks noChangeArrowheads="1"/>
          </p:cNvSpPr>
          <p:nvPr/>
        </p:nvSpPr>
        <p:spPr bwMode="auto">
          <a:xfrm>
            <a:off x="1905000" y="5105400"/>
            <a:ext cx="6781800" cy="1044575"/>
          </a:xfrm>
          <a:prstGeom prst="rect">
            <a:avLst/>
          </a:prstGeom>
          <a:solidFill>
            <a:schemeClr val="bg2"/>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pt-PT" altLang="pt-PT" sz="2000" b="1" dirty="0"/>
              <a:t>Não ter sido “aplicada pena de prisão </a:t>
            </a:r>
            <a:r>
              <a:rPr lang="pt-PT" altLang="pt-PT" sz="2000" b="1" dirty="0" err="1"/>
              <a:t>efectiva</a:t>
            </a:r>
            <a:r>
              <a:rPr lang="pt-PT" altLang="pt-PT" sz="2000" b="1" dirty="0"/>
              <a:t>, em processo penal, por crime praticado por menor com idade compreendida entre os 16 e os 18 anos” </a:t>
            </a:r>
            <a:r>
              <a:rPr lang="pt-PT" altLang="pt-PT" sz="2000" b="1"/>
              <a:t>– art.º 28, 2, b).</a:t>
            </a:r>
          </a:p>
        </p:txBody>
      </p:sp>
      <p:sp>
        <p:nvSpPr>
          <p:cNvPr id="65544" name="Fluxograma: conexão 1"/>
          <p:cNvSpPr>
            <a:spLocks noChangeArrowheads="1"/>
          </p:cNvSpPr>
          <p:nvPr/>
        </p:nvSpPr>
        <p:spPr bwMode="auto">
          <a:xfrm>
            <a:off x="1619250" y="2133600"/>
            <a:ext cx="144463" cy="187325"/>
          </a:xfrm>
          <a:prstGeom prst="flowChartConnector">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65545" name="Fluxograma: conexão 13"/>
          <p:cNvSpPr>
            <a:spLocks noChangeArrowheads="1"/>
          </p:cNvSpPr>
          <p:nvPr/>
        </p:nvSpPr>
        <p:spPr bwMode="auto">
          <a:xfrm>
            <a:off x="1619250" y="3173413"/>
            <a:ext cx="144463" cy="187325"/>
          </a:xfrm>
          <a:prstGeom prst="flowChartConnector">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65546" name="Fluxograma: conexão 14"/>
          <p:cNvSpPr>
            <a:spLocks noChangeArrowheads="1"/>
          </p:cNvSpPr>
          <p:nvPr/>
        </p:nvSpPr>
        <p:spPr bwMode="auto">
          <a:xfrm>
            <a:off x="1619250" y="4357688"/>
            <a:ext cx="144463" cy="187325"/>
          </a:xfrm>
          <a:prstGeom prst="flowChartConnector">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65547" name="Fluxograma: conexão 15"/>
          <p:cNvSpPr>
            <a:spLocks noChangeArrowheads="1"/>
          </p:cNvSpPr>
          <p:nvPr/>
        </p:nvSpPr>
        <p:spPr bwMode="auto">
          <a:xfrm>
            <a:off x="1619250" y="5627688"/>
            <a:ext cx="144463" cy="187325"/>
          </a:xfrm>
          <a:prstGeom prst="flowChartConnector">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Tree>
  </p:cSld>
  <p:clrMapOvr>
    <a:masterClrMapping/>
  </p:clrMapOvr>
  <p:transition spd="slow">
    <p:strips dir="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ítulo 1"/>
          <p:cNvSpPr>
            <a:spLocks noGrp="1"/>
          </p:cNvSpPr>
          <p:nvPr>
            <p:ph type="title"/>
          </p:nvPr>
        </p:nvSpPr>
        <p:spPr>
          <a:xfrm>
            <a:off x="395288" y="0"/>
            <a:ext cx="7772400" cy="1752600"/>
          </a:xfrm>
        </p:spPr>
        <p:txBody>
          <a:bodyPr/>
          <a:lstStyle/>
          <a:p>
            <a:br>
              <a:rPr lang="pt-PT" altLang="pt-PT" b="1"/>
            </a:br>
            <a:r>
              <a:rPr lang="pt-PT" altLang="pt-PT" sz="8800" b="1">
                <a:solidFill>
                  <a:srgbClr val="FF0000"/>
                </a:solidFill>
              </a:rPr>
              <a:t>1</a:t>
            </a:r>
            <a:r>
              <a:rPr lang="pt-PT" altLang="pt-PT" b="1"/>
              <a:t> PRESSUPOSTO </a:t>
            </a:r>
            <a:endParaRPr lang="pt-PT" altLang="pt-PT"/>
          </a:p>
        </p:txBody>
      </p:sp>
      <p:sp>
        <p:nvSpPr>
          <p:cNvPr id="66563" name="Marcador de Posição de Conteúdo 2"/>
          <p:cNvSpPr>
            <a:spLocks noGrp="1"/>
          </p:cNvSpPr>
          <p:nvPr>
            <p:ph idx="1"/>
          </p:nvPr>
        </p:nvSpPr>
        <p:spPr/>
        <p:txBody>
          <a:bodyPr/>
          <a:lstStyle/>
          <a:p>
            <a:endParaRPr lang="pt-PT" altLang="pt-PT"/>
          </a:p>
        </p:txBody>
      </p:sp>
      <p:sp>
        <p:nvSpPr>
          <p:cNvPr id="22532" name="Marcador de Posição do Rodapé 2"/>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a:p>
        </p:txBody>
      </p:sp>
      <p:sp>
        <p:nvSpPr>
          <p:cNvPr id="47109" name="Text Box 3"/>
          <p:cNvSpPr txBox="1">
            <a:spLocks noChangeArrowheads="1"/>
          </p:cNvSpPr>
          <p:nvPr/>
        </p:nvSpPr>
        <p:spPr bwMode="auto">
          <a:xfrm>
            <a:off x="684213" y="1828800"/>
            <a:ext cx="7840662" cy="4278313"/>
          </a:xfrm>
          <a:prstGeom prst="rect">
            <a:avLst/>
          </a:prstGeom>
          <a:solidFill>
            <a:schemeClr val="bg2"/>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pt-PT" altLang="pt-PT" dirty="0"/>
              <a:t>	A  notícia da “prática, por menor com idade compreendida entre os 12 e os 16 anos, de </a:t>
            </a:r>
            <a:r>
              <a:rPr lang="pt-PT" altLang="pt-PT" b="1" dirty="0">
                <a:solidFill>
                  <a:schemeClr val="accent3"/>
                </a:solidFill>
              </a:rPr>
              <a:t>facto qualificado pela lei como crime</a:t>
            </a:r>
            <a:r>
              <a:rPr lang="pt-PT" altLang="pt-PT" dirty="0"/>
              <a:t>” – art.º 1.º da LTE – 			</a:t>
            </a:r>
          </a:p>
          <a:p>
            <a:pPr>
              <a:spcBef>
                <a:spcPct val="50000"/>
              </a:spcBef>
              <a:buFontTx/>
              <a:buNone/>
              <a:defRPr/>
            </a:pPr>
            <a:r>
              <a:rPr lang="pt-PT" altLang="pt-PT" dirty="0"/>
              <a:t>	</a:t>
            </a:r>
            <a:r>
              <a:rPr lang="pt-PT" altLang="pt-PT" b="1" dirty="0">
                <a:solidFill>
                  <a:schemeClr val="accent3"/>
                </a:solidFill>
              </a:rPr>
              <a:t>independentemente do facto poder 	constituir um crime semipúblico ou 	particular em sentido estrito</a:t>
            </a:r>
            <a:r>
              <a:rPr lang="pt-PT" altLang="pt-PT" dirty="0">
                <a:solidFill>
                  <a:schemeClr val="accent3"/>
                </a:solidFill>
              </a:rPr>
              <a:t> </a:t>
            </a:r>
            <a:r>
              <a:rPr lang="pt-PT" altLang="pt-PT" dirty="0"/>
              <a:t>(Lei n.º 	4/2015, de 15/01)				</a:t>
            </a:r>
          </a:p>
        </p:txBody>
      </p:sp>
      <p:sp>
        <p:nvSpPr>
          <p:cNvPr id="66566" name="Seta para baixo 3"/>
          <p:cNvSpPr>
            <a:spLocks noChangeArrowheads="1"/>
          </p:cNvSpPr>
          <p:nvPr/>
        </p:nvSpPr>
        <p:spPr bwMode="auto">
          <a:xfrm>
            <a:off x="6443663" y="5589588"/>
            <a:ext cx="504825" cy="517525"/>
          </a:xfrm>
          <a:prstGeom prst="downArrow">
            <a:avLst>
              <a:gd name="adj1" fmla="val 50000"/>
              <a:gd name="adj2" fmla="val 4988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Tree>
  </p:cSld>
  <p:clrMapOvr>
    <a:masterClrMapping/>
  </p:clrMapOvr>
  <p:transition spd="slow">
    <p:strips dir="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Marcador de Posição de Conteúdo 2"/>
          <p:cNvSpPr>
            <a:spLocks noGrp="1"/>
          </p:cNvSpPr>
          <p:nvPr>
            <p:ph idx="1"/>
          </p:nvPr>
        </p:nvSpPr>
        <p:spPr>
          <a:xfrm>
            <a:off x="685800" y="404813"/>
            <a:ext cx="7772400" cy="6453187"/>
          </a:xfrm>
        </p:spPr>
        <p:txBody>
          <a:bodyPr/>
          <a:lstStyle/>
          <a:p>
            <a:pPr marL="0" indent="0">
              <a:buFontTx/>
              <a:buNone/>
            </a:pPr>
            <a:r>
              <a:rPr lang="pt-PT" altLang="pt-PT" b="1"/>
              <a:t>Versão da lei anterior (art.º 72.º, n.º2 foi revogado): </a:t>
            </a:r>
          </a:p>
          <a:p>
            <a:pPr marL="0" indent="0">
              <a:buFontTx/>
              <a:buNone/>
            </a:pPr>
            <a:r>
              <a:rPr lang="pt-PT" altLang="pt-PT" b="1"/>
              <a:t>“Se o facto for qualificado como crime</a:t>
            </a:r>
          </a:p>
          <a:p>
            <a:pPr marL="0" indent="0">
              <a:buFontTx/>
              <a:buNone/>
            </a:pPr>
            <a:r>
              <a:rPr lang="pt-PT" altLang="pt-PT" b="1"/>
              <a:t>cujo procedimento depende de queixa ou de acusação particular, a legitimidade para a denúncia cabe ao ofendido”.</a:t>
            </a:r>
          </a:p>
          <a:p>
            <a:pPr marL="0" indent="0" algn="just">
              <a:buFontTx/>
              <a:buNone/>
            </a:pPr>
            <a:endParaRPr lang="pt-PT" altLang="pt-PT" b="1"/>
          </a:p>
          <a:p>
            <a:pPr marL="0" indent="0" algn="just">
              <a:buFontTx/>
              <a:buNone/>
            </a:pPr>
            <a:r>
              <a:rPr lang="pt-PT" altLang="pt-PT" b="1"/>
              <a:t>Válvula de segurança: v. art.º 87.º, n.º 2 (Lei 4/2015) - </a:t>
            </a:r>
            <a:r>
              <a:rPr lang="pt-PT" altLang="pt-PT" sz="2000"/>
              <a:t>O Ministério Público pode ainda determinar o arquivamento do inquérito quando, tratando-se de facto qualificado pela lei como crime de natureza semipública ou particular, </a:t>
            </a:r>
            <a:r>
              <a:rPr lang="pt-PT" altLang="pt-PT" sz="2000" u="sng">
                <a:solidFill>
                  <a:srgbClr val="FF0000"/>
                </a:solidFill>
              </a:rPr>
              <a:t>o ofendido manifeste no processo oposição ao seu prosseguimento, invocando fundamento especialmente relevante. </a:t>
            </a:r>
            <a:endParaRPr lang="pt-PT" altLang="pt-PT" sz="2000" b="1" u="sng">
              <a:solidFill>
                <a:srgbClr val="FF0000"/>
              </a:solidFill>
            </a:endParaRPr>
          </a:p>
          <a:p>
            <a:pPr marL="0" indent="0">
              <a:buFontTx/>
              <a:buNone/>
            </a:pPr>
            <a:endParaRPr lang="pt-PT" altLang="pt-PT" sz="2000"/>
          </a:p>
        </p:txBody>
      </p:sp>
      <p:sp>
        <p:nvSpPr>
          <p:cNvPr id="67587" name="Raio 1"/>
          <p:cNvSpPr>
            <a:spLocks noChangeArrowheads="1"/>
          </p:cNvSpPr>
          <p:nvPr/>
        </p:nvSpPr>
        <p:spPr bwMode="auto">
          <a:xfrm>
            <a:off x="755650" y="3789363"/>
            <a:ext cx="1152525" cy="576262"/>
          </a:xfrm>
          <a:prstGeom prst="lightningBol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Tree>
  </p:cSld>
  <p:clrMapOvr>
    <a:masterClrMapping/>
  </p:clrMapOvr>
  <p:transition spd="slow">
    <p:strips dir="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ítulo 1"/>
          <p:cNvSpPr>
            <a:spLocks noGrp="1"/>
          </p:cNvSpPr>
          <p:nvPr>
            <p:ph type="title"/>
          </p:nvPr>
        </p:nvSpPr>
        <p:spPr>
          <a:xfrm>
            <a:off x="395288" y="0"/>
            <a:ext cx="7772400" cy="1752600"/>
          </a:xfrm>
        </p:spPr>
        <p:txBody>
          <a:bodyPr/>
          <a:lstStyle/>
          <a:p>
            <a:br>
              <a:rPr lang="pt-PT" altLang="pt-PT" b="1"/>
            </a:br>
            <a:r>
              <a:rPr lang="pt-PT" altLang="pt-PT" sz="8800" b="1">
                <a:solidFill>
                  <a:srgbClr val="FF0000"/>
                </a:solidFill>
              </a:rPr>
              <a:t>2</a:t>
            </a:r>
            <a:r>
              <a:rPr lang="pt-PT" altLang="pt-PT" b="1"/>
              <a:t> PRESSUPOSTO </a:t>
            </a:r>
            <a:endParaRPr lang="pt-PT" altLang="pt-PT"/>
          </a:p>
        </p:txBody>
      </p:sp>
      <p:sp>
        <p:nvSpPr>
          <p:cNvPr id="69635" name="Marcador de Posição de Conteúdo 2"/>
          <p:cNvSpPr>
            <a:spLocks noGrp="1"/>
          </p:cNvSpPr>
          <p:nvPr>
            <p:ph idx="1"/>
          </p:nvPr>
        </p:nvSpPr>
        <p:spPr/>
        <p:txBody>
          <a:bodyPr/>
          <a:lstStyle/>
          <a:p>
            <a:endParaRPr lang="pt-PT" altLang="pt-PT"/>
          </a:p>
        </p:txBody>
      </p:sp>
      <p:sp>
        <p:nvSpPr>
          <p:cNvPr id="25604" name="Marcador de Posição do Rodapé 2"/>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a:p>
        </p:txBody>
      </p:sp>
      <p:sp>
        <p:nvSpPr>
          <p:cNvPr id="69637" name="Text Box 3"/>
          <p:cNvSpPr txBox="1">
            <a:spLocks noChangeArrowheads="1"/>
          </p:cNvSpPr>
          <p:nvPr/>
        </p:nvSpPr>
        <p:spPr bwMode="auto">
          <a:xfrm>
            <a:off x="827088" y="1828800"/>
            <a:ext cx="7697787" cy="2308225"/>
          </a:xfrm>
          <a:prstGeom prst="rect">
            <a:avLst/>
          </a:prstGeom>
          <a:solidFill>
            <a:schemeClr val="bg2"/>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pt-PT" altLang="pt-PT" b="1"/>
              <a:t>Necessidade de educação do menor  para o direito “subsistente no momento da decisão”</a:t>
            </a:r>
          </a:p>
          <a:p>
            <a:pPr>
              <a:spcBef>
                <a:spcPct val="50000"/>
              </a:spcBef>
              <a:buFontTx/>
              <a:buNone/>
            </a:pPr>
            <a:r>
              <a:rPr lang="pt-PT" altLang="pt-PT"/>
              <a:t>		</a:t>
            </a:r>
          </a:p>
        </p:txBody>
      </p:sp>
    </p:spTree>
  </p:cSld>
  <p:clrMapOvr>
    <a:masterClrMapping/>
  </p:clrMapOvr>
  <p:transition spd="slow">
    <p:strips dir="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ítulo 1"/>
          <p:cNvSpPr>
            <a:spLocks noGrp="1"/>
          </p:cNvSpPr>
          <p:nvPr>
            <p:ph type="title"/>
          </p:nvPr>
        </p:nvSpPr>
        <p:spPr/>
        <p:txBody>
          <a:bodyPr/>
          <a:lstStyle/>
          <a:p>
            <a:endParaRPr lang="pt-PT" altLang="pt-PT"/>
          </a:p>
        </p:txBody>
      </p:sp>
      <p:sp>
        <p:nvSpPr>
          <p:cNvPr id="3" name="Marcador de Posição de Conteúdo 2"/>
          <p:cNvSpPr>
            <a:spLocks noGrp="1"/>
          </p:cNvSpPr>
          <p:nvPr>
            <p:ph idx="1"/>
          </p:nvPr>
        </p:nvSpPr>
        <p:spPr>
          <a:xfrm>
            <a:off x="685800" y="620713"/>
            <a:ext cx="7772400" cy="6121400"/>
          </a:xfrm>
        </p:spPr>
        <p:txBody>
          <a:bodyPr/>
          <a:lstStyle/>
          <a:p>
            <a:pPr>
              <a:defRPr/>
            </a:pPr>
            <a:r>
              <a:rPr lang="pt-PT" dirty="0"/>
              <a:t>Ou seja – a prática do facto revela-se apenas “sintomática” </a:t>
            </a:r>
          </a:p>
          <a:p>
            <a:pPr marL="0" indent="0">
              <a:buFontTx/>
              <a:buNone/>
              <a:defRPr/>
            </a:pPr>
            <a:endParaRPr lang="pt-PT" dirty="0"/>
          </a:p>
          <a:p>
            <a:pPr marL="0" indent="0" algn="just">
              <a:buFontTx/>
              <a:buNone/>
              <a:defRPr/>
            </a:pPr>
            <a:r>
              <a:rPr lang="pt-PT" dirty="0"/>
              <a:t>É preciso investigar (concretizar) se existe uma necessidade de educação do menor para o respeito pelos valores mínimos essenciais à vida em comunidade (“educação do menor para o direito”) – </a:t>
            </a:r>
            <a:r>
              <a:rPr lang="pt-PT" u="sng" dirty="0"/>
              <a:t>princípio da necessidade </a:t>
            </a:r>
          </a:p>
          <a:p>
            <a:pPr marL="0" indent="0" algn="just">
              <a:buFontTx/>
              <a:buNone/>
              <a:defRPr/>
            </a:pPr>
            <a:r>
              <a:rPr lang="pt-PT" dirty="0"/>
              <a:t>			enquanto elemento-chave do 			sistema</a:t>
            </a:r>
          </a:p>
        </p:txBody>
      </p:sp>
      <p:sp>
        <p:nvSpPr>
          <p:cNvPr id="26628" name="Marcador de Posição do Rodapé 3"/>
          <p:cNvSpPr>
            <a:spLocks noGrp="1"/>
          </p:cNvSpPr>
          <p:nvPr>
            <p:ph type="ftr" sz="quarter" idx="11"/>
          </p:nvPr>
        </p:nvSpPr>
        <p:spPr/>
        <p:txBody>
          <a:bodyPr/>
          <a:lstStyle>
            <a:lvl1pPr algn="ctr" eaLnBrk="0" hangingPunct="0">
              <a:defRPr sz="2000">
                <a:solidFill>
                  <a:schemeClr val="tx1"/>
                </a:solidFill>
                <a:latin typeface="Times New Roman" pitchFamily="18" charset="0"/>
              </a:defRPr>
            </a:lvl1pPr>
            <a:lvl2pPr marL="742950" indent="-285750" algn="ctr" eaLnBrk="0" hangingPunct="0">
              <a:defRPr sz="2000">
                <a:solidFill>
                  <a:schemeClr val="tx1"/>
                </a:solidFill>
                <a:latin typeface="Times New Roman" pitchFamily="18" charset="0"/>
              </a:defRPr>
            </a:lvl2pPr>
            <a:lvl3pPr marL="1143000" indent="-228600" algn="ctr" eaLnBrk="0" hangingPunct="0">
              <a:defRPr sz="2000">
                <a:solidFill>
                  <a:schemeClr val="tx1"/>
                </a:solidFill>
                <a:latin typeface="Times New Roman" pitchFamily="18" charset="0"/>
              </a:defRPr>
            </a:lvl3pPr>
            <a:lvl4pPr marL="1600200" indent="-228600" algn="ctr" eaLnBrk="0" hangingPunct="0">
              <a:defRPr sz="2000">
                <a:solidFill>
                  <a:schemeClr val="tx1"/>
                </a:solidFill>
                <a:latin typeface="Times New Roman" pitchFamily="18" charset="0"/>
              </a:defRPr>
            </a:lvl4pPr>
            <a:lvl5pPr marL="2057400" indent="-228600" algn="ctr"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defRPr/>
            </a:pPr>
            <a:endParaRPr lang="pt-PT" altLang="pt-PT" sz="1400"/>
          </a:p>
        </p:txBody>
      </p:sp>
      <p:sp>
        <p:nvSpPr>
          <p:cNvPr id="70661" name="Seta para baixo 4"/>
          <p:cNvSpPr>
            <a:spLocks noChangeArrowheads="1"/>
          </p:cNvSpPr>
          <p:nvPr/>
        </p:nvSpPr>
        <p:spPr bwMode="auto">
          <a:xfrm>
            <a:off x="1736725" y="1628775"/>
            <a:ext cx="485775" cy="546100"/>
          </a:xfrm>
          <a:prstGeom prst="downArrow">
            <a:avLst>
              <a:gd name="adj1" fmla="val 50000"/>
              <a:gd name="adj2" fmla="val 4986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Tree>
  </p:cSld>
  <p:clrMapOvr>
    <a:masterClrMapping/>
  </p:clrMapOvr>
  <p:transition spd="slow">
    <p:strips dir="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571D59-274D-B172-27F6-DB5C303230FB}"/>
              </a:ext>
            </a:extLst>
          </p:cNvPr>
          <p:cNvSpPr>
            <a:spLocks noGrp="1"/>
          </p:cNvSpPr>
          <p:nvPr>
            <p:ph type="title"/>
          </p:nvPr>
        </p:nvSpPr>
        <p:spPr>
          <a:xfrm>
            <a:off x="667653" y="332656"/>
            <a:ext cx="7772400" cy="1503040"/>
          </a:xfrm>
        </p:spPr>
        <p:txBody>
          <a:bodyPr/>
          <a:lstStyle/>
          <a:p>
            <a:r>
              <a:rPr lang="pt-PT" altLang="pt-PT" sz="4400" dirty="0">
                <a:latin typeface="+mj-lt"/>
              </a:rPr>
              <a:t> </a:t>
            </a:r>
            <a:r>
              <a:rPr lang="pt-PT" altLang="pt-PT" sz="2800" dirty="0">
                <a:latin typeface="+mj-lt"/>
              </a:rPr>
              <a:t>Algumas notas</a:t>
            </a:r>
            <a:r>
              <a:rPr lang="pt-PT" altLang="pt-PT" sz="2800" dirty="0">
                <a:latin typeface="+mj-lt"/>
                <a:hlinkClick r:id="rId2">
                  <a:extLst>
                    <a:ext uri="{A12FA001-AC4F-418D-AE19-62706E023703}">
                      <ahyp:hlinkClr xmlns:ahyp="http://schemas.microsoft.com/office/drawing/2018/hyperlinkcolor" val="tx"/>
                    </a:ext>
                  </a:extLst>
                </a:hlinkClick>
              </a:rPr>
              <a:t>….</a:t>
            </a:r>
            <a:br>
              <a:rPr lang="pt-PT" altLang="pt-PT" sz="4400" dirty="0">
                <a:latin typeface="+mj-lt"/>
                <a:hlinkClick r:id="rId2">
                  <a:extLst>
                    <a:ext uri="{A12FA001-AC4F-418D-AE19-62706E023703}">
                      <ahyp:hlinkClr xmlns:ahyp="http://schemas.microsoft.com/office/drawing/2018/hyperlinkcolor" val="tx"/>
                    </a:ext>
                  </a:extLst>
                </a:hlinkClick>
              </a:rPr>
            </a:br>
            <a:r>
              <a:rPr lang="pt-PT" sz="1800" b="0" i="0" u="none" strike="noStrike" dirty="0">
                <a:solidFill>
                  <a:schemeClr val="tx1"/>
                </a:solidFill>
                <a:effectLst/>
                <a:latin typeface="+mj-lt"/>
                <a:hlinkClick r:id="rId2">
                  <a:extLst>
                    <a:ext uri="{A12FA001-AC4F-418D-AE19-62706E023703}">
                      <ahyp:hlinkClr xmlns:ahyp="http://schemas.microsoft.com/office/drawing/2018/hyperlinkcolor" val="tx"/>
                    </a:ext>
                  </a:extLst>
                </a:hlinkClick>
              </a:rPr>
              <a:t>Comentário Geral  n.º 24 (2019) do Comité dos Direitos da Criança</a:t>
            </a:r>
            <a:r>
              <a:rPr lang="pt-PT" sz="1800" b="0" i="0" dirty="0">
                <a:solidFill>
                  <a:schemeClr val="tx1"/>
                </a:solidFill>
                <a:effectLst/>
                <a:latin typeface="+mj-lt"/>
              </a:rPr>
              <a:t>, de 18 de setembro, que incidiu sobre os direitos na criança no sistema de justiça juvenil</a:t>
            </a:r>
            <a:br>
              <a:rPr lang="pt-PT" altLang="pt-PT" sz="4400" dirty="0">
                <a:solidFill>
                  <a:schemeClr val="tx1"/>
                </a:solidFill>
                <a:latin typeface="+mj-lt"/>
              </a:rPr>
            </a:br>
            <a:endParaRPr lang="pt-PT" dirty="0">
              <a:solidFill>
                <a:schemeClr val="tx1"/>
              </a:solidFill>
            </a:endParaRPr>
          </a:p>
        </p:txBody>
      </p:sp>
      <p:sp>
        <p:nvSpPr>
          <p:cNvPr id="4" name="Marcador de Posição do Rodapé 3">
            <a:extLst>
              <a:ext uri="{FF2B5EF4-FFF2-40B4-BE49-F238E27FC236}">
                <a16:creationId xmlns:a16="http://schemas.microsoft.com/office/drawing/2014/main" id="{56B73C4B-B3A6-FA44-E089-C776053DCE6D}"/>
              </a:ext>
            </a:extLst>
          </p:cNvPr>
          <p:cNvSpPr>
            <a:spLocks noGrp="1"/>
          </p:cNvSpPr>
          <p:nvPr>
            <p:ph type="ftr" sz="quarter" idx="11"/>
          </p:nvPr>
        </p:nvSpPr>
        <p:spPr/>
        <p:txBody>
          <a:bodyPr/>
          <a:lstStyle/>
          <a:p>
            <a:pPr>
              <a:defRPr/>
            </a:pPr>
            <a:endParaRPr lang="pt-PT" altLang="pt-PT" dirty="0"/>
          </a:p>
        </p:txBody>
      </p:sp>
      <p:sp>
        <p:nvSpPr>
          <p:cNvPr id="9" name="Marcador de Posição de Conteúdo 8">
            <a:extLst>
              <a:ext uri="{FF2B5EF4-FFF2-40B4-BE49-F238E27FC236}">
                <a16:creationId xmlns:a16="http://schemas.microsoft.com/office/drawing/2014/main" id="{EC28D336-A94F-2F56-E41F-7723A89C2263}"/>
              </a:ext>
            </a:extLst>
          </p:cNvPr>
          <p:cNvSpPr>
            <a:spLocks noGrp="1"/>
          </p:cNvSpPr>
          <p:nvPr>
            <p:ph idx="1"/>
          </p:nvPr>
        </p:nvSpPr>
        <p:spPr>
          <a:xfrm>
            <a:off x="539552" y="1981200"/>
            <a:ext cx="7918648" cy="4472136"/>
          </a:xfrm>
        </p:spPr>
        <p:txBody>
          <a:bodyPr/>
          <a:lstStyle/>
          <a:p>
            <a:r>
              <a:rPr lang="en-GB" sz="2000" dirty="0"/>
              <a:t>Dispositions by the child justice court </a:t>
            </a:r>
          </a:p>
          <a:p>
            <a:r>
              <a:rPr lang="en-GB" sz="2000" dirty="0"/>
              <a:t>73. After proceedings in full compliance with article 40 of Convention are conducted (see section IV.D above), a decision on dispositions is made. The </a:t>
            </a:r>
            <a:r>
              <a:rPr lang="en-GB" sz="2000" dirty="0">
                <a:highlight>
                  <a:srgbClr val="FFFF00"/>
                </a:highlight>
              </a:rPr>
              <a:t>laws should contain a wide variety of non-custodial measures and should expressly prioritize the use of such measures to ensure that deprivation of liberty is used only as a measure of last resort and for the shortest appropriate period of time</a:t>
            </a:r>
            <a:r>
              <a:rPr lang="en-GB" sz="2000" dirty="0"/>
              <a:t>. </a:t>
            </a:r>
          </a:p>
          <a:p>
            <a:r>
              <a:rPr lang="en-GB" sz="2000" dirty="0"/>
              <a:t>74. A wide range of experience with the use and implementation of non-custodial measures, </a:t>
            </a:r>
            <a:r>
              <a:rPr lang="en-GB" sz="2000" dirty="0">
                <a:highlight>
                  <a:srgbClr val="FFFF00"/>
                </a:highlight>
              </a:rPr>
              <a:t>including restorative justice measures, exists</a:t>
            </a:r>
            <a:r>
              <a:rPr lang="en-GB" sz="2000" dirty="0"/>
              <a:t>. </a:t>
            </a:r>
            <a:r>
              <a:rPr lang="en-GB" sz="2000" dirty="0">
                <a:highlight>
                  <a:srgbClr val="FFFF00"/>
                </a:highlight>
              </a:rPr>
              <a:t>States parties should benefit from this experience, and develop and implement such measures by adjusting them to their own culture and tradition. </a:t>
            </a:r>
            <a:r>
              <a:rPr lang="en-GB" sz="2000" dirty="0"/>
              <a:t>Measures amounting to forced labour or to torture or inhuman and degrading treatment are to be explicitly prohibited and penalized.</a:t>
            </a:r>
            <a:endParaRPr lang="pt-PT" sz="2000" dirty="0"/>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3" name="Tinta 2">
                <a:extLst>
                  <a:ext uri="{FF2B5EF4-FFF2-40B4-BE49-F238E27FC236}">
                    <a16:creationId xmlns:a16="http://schemas.microsoft.com/office/drawing/2014/main" id="{904E615C-30A3-80A9-7E09-D3AB5D295CAF}"/>
                  </a:ext>
                </a:extLst>
              </p14:cNvPr>
              <p14:cNvContentPartPr/>
              <p14:nvPr/>
            </p14:nvContentPartPr>
            <p14:xfrm>
              <a:off x="3966655" y="4566748"/>
              <a:ext cx="2880000" cy="389880"/>
            </p14:xfrm>
          </p:contentPart>
        </mc:Choice>
        <mc:Fallback xmlns="">
          <p:pic>
            <p:nvPicPr>
              <p:cNvPr id="3" name="Tinta 2">
                <a:extLst>
                  <a:ext uri="{FF2B5EF4-FFF2-40B4-BE49-F238E27FC236}">
                    <a16:creationId xmlns:a16="http://schemas.microsoft.com/office/drawing/2014/main" id="{904E615C-30A3-80A9-7E09-D3AB5D295CAF}"/>
                  </a:ext>
                </a:extLst>
              </p:cNvPr>
              <p:cNvPicPr/>
              <p:nvPr/>
            </p:nvPicPr>
            <p:blipFill>
              <a:blip r:embed="rId4"/>
              <a:stretch>
                <a:fillRect/>
              </a:stretch>
            </p:blipFill>
            <p:spPr>
              <a:xfrm>
                <a:off x="3948655" y="4549108"/>
                <a:ext cx="2915640" cy="425520"/>
              </a:xfrm>
              <a:prstGeom prst="rect">
                <a:avLst/>
              </a:prstGeom>
            </p:spPr>
          </p:pic>
        </mc:Fallback>
      </mc:AlternateContent>
      <p:grpSp>
        <p:nvGrpSpPr>
          <p:cNvPr id="7" name="Agrupar 6">
            <a:extLst>
              <a:ext uri="{FF2B5EF4-FFF2-40B4-BE49-F238E27FC236}">
                <a16:creationId xmlns:a16="http://schemas.microsoft.com/office/drawing/2014/main" id="{0900F956-13B3-6F8D-3D6C-4F5CBAF769D4}"/>
              </a:ext>
            </a:extLst>
          </p:cNvPr>
          <p:cNvGrpSpPr/>
          <p:nvPr/>
        </p:nvGrpSpPr>
        <p:grpSpPr>
          <a:xfrm>
            <a:off x="8121775" y="5631268"/>
            <a:ext cx="187920" cy="469080"/>
            <a:chOff x="8121775" y="5631268"/>
            <a:chExt cx="187920" cy="469080"/>
          </a:xfrm>
        </p:grpSpPr>
        <mc:AlternateContent xmlns:mc="http://schemas.openxmlformats.org/markup-compatibility/2006" xmlns:p14="http://schemas.microsoft.com/office/powerpoint/2010/main" xmlns:aink="http://schemas.microsoft.com/office/drawing/2016/ink">
          <mc:Choice Requires="p14 aink">
            <p:contentPart p14:bwMode="auto" r:id="rId5">
              <p14:nvContentPartPr>
                <p14:cNvPr id="5" name="Tinta 4">
                  <a:extLst>
                    <a:ext uri="{FF2B5EF4-FFF2-40B4-BE49-F238E27FC236}">
                      <a16:creationId xmlns:a16="http://schemas.microsoft.com/office/drawing/2014/main" id="{B0147EA5-2640-0E9E-B89F-4CD822F879A4}"/>
                    </a:ext>
                  </a:extLst>
                </p14:cNvPr>
                <p14:cNvContentPartPr/>
                <p14:nvPr/>
              </p14:nvContentPartPr>
              <p14:xfrm>
                <a:off x="8121775" y="5631268"/>
                <a:ext cx="127080" cy="356040"/>
              </p14:xfrm>
            </p:contentPart>
          </mc:Choice>
          <mc:Fallback xmlns="">
            <p:pic>
              <p:nvPicPr>
                <p:cNvPr id="5" name="Tinta 4">
                  <a:extLst>
                    <a:ext uri="{FF2B5EF4-FFF2-40B4-BE49-F238E27FC236}">
                      <a16:creationId xmlns:a16="http://schemas.microsoft.com/office/drawing/2014/main" id="{B0147EA5-2640-0E9E-B89F-4CD822F879A4}"/>
                    </a:ext>
                  </a:extLst>
                </p:cNvPr>
                <p:cNvPicPr/>
                <p:nvPr/>
              </p:nvPicPr>
              <p:blipFill>
                <a:blip r:embed="rId6"/>
                <a:stretch>
                  <a:fillRect/>
                </a:stretch>
              </p:blipFill>
              <p:spPr>
                <a:xfrm>
                  <a:off x="8103775" y="5613628"/>
                  <a:ext cx="162720" cy="391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6" name="Tinta 5">
                  <a:extLst>
                    <a:ext uri="{FF2B5EF4-FFF2-40B4-BE49-F238E27FC236}">
                      <a16:creationId xmlns:a16="http://schemas.microsoft.com/office/drawing/2014/main" id="{858F1A08-17FA-1D2E-90A6-4C30C59FE9D7}"/>
                    </a:ext>
                  </a:extLst>
                </p14:cNvPr>
                <p14:cNvContentPartPr/>
                <p14:nvPr/>
              </p14:nvContentPartPr>
              <p14:xfrm>
                <a:off x="8182615" y="5880748"/>
                <a:ext cx="127080" cy="219600"/>
              </p14:xfrm>
            </p:contentPart>
          </mc:Choice>
          <mc:Fallback xmlns="">
            <p:pic>
              <p:nvPicPr>
                <p:cNvPr id="6" name="Tinta 5">
                  <a:extLst>
                    <a:ext uri="{FF2B5EF4-FFF2-40B4-BE49-F238E27FC236}">
                      <a16:creationId xmlns:a16="http://schemas.microsoft.com/office/drawing/2014/main" id="{858F1A08-17FA-1D2E-90A6-4C30C59FE9D7}"/>
                    </a:ext>
                  </a:extLst>
                </p:cNvPr>
                <p:cNvPicPr/>
                <p:nvPr/>
              </p:nvPicPr>
              <p:blipFill>
                <a:blip r:embed="rId8"/>
                <a:stretch>
                  <a:fillRect/>
                </a:stretch>
              </p:blipFill>
              <p:spPr>
                <a:xfrm>
                  <a:off x="8164615" y="5862748"/>
                  <a:ext cx="162720" cy="25524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9">
            <p14:nvContentPartPr>
              <p14:cNvPr id="8" name="Tinta 7">
                <a:extLst>
                  <a:ext uri="{FF2B5EF4-FFF2-40B4-BE49-F238E27FC236}">
                    <a16:creationId xmlns:a16="http://schemas.microsoft.com/office/drawing/2014/main" id="{D260E405-463A-BBF6-35E6-AB241C3D6BA0}"/>
                  </a:ext>
                </a:extLst>
              </p14:cNvPr>
              <p14:cNvContentPartPr/>
              <p14:nvPr/>
            </p14:nvContentPartPr>
            <p14:xfrm>
              <a:off x="-125400" y="3121811"/>
              <a:ext cx="1012320" cy="691920"/>
            </p14:xfrm>
          </p:contentPart>
        </mc:Choice>
        <mc:Fallback xmlns="">
          <p:pic>
            <p:nvPicPr>
              <p:cNvPr id="8" name="Tinta 7">
                <a:extLst>
                  <a:ext uri="{FF2B5EF4-FFF2-40B4-BE49-F238E27FC236}">
                    <a16:creationId xmlns:a16="http://schemas.microsoft.com/office/drawing/2014/main" id="{D260E405-463A-BBF6-35E6-AB241C3D6BA0}"/>
                  </a:ext>
                </a:extLst>
              </p:cNvPr>
              <p:cNvPicPr/>
              <p:nvPr/>
            </p:nvPicPr>
            <p:blipFill>
              <a:blip r:embed="rId10"/>
              <a:stretch>
                <a:fillRect/>
              </a:stretch>
            </p:blipFill>
            <p:spPr>
              <a:xfrm>
                <a:off x="-131520" y="3115691"/>
                <a:ext cx="1024560" cy="704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0" name="Tinta 9">
                <a:extLst>
                  <a:ext uri="{FF2B5EF4-FFF2-40B4-BE49-F238E27FC236}">
                    <a16:creationId xmlns:a16="http://schemas.microsoft.com/office/drawing/2014/main" id="{0CAEE7E6-8EA5-C81C-751A-E882DBA25E18}"/>
                  </a:ext>
                </a:extLst>
              </p14:cNvPr>
              <p14:cNvContentPartPr/>
              <p14:nvPr/>
            </p14:nvContentPartPr>
            <p14:xfrm>
              <a:off x="4108560" y="2511971"/>
              <a:ext cx="4671360" cy="999000"/>
            </p14:xfrm>
          </p:contentPart>
        </mc:Choice>
        <mc:Fallback xmlns="">
          <p:pic>
            <p:nvPicPr>
              <p:cNvPr id="10" name="Tinta 9">
                <a:extLst>
                  <a:ext uri="{FF2B5EF4-FFF2-40B4-BE49-F238E27FC236}">
                    <a16:creationId xmlns:a16="http://schemas.microsoft.com/office/drawing/2014/main" id="{0CAEE7E6-8EA5-C81C-751A-E882DBA25E18}"/>
                  </a:ext>
                </a:extLst>
              </p:cNvPr>
              <p:cNvPicPr/>
              <p:nvPr/>
            </p:nvPicPr>
            <p:blipFill>
              <a:blip r:embed="rId12"/>
              <a:stretch>
                <a:fillRect/>
              </a:stretch>
            </p:blipFill>
            <p:spPr>
              <a:xfrm>
                <a:off x="4102440" y="2505851"/>
                <a:ext cx="4683600" cy="1011240"/>
              </a:xfrm>
              <a:prstGeom prst="rect">
                <a:avLst/>
              </a:prstGeom>
            </p:spPr>
          </p:pic>
        </mc:Fallback>
      </mc:AlternateContent>
    </p:spTree>
    <p:extLst>
      <p:ext uri="{BB962C8B-B14F-4D97-AF65-F5344CB8AC3E}">
        <p14:creationId xmlns:p14="http://schemas.microsoft.com/office/powerpoint/2010/main" val="3710569879"/>
      </p:ext>
    </p:extLst>
  </p:cSld>
  <p:clrMapOvr>
    <a:masterClrMapping/>
  </p:clrMapOvr>
  <p:transition spd="slow">
    <p:strips dir="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ítulo 1"/>
          <p:cNvSpPr>
            <a:spLocks noGrp="1"/>
          </p:cNvSpPr>
          <p:nvPr>
            <p:ph type="title"/>
          </p:nvPr>
        </p:nvSpPr>
        <p:spPr/>
        <p:txBody>
          <a:bodyPr/>
          <a:lstStyle/>
          <a:p>
            <a:endParaRPr lang="pt-PT" altLang="pt-PT"/>
          </a:p>
        </p:txBody>
      </p:sp>
      <p:sp>
        <p:nvSpPr>
          <p:cNvPr id="71683" name="Marcador de Posição de Conteúdo 2"/>
          <p:cNvSpPr>
            <a:spLocks noGrp="1"/>
          </p:cNvSpPr>
          <p:nvPr>
            <p:ph idx="1"/>
          </p:nvPr>
        </p:nvSpPr>
        <p:spPr>
          <a:xfrm>
            <a:off x="685800" y="1981200"/>
            <a:ext cx="7772400" cy="4616450"/>
          </a:xfrm>
        </p:spPr>
        <p:txBody>
          <a:bodyPr/>
          <a:lstStyle/>
          <a:p>
            <a:pPr marL="0" indent="0">
              <a:buFontTx/>
              <a:buNone/>
            </a:pPr>
            <a:r>
              <a:rPr lang="pt-PT" altLang="pt-PT" dirty="0"/>
              <a:t>O </a:t>
            </a:r>
            <a:r>
              <a:rPr lang="pt-PT" altLang="pt-PT" b="1" dirty="0"/>
              <a:t>princípio da necessidade</a:t>
            </a:r>
            <a:r>
              <a:rPr lang="pt-PT" altLang="pt-PT" dirty="0"/>
              <a:t> traduz a ideia de que a intervenção educativa </a:t>
            </a:r>
          </a:p>
          <a:p>
            <a:pPr marL="0" indent="0">
              <a:buFontTx/>
              <a:buNone/>
            </a:pPr>
            <a:r>
              <a:rPr lang="pt-PT" altLang="pt-PT" dirty="0"/>
              <a:t>		</a:t>
            </a:r>
            <a:r>
              <a:rPr lang="pt-PT" altLang="pt-PT" sz="2400" dirty="0"/>
              <a:t>- não se apresenta uma intervenção punitiva</a:t>
            </a:r>
          </a:p>
          <a:p>
            <a:pPr marL="0" indent="0" algn="just">
              <a:buFontTx/>
              <a:buNone/>
            </a:pPr>
            <a:r>
              <a:rPr lang="pt-PT" altLang="pt-PT" sz="2400" dirty="0"/>
              <a:t>		- mas tem em vista o “interesse do menor” </a:t>
            </a:r>
          </a:p>
          <a:p>
            <a:pPr marL="0" indent="0" algn="just">
              <a:buFontTx/>
              <a:buNone/>
            </a:pPr>
            <a:endParaRPr lang="pt-PT" altLang="pt-PT" sz="2400" dirty="0"/>
          </a:p>
          <a:p>
            <a:pPr marL="0" indent="0" algn="just">
              <a:buFontTx/>
              <a:buNone/>
            </a:pPr>
            <a:r>
              <a:rPr lang="pt-PT" altLang="pt-PT" sz="2400" dirty="0"/>
              <a:t>(direito às condições que lhe permitam desenvolver a sua personalidade de forma socialmente responsável, ainda que a intervenção do Estado pressuponha uma restrição de outros direitos – </a:t>
            </a:r>
            <a:r>
              <a:rPr lang="pt-PT" altLang="pt-PT" sz="2400" i="1" dirty="0"/>
              <a:t>v.g.</a:t>
            </a:r>
            <a:r>
              <a:rPr lang="pt-PT" altLang="pt-PT" sz="2400" dirty="0"/>
              <a:t>, direito à liberdade e à autodeterminação pessoal) </a:t>
            </a:r>
          </a:p>
        </p:txBody>
      </p:sp>
      <p:sp>
        <p:nvSpPr>
          <p:cNvPr id="27652" name="Marcador de Posição do Rodapé 3"/>
          <p:cNvSpPr>
            <a:spLocks noGrp="1"/>
          </p:cNvSpPr>
          <p:nvPr>
            <p:ph type="ftr" sz="quarter" idx="11"/>
          </p:nvPr>
        </p:nvSpPr>
        <p:spPr/>
        <p:txBody>
          <a:bodyPr/>
          <a:lstStyle>
            <a:lvl1pPr algn="ctr" eaLnBrk="0" hangingPunct="0">
              <a:defRPr sz="2000">
                <a:solidFill>
                  <a:schemeClr val="tx1"/>
                </a:solidFill>
                <a:latin typeface="Times New Roman" pitchFamily="18" charset="0"/>
              </a:defRPr>
            </a:lvl1pPr>
            <a:lvl2pPr marL="742950" indent="-285750" algn="ctr" eaLnBrk="0" hangingPunct="0">
              <a:defRPr sz="2000">
                <a:solidFill>
                  <a:schemeClr val="tx1"/>
                </a:solidFill>
                <a:latin typeface="Times New Roman" pitchFamily="18" charset="0"/>
              </a:defRPr>
            </a:lvl2pPr>
            <a:lvl3pPr marL="1143000" indent="-228600" algn="ctr" eaLnBrk="0" hangingPunct="0">
              <a:defRPr sz="2000">
                <a:solidFill>
                  <a:schemeClr val="tx1"/>
                </a:solidFill>
                <a:latin typeface="Times New Roman" pitchFamily="18" charset="0"/>
              </a:defRPr>
            </a:lvl3pPr>
            <a:lvl4pPr marL="1600200" indent="-228600" algn="ctr" eaLnBrk="0" hangingPunct="0">
              <a:defRPr sz="2000">
                <a:solidFill>
                  <a:schemeClr val="tx1"/>
                </a:solidFill>
                <a:latin typeface="Times New Roman" pitchFamily="18" charset="0"/>
              </a:defRPr>
            </a:lvl4pPr>
            <a:lvl5pPr marL="2057400" indent="-228600" algn="ctr"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defRPr/>
            </a:pPr>
            <a:endParaRPr lang="pt-PT" altLang="pt-PT" sz="1400"/>
          </a:p>
        </p:txBody>
      </p:sp>
      <p:sp>
        <p:nvSpPr>
          <p:cNvPr id="71685" name="Oval 4"/>
          <p:cNvSpPr>
            <a:spLocks noChangeArrowheads="1"/>
          </p:cNvSpPr>
          <p:nvPr/>
        </p:nvSpPr>
        <p:spPr bwMode="auto">
          <a:xfrm>
            <a:off x="2382838" y="3357563"/>
            <a:ext cx="215900" cy="21590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71686" name="Oval 5"/>
          <p:cNvSpPr>
            <a:spLocks noChangeArrowheads="1"/>
          </p:cNvSpPr>
          <p:nvPr/>
        </p:nvSpPr>
        <p:spPr bwMode="auto">
          <a:xfrm>
            <a:off x="2346325" y="3789363"/>
            <a:ext cx="215900" cy="215900"/>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71687" name="Seta para baixo 1"/>
          <p:cNvSpPr>
            <a:spLocks noChangeArrowheads="1"/>
          </p:cNvSpPr>
          <p:nvPr/>
        </p:nvSpPr>
        <p:spPr bwMode="auto">
          <a:xfrm>
            <a:off x="6372225" y="4005263"/>
            <a:ext cx="360363" cy="431800"/>
          </a:xfrm>
          <a:prstGeom prst="downArrow">
            <a:avLst>
              <a:gd name="adj1" fmla="val 50000"/>
              <a:gd name="adj2" fmla="val 49910"/>
            </a:avLst>
          </a:prstGeom>
          <a:solidFill>
            <a:srgbClr val="FF0000"/>
          </a:solidFill>
          <a:ln w="9525" algn="ctr">
            <a:solidFill>
              <a:schemeClr val="tx1"/>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Tree>
  </p:cSld>
  <p:clrMapOvr>
    <a:masterClrMapping/>
  </p:clrMapOvr>
  <p:transition spd="slow">
    <p:strips dir="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Marcador de Posição de Conteúdo 2"/>
          <p:cNvSpPr>
            <a:spLocks noGrp="1"/>
          </p:cNvSpPr>
          <p:nvPr>
            <p:ph idx="1"/>
          </p:nvPr>
        </p:nvSpPr>
        <p:spPr/>
        <p:txBody>
          <a:bodyPr/>
          <a:lstStyle/>
          <a:p>
            <a:pPr>
              <a:defRPr/>
            </a:pPr>
            <a:r>
              <a:rPr lang="pt-PT" altLang="pt-PT" dirty="0"/>
              <a:t>- a intervenção tutelar educativa </a:t>
            </a:r>
            <a:r>
              <a:rPr lang="pt-PT" altLang="pt-PT" b="1" u="sng" dirty="0"/>
              <a:t>não</a:t>
            </a:r>
            <a:r>
              <a:rPr lang="pt-PT" altLang="pt-PT" u="sng" dirty="0"/>
              <a:t> tem carácter retrospetivo</a:t>
            </a:r>
            <a:r>
              <a:rPr lang="pt-PT" altLang="pt-PT" dirty="0"/>
              <a:t>, </a:t>
            </a:r>
          </a:p>
          <a:p>
            <a:pPr lvl="1">
              <a:defRPr/>
            </a:pPr>
            <a:r>
              <a:rPr lang="pt-PT" altLang="pt-PT" dirty="0"/>
              <a:t>1.º da atualidade</a:t>
            </a:r>
          </a:p>
          <a:p>
            <a:pPr>
              <a:defRPr/>
            </a:pPr>
            <a:r>
              <a:rPr lang="pt-PT" altLang="pt-PT" dirty="0"/>
              <a:t>mas apenas </a:t>
            </a:r>
            <a:r>
              <a:rPr lang="pt-PT" altLang="pt-PT" b="1" dirty="0">
                <a:solidFill>
                  <a:schemeClr val="accent1">
                    <a:lumMod val="75000"/>
                  </a:schemeClr>
                </a:solidFill>
              </a:rPr>
              <a:t>prospetivo, de educação</a:t>
            </a:r>
            <a:r>
              <a:rPr lang="pt-PT" altLang="pt-PT" dirty="0"/>
              <a:t>, </a:t>
            </a:r>
          </a:p>
        </p:txBody>
      </p:sp>
      <p:sp>
        <p:nvSpPr>
          <p:cNvPr id="33796" name="Marcador de Posição do Rodapé 3"/>
          <p:cNvSpPr>
            <a:spLocks noGrp="1"/>
          </p:cNvSpPr>
          <p:nvPr>
            <p:ph type="ftr" sz="quarter" idx="11"/>
          </p:nvPr>
        </p:nvSpPr>
        <p:spPr/>
        <p:txBody>
          <a:bodyPr/>
          <a:lstStyle>
            <a:lvl1pPr algn="ctr" eaLnBrk="0" hangingPunct="0">
              <a:defRPr sz="2000">
                <a:solidFill>
                  <a:schemeClr val="tx1"/>
                </a:solidFill>
                <a:latin typeface="Times New Roman" pitchFamily="18" charset="0"/>
              </a:defRPr>
            </a:lvl1pPr>
            <a:lvl2pPr marL="742950" indent="-285750" algn="ctr" eaLnBrk="0" hangingPunct="0">
              <a:defRPr sz="2000">
                <a:solidFill>
                  <a:schemeClr val="tx1"/>
                </a:solidFill>
                <a:latin typeface="Times New Roman" pitchFamily="18" charset="0"/>
              </a:defRPr>
            </a:lvl2pPr>
            <a:lvl3pPr marL="1143000" indent="-228600" algn="ctr" eaLnBrk="0" hangingPunct="0">
              <a:defRPr sz="2000">
                <a:solidFill>
                  <a:schemeClr val="tx1"/>
                </a:solidFill>
                <a:latin typeface="Times New Roman" pitchFamily="18" charset="0"/>
              </a:defRPr>
            </a:lvl3pPr>
            <a:lvl4pPr marL="1600200" indent="-228600" algn="ctr" eaLnBrk="0" hangingPunct="0">
              <a:defRPr sz="2000">
                <a:solidFill>
                  <a:schemeClr val="tx1"/>
                </a:solidFill>
                <a:latin typeface="Times New Roman" pitchFamily="18" charset="0"/>
              </a:defRPr>
            </a:lvl4pPr>
            <a:lvl5pPr marL="2057400" indent="-228600" algn="ctr"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defRPr/>
            </a:pPr>
            <a:endParaRPr lang="pt-PT" altLang="pt-PT" sz="1400"/>
          </a:p>
        </p:txBody>
      </p:sp>
      <p:sp>
        <p:nvSpPr>
          <p:cNvPr id="77828" name="Seta para a direita 1"/>
          <p:cNvSpPr>
            <a:spLocks noChangeArrowheads="1"/>
          </p:cNvSpPr>
          <p:nvPr/>
        </p:nvSpPr>
        <p:spPr bwMode="auto">
          <a:xfrm>
            <a:off x="395288" y="3573463"/>
            <a:ext cx="576262" cy="647700"/>
          </a:xfrm>
          <a:prstGeom prst="rightArrow">
            <a:avLst>
              <a:gd name="adj1" fmla="val 50000"/>
              <a:gd name="adj2"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77829" name="Text Box 3"/>
          <p:cNvSpPr>
            <a:spLocks noGrp="1" noChangeArrowheads="1"/>
          </p:cNvSpPr>
          <p:nvPr>
            <p:ph type="title"/>
          </p:nvPr>
        </p:nvSpPr>
        <p:spPr>
          <a:xfrm>
            <a:off x="685800" y="642938"/>
            <a:ext cx="7772400" cy="1076325"/>
          </a:xfrm>
          <a:solidFill>
            <a:schemeClr val="bg2"/>
          </a:solidFill>
          <a:ln w="38100">
            <a:solidFill>
              <a:srgbClr val="FF0000"/>
            </a:solidFill>
            <a:miter lim="800000"/>
            <a:headEnd/>
            <a:tailEnd/>
          </a:ln>
        </p:spPr>
        <p:txBody>
          <a:bodyPr>
            <a:spAutoFit/>
          </a:bodyPr>
          <a:lstStyle/>
          <a:p>
            <a:pPr>
              <a:spcBef>
                <a:spcPct val="50000"/>
              </a:spcBef>
            </a:pPr>
            <a:r>
              <a:rPr lang="pt-PT" altLang="pt-PT" sz="3200" b="1">
                <a:solidFill>
                  <a:schemeClr val="tx1"/>
                </a:solidFill>
              </a:rPr>
              <a:t>Necessidade “subsistente no momento da decisão”</a:t>
            </a:r>
            <a:r>
              <a:rPr lang="pt-PT" altLang="pt-PT" sz="3200">
                <a:solidFill>
                  <a:schemeClr val="tx1"/>
                </a:solidFill>
              </a:rPr>
              <a:t>		</a:t>
            </a:r>
          </a:p>
        </p:txBody>
      </p:sp>
    </p:spTree>
  </p:cSld>
  <p:clrMapOvr>
    <a:masterClrMapping/>
  </p:clrMapOvr>
  <p:transition spd="slow">
    <p:strips dir="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ítulo 2"/>
          <p:cNvSpPr>
            <a:spLocks noGrp="1"/>
          </p:cNvSpPr>
          <p:nvPr>
            <p:ph type="title"/>
          </p:nvPr>
        </p:nvSpPr>
        <p:spPr/>
        <p:txBody>
          <a:bodyPr/>
          <a:lstStyle/>
          <a:p>
            <a:endParaRPr lang="pt-PT" altLang="pt-PT"/>
          </a:p>
        </p:txBody>
      </p:sp>
      <p:sp>
        <p:nvSpPr>
          <p:cNvPr id="130051" name="Marcador de Posição de Conteúdo 3"/>
          <p:cNvSpPr>
            <a:spLocks noGrp="1"/>
          </p:cNvSpPr>
          <p:nvPr>
            <p:ph idx="1"/>
          </p:nvPr>
        </p:nvSpPr>
        <p:spPr/>
        <p:txBody>
          <a:bodyPr/>
          <a:lstStyle/>
          <a:p>
            <a:endParaRPr lang="pt-PT" altLang="pt-PT" dirty="0"/>
          </a:p>
          <a:p>
            <a:endParaRPr lang="pt-PT" altLang="pt-PT" dirty="0"/>
          </a:p>
          <a:p>
            <a:pPr lvl="3"/>
            <a:r>
              <a:rPr lang="pt-PT" altLang="pt-PT" dirty="0"/>
              <a:t>Relativamente ao contemplado no CPP</a:t>
            </a:r>
          </a:p>
        </p:txBody>
      </p:sp>
      <p:sp>
        <p:nvSpPr>
          <p:cNvPr id="2" name="Marcador de Posição do Rodapé 1"/>
          <p:cNvSpPr>
            <a:spLocks noGrp="1"/>
          </p:cNvSpPr>
          <p:nvPr>
            <p:ph type="ftr" sz="quarter" idx="11"/>
          </p:nvPr>
        </p:nvSpPr>
        <p:spPr/>
        <p:txBody>
          <a:bodyPr/>
          <a:lstStyle/>
          <a:p>
            <a:pPr>
              <a:defRPr/>
            </a:pPr>
            <a:endParaRPr lang="pt-PT" altLang="pt-PT" dirty="0"/>
          </a:p>
        </p:txBody>
      </p:sp>
      <p:sp>
        <p:nvSpPr>
          <p:cNvPr id="130053" name="Text Box 2"/>
          <p:cNvSpPr txBox="1">
            <a:spLocks noChangeArrowheads="1"/>
          </p:cNvSpPr>
          <p:nvPr/>
        </p:nvSpPr>
        <p:spPr bwMode="auto">
          <a:xfrm>
            <a:off x="1403648" y="2420888"/>
            <a:ext cx="6048375" cy="584775"/>
          </a:xfrm>
          <a:prstGeom prst="rect">
            <a:avLst/>
          </a:prstGeom>
          <a:solidFill>
            <a:schemeClr val="bg2"/>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pt-PT" altLang="pt-PT" b="1" dirty="0"/>
              <a:t>Algumas especificidades do PTE</a:t>
            </a:r>
          </a:p>
        </p:txBody>
      </p:sp>
    </p:spTree>
  </p:cSld>
  <p:clrMapOvr>
    <a:masterClrMapping/>
  </p:clrMapOvr>
  <p:transition spd="slow">
    <p:strips dir="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Marcador de Posição do Rodapé 2"/>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a:p>
        </p:txBody>
      </p:sp>
      <p:sp>
        <p:nvSpPr>
          <p:cNvPr id="131075" name="Text Box 2"/>
          <p:cNvSpPr txBox="1">
            <a:spLocks noChangeArrowheads="1"/>
          </p:cNvSpPr>
          <p:nvPr/>
        </p:nvSpPr>
        <p:spPr bwMode="auto">
          <a:xfrm>
            <a:off x="744538" y="606425"/>
            <a:ext cx="7235825" cy="584200"/>
          </a:xfrm>
          <a:prstGeom prst="rect">
            <a:avLst/>
          </a:prstGeom>
          <a:solidFill>
            <a:schemeClr val="bg2"/>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pt-PT" altLang="pt-PT" b="1">
                <a:solidFill>
                  <a:srgbClr val="FF0000"/>
                </a:solidFill>
              </a:rPr>
              <a:t>INQUÉRITO – ESPECIFICIDADES:</a:t>
            </a:r>
          </a:p>
        </p:txBody>
      </p:sp>
      <p:sp>
        <p:nvSpPr>
          <p:cNvPr id="93188" name="Text Box 4"/>
          <p:cNvSpPr txBox="1">
            <a:spLocks noChangeArrowheads="1"/>
          </p:cNvSpPr>
          <p:nvPr/>
        </p:nvSpPr>
        <p:spPr bwMode="auto">
          <a:xfrm>
            <a:off x="971600" y="2636912"/>
            <a:ext cx="7908875" cy="2092881"/>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pt-PT" altLang="pt-PT" sz="2000" b="1" dirty="0" err="1"/>
              <a:t>Art</a:t>
            </a:r>
            <a:r>
              <a:rPr lang="pt-PT" altLang="pt-PT" sz="2000" b="1" dirty="0"/>
              <a:t>º 66º, n.º 2.: Admissibilidade da inquirição sobre factos relativos à personalidade, ao carácter, às condições pessoais e conduta  anterior e posterior do menor, “</a:t>
            </a:r>
            <a:r>
              <a:rPr lang="pt-PT" altLang="pt-PT" sz="2000" b="1" dirty="0">
                <a:solidFill>
                  <a:schemeClr val="accent3"/>
                </a:solidFill>
              </a:rPr>
              <a:t>quer para prova do facto quer para avaliação da necessidade de medida tutelar e determinação da medida a aplicar</a:t>
            </a:r>
            <a:r>
              <a:rPr lang="pt-PT" altLang="pt-PT" sz="2000" b="1" dirty="0"/>
              <a:t>”.</a:t>
            </a:r>
          </a:p>
          <a:p>
            <a:pPr>
              <a:spcBef>
                <a:spcPct val="50000"/>
              </a:spcBef>
              <a:buFontTx/>
              <a:buNone/>
              <a:defRPr/>
            </a:pPr>
            <a:r>
              <a:rPr lang="pt-PT" altLang="pt-PT" sz="2000" b="1" dirty="0" err="1"/>
              <a:t>Art</a:t>
            </a:r>
            <a:r>
              <a:rPr lang="pt-PT" altLang="pt-PT" sz="2000" b="1" dirty="0"/>
              <a:t>º 71º.1.: Admissibilidade, como meios de obtenção de prova,  da </a:t>
            </a:r>
            <a:r>
              <a:rPr lang="pt-PT" altLang="pt-PT" sz="2000" b="1" dirty="0">
                <a:solidFill>
                  <a:schemeClr val="accent3"/>
                </a:solidFill>
              </a:rPr>
              <a:t>informação e o relatório social</a:t>
            </a:r>
            <a:r>
              <a:rPr lang="pt-PT" altLang="pt-PT" sz="2000" b="1" dirty="0"/>
              <a:t>.</a:t>
            </a:r>
          </a:p>
        </p:txBody>
      </p:sp>
      <p:sp>
        <p:nvSpPr>
          <p:cNvPr id="8" name="Text Box 3"/>
          <p:cNvSpPr txBox="1">
            <a:spLocks noChangeArrowheads="1"/>
          </p:cNvSpPr>
          <p:nvPr/>
        </p:nvSpPr>
        <p:spPr bwMode="auto">
          <a:xfrm>
            <a:off x="250825" y="1736725"/>
            <a:ext cx="6192838" cy="461963"/>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pt-PT" sz="2400" b="1" dirty="0">
                <a:solidFill>
                  <a:schemeClr val="accent1">
                    <a:lumMod val="60000"/>
                    <a:lumOff val="40000"/>
                  </a:schemeClr>
                </a:solidFill>
                <a:cs typeface="Arial" charset="0"/>
              </a:rPr>
              <a:t>1. Quanto à prova que pode ser produzida</a:t>
            </a:r>
            <a:endParaRPr lang="pt-PT" altLang="pt-PT" sz="2400" dirty="0">
              <a:solidFill>
                <a:schemeClr val="accent1">
                  <a:lumMod val="60000"/>
                  <a:lumOff val="40000"/>
                </a:schemeClr>
              </a:solidFill>
              <a:cs typeface="Arial" charset="0"/>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3188"/>
                                        </p:tgtEl>
                                        <p:attrNameLst>
                                          <p:attrName>style.visibility</p:attrName>
                                        </p:attrNameLst>
                                      </p:cBhvr>
                                      <p:to>
                                        <p:strVal val="visible"/>
                                      </p:to>
                                    </p:set>
                                    <p:anim calcmode="lin" valueType="num">
                                      <p:cBhvr additive="base">
                                        <p:cTn id="7" dur="500" fill="hold"/>
                                        <p:tgtEl>
                                          <p:spTgt spid="93188"/>
                                        </p:tgtEl>
                                        <p:attrNameLst>
                                          <p:attrName>ppt_x</p:attrName>
                                        </p:attrNameLst>
                                      </p:cBhvr>
                                      <p:tavLst>
                                        <p:tav tm="0">
                                          <p:val>
                                            <p:strVal val="#ppt_x"/>
                                          </p:val>
                                        </p:tav>
                                        <p:tav tm="100000">
                                          <p:val>
                                            <p:strVal val="#ppt_x"/>
                                          </p:val>
                                        </p:tav>
                                      </p:tavLst>
                                    </p:anim>
                                    <p:anim calcmode="lin" valueType="num">
                                      <p:cBhvr additive="base">
                                        <p:cTn id="8" dur="500" fill="hold"/>
                                        <p:tgtEl>
                                          <p:spTgt spid="931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ítulo 2"/>
          <p:cNvSpPr>
            <a:spLocks noGrp="1"/>
          </p:cNvSpPr>
          <p:nvPr>
            <p:ph type="title"/>
          </p:nvPr>
        </p:nvSpPr>
        <p:spPr/>
        <p:txBody>
          <a:bodyPr/>
          <a:lstStyle/>
          <a:p>
            <a:endParaRPr lang="pt-PT" altLang="pt-PT"/>
          </a:p>
        </p:txBody>
      </p:sp>
      <p:sp>
        <p:nvSpPr>
          <p:cNvPr id="132099" name="Marcador de Posição de Conteúdo 3"/>
          <p:cNvSpPr>
            <a:spLocks noGrp="1"/>
          </p:cNvSpPr>
          <p:nvPr>
            <p:ph idx="1"/>
          </p:nvPr>
        </p:nvSpPr>
        <p:spPr>
          <a:xfrm>
            <a:off x="685800" y="1981200"/>
            <a:ext cx="8194675" cy="4114800"/>
          </a:xfrm>
        </p:spPr>
        <p:txBody>
          <a:bodyPr/>
          <a:lstStyle/>
          <a:p>
            <a:pPr marL="0" indent="0">
              <a:buFontTx/>
              <a:buNone/>
            </a:pPr>
            <a:endParaRPr lang="pt-PT" altLang="pt-PT"/>
          </a:p>
          <a:p>
            <a:pPr marL="0" indent="0">
              <a:buFontTx/>
              <a:buNone/>
            </a:pPr>
            <a:endParaRPr lang="pt-PT" altLang="pt-PT"/>
          </a:p>
          <a:p>
            <a:pPr marL="0" indent="0">
              <a:buFontTx/>
              <a:buNone/>
            </a:pPr>
            <a:endParaRPr lang="pt-PT" altLang="pt-PT"/>
          </a:p>
          <a:p>
            <a:pPr marL="0" indent="0">
              <a:buFontTx/>
              <a:buNone/>
            </a:pPr>
            <a:endParaRPr lang="pt-PT" altLang="pt-PT"/>
          </a:p>
          <a:p>
            <a:pPr marL="0" indent="0">
              <a:buFontTx/>
              <a:buNone/>
            </a:pPr>
            <a:endParaRPr lang="pt-PT" altLang="pt-PT"/>
          </a:p>
          <a:p>
            <a:pPr marL="0" indent="0">
              <a:buFontTx/>
              <a:buNone/>
            </a:pPr>
            <a:endParaRPr lang="pt-PT" altLang="pt-PT"/>
          </a:p>
          <a:p>
            <a:pPr marL="0" indent="0">
              <a:buFontTx/>
              <a:buNone/>
            </a:pPr>
            <a:endParaRPr lang="pt-PT" altLang="pt-PT"/>
          </a:p>
        </p:txBody>
      </p:sp>
      <p:sp>
        <p:nvSpPr>
          <p:cNvPr id="2" name="Marcador de Posição do Rodapé 1"/>
          <p:cNvSpPr>
            <a:spLocks noGrp="1"/>
          </p:cNvSpPr>
          <p:nvPr>
            <p:ph type="ftr" sz="quarter" idx="11"/>
          </p:nvPr>
        </p:nvSpPr>
        <p:spPr/>
        <p:txBody>
          <a:bodyPr/>
          <a:lstStyle/>
          <a:p>
            <a:pPr>
              <a:defRPr/>
            </a:pPr>
            <a:endParaRPr lang="pt-PT" altLang="pt-PT" dirty="0"/>
          </a:p>
        </p:txBody>
      </p:sp>
      <p:sp>
        <p:nvSpPr>
          <p:cNvPr id="5" name="Text Box 3"/>
          <p:cNvSpPr txBox="1">
            <a:spLocks noChangeArrowheads="1"/>
          </p:cNvSpPr>
          <p:nvPr/>
        </p:nvSpPr>
        <p:spPr bwMode="auto">
          <a:xfrm>
            <a:off x="611188" y="620713"/>
            <a:ext cx="7777162" cy="1570037"/>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pt-PT" sz="2400" b="1" dirty="0">
                <a:solidFill>
                  <a:schemeClr val="accent1">
                    <a:lumMod val="60000"/>
                    <a:lumOff val="40000"/>
                  </a:schemeClr>
                </a:solidFill>
                <a:cs typeface="Arial" charset="0"/>
              </a:rPr>
              <a:t>2. Reforço da Imediação (permite desde logo ao MP que dirige o inquérito obter uma melhor perceção da prova produzida/da personalidade do menor/e </a:t>
            </a:r>
            <a:r>
              <a:rPr lang="pt-PT" altLang="pt-PT" sz="2400" b="1" dirty="0" err="1">
                <a:solidFill>
                  <a:schemeClr val="accent1">
                    <a:lumMod val="60000"/>
                    <a:lumOff val="40000"/>
                  </a:schemeClr>
                </a:solidFill>
                <a:cs typeface="Arial" charset="0"/>
              </a:rPr>
              <a:t>tb</a:t>
            </a:r>
            <a:r>
              <a:rPr lang="pt-PT" altLang="pt-PT" sz="2400" b="1" dirty="0">
                <a:solidFill>
                  <a:schemeClr val="accent1">
                    <a:lumMod val="60000"/>
                    <a:lumOff val="40000"/>
                  </a:schemeClr>
                </a:solidFill>
                <a:cs typeface="Arial" charset="0"/>
              </a:rPr>
              <a:t> protegê-lo no âmbito do processo)</a:t>
            </a:r>
            <a:endParaRPr lang="pt-PT" altLang="pt-PT" sz="2400" dirty="0">
              <a:solidFill>
                <a:schemeClr val="accent1">
                  <a:lumMod val="60000"/>
                  <a:lumOff val="40000"/>
                </a:schemeClr>
              </a:solidFill>
              <a:cs typeface="Arial" charset="0"/>
            </a:endParaRPr>
          </a:p>
        </p:txBody>
      </p:sp>
      <p:sp>
        <p:nvSpPr>
          <p:cNvPr id="6" name="Text Box 6"/>
          <p:cNvSpPr txBox="1">
            <a:spLocks noChangeArrowheads="1"/>
          </p:cNvSpPr>
          <p:nvPr/>
        </p:nvSpPr>
        <p:spPr bwMode="auto">
          <a:xfrm>
            <a:off x="844550" y="2349500"/>
            <a:ext cx="7543800" cy="4216400"/>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pt-PT" altLang="pt-PT" sz="2000" b="1" dirty="0" err="1"/>
              <a:t>Art</a:t>
            </a:r>
            <a:r>
              <a:rPr lang="pt-PT" altLang="pt-PT" sz="2000" b="1" dirty="0"/>
              <a:t>º 66º.3.: O ofendido e as testemunhas com menos de 16 anos são </a:t>
            </a:r>
            <a:r>
              <a:rPr lang="pt-PT" altLang="pt-PT" sz="2000" b="1" dirty="0">
                <a:solidFill>
                  <a:schemeClr val="bg1"/>
                </a:solidFill>
              </a:rPr>
              <a:t>inquiridos pela autoridade judiciária</a:t>
            </a:r>
            <a:r>
              <a:rPr lang="pt-PT" altLang="pt-PT" sz="2000" b="1" dirty="0"/>
              <a:t>.</a:t>
            </a:r>
          </a:p>
          <a:p>
            <a:pPr algn="just">
              <a:spcBef>
                <a:spcPct val="50000"/>
              </a:spcBef>
              <a:buFontTx/>
              <a:buNone/>
            </a:pPr>
            <a:r>
              <a:rPr lang="pt-PT" altLang="pt-PT" sz="2000" b="1" dirty="0" err="1"/>
              <a:t>Art</a:t>
            </a:r>
            <a:r>
              <a:rPr lang="pt-PT" altLang="pt-PT" sz="2000" b="1" dirty="0"/>
              <a:t>º 70º: A acareação em que intervenha o menor é ordenada pela autoridade judiciária </a:t>
            </a:r>
            <a:r>
              <a:rPr lang="pt-PT" altLang="pt-PT" sz="2000" b="1" dirty="0">
                <a:solidFill>
                  <a:schemeClr val="accent3"/>
                </a:solidFill>
              </a:rPr>
              <a:t>e tem lugar na sua presença</a:t>
            </a:r>
            <a:r>
              <a:rPr lang="pt-PT" altLang="pt-PT" sz="2000" b="1" dirty="0"/>
              <a:t>.</a:t>
            </a:r>
          </a:p>
          <a:p>
            <a:pPr algn="just">
              <a:spcBef>
                <a:spcPct val="50000"/>
              </a:spcBef>
              <a:buFontTx/>
              <a:buNone/>
            </a:pPr>
            <a:r>
              <a:rPr lang="pt-PT" altLang="pt-PT" sz="2000" b="1" dirty="0" err="1"/>
              <a:t>Art</a:t>
            </a:r>
            <a:r>
              <a:rPr lang="pt-PT" altLang="pt-PT" sz="2000" b="1" dirty="0"/>
              <a:t>º 47º.1.: </a:t>
            </a:r>
            <a:r>
              <a:rPr lang="pt-PT" altLang="pt-PT" sz="2000" b="1" dirty="0">
                <a:solidFill>
                  <a:schemeClr val="accent3"/>
                </a:solidFill>
              </a:rPr>
              <a:t>A audição do menor é sempre realizada pela autoridade judiciária</a:t>
            </a:r>
            <a:r>
              <a:rPr lang="pt-PT" altLang="pt-PT" sz="2000" b="1" dirty="0"/>
              <a:t>, obrigatoriamente assistido por defensor (</a:t>
            </a:r>
            <a:r>
              <a:rPr lang="pt-PT" altLang="pt-PT" sz="2000" b="1" dirty="0" err="1"/>
              <a:t>art</a:t>
            </a:r>
            <a:r>
              <a:rPr lang="pt-PT" altLang="pt-PT" sz="2000" b="1" dirty="0"/>
              <a:t>º 45º2.e.) e </a:t>
            </a:r>
            <a:r>
              <a:rPr lang="pt-PT" altLang="pt-PT" sz="2000" b="1" dirty="0">
                <a:solidFill>
                  <a:srgbClr val="FF0000"/>
                </a:solidFill>
              </a:rPr>
              <a:t>art.º 46.º-A)</a:t>
            </a:r>
            <a:r>
              <a:rPr lang="pt-PT" altLang="pt-PT" sz="2000" b="1" dirty="0"/>
              <a:t>.</a:t>
            </a:r>
          </a:p>
          <a:p>
            <a:pPr algn="just">
              <a:spcBef>
                <a:spcPct val="50000"/>
              </a:spcBef>
              <a:buFontTx/>
              <a:buNone/>
            </a:pPr>
            <a:r>
              <a:rPr lang="pt-PT" altLang="pt-PT" sz="2000" b="1" dirty="0"/>
              <a:t>		ver art.º 106.º, n.º2: </a:t>
            </a:r>
            <a:r>
              <a:rPr lang="pt-PT" altLang="pt-PT" sz="1200" b="1" dirty="0"/>
              <a:t>“</a:t>
            </a:r>
            <a:r>
              <a:rPr lang="pt-PT" altLang="pt-PT" sz="1200" dirty="0"/>
              <a:t>A leitura de declarações anteriormente prestadas pelo menor, pelos pais ou representante legal ou por quem tenha a sua guarda de facto é permitida: </a:t>
            </a:r>
            <a:br>
              <a:rPr lang="pt-PT" altLang="pt-PT" sz="1200" dirty="0"/>
            </a:br>
            <a:r>
              <a:rPr lang="pt-PT" altLang="pt-PT" sz="1200" dirty="0"/>
              <a:t>a) A pedido dos próprios ou, se não houver oposição, independentemente da entidade perante a qual tenham sido prestadas; </a:t>
            </a:r>
            <a:br>
              <a:rPr lang="pt-PT" altLang="pt-PT" sz="1200" dirty="0"/>
            </a:br>
            <a:r>
              <a:rPr lang="pt-PT" altLang="pt-PT" sz="1200" dirty="0"/>
              <a:t>b</a:t>
            </a:r>
            <a:r>
              <a:rPr lang="pt-PT" altLang="pt-PT" sz="1200" b="1" dirty="0">
                <a:solidFill>
                  <a:srgbClr val="FF0000"/>
                </a:solidFill>
              </a:rPr>
              <a:t>) Quando tenham sido prestadas perante a autoridade judiciária”.</a:t>
            </a:r>
          </a:p>
          <a:p>
            <a:pPr algn="just">
              <a:spcBef>
                <a:spcPct val="50000"/>
              </a:spcBef>
              <a:buFontTx/>
              <a:buNone/>
            </a:pPr>
            <a:endParaRPr lang="pt-PT" altLang="pt-PT" sz="2000" b="1" dirty="0"/>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Marcador de Posição de Conteúdo 6"/>
          <p:cNvSpPr>
            <a:spLocks noGrp="1"/>
          </p:cNvSpPr>
          <p:nvPr>
            <p:ph idx="1"/>
          </p:nvPr>
        </p:nvSpPr>
        <p:spPr>
          <a:xfrm>
            <a:off x="685800" y="1981200"/>
            <a:ext cx="7772400" cy="4876800"/>
          </a:xfrm>
        </p:spPr>
        <p:txBody>
          <a:bodyPr/>
          <a:lstStyle/>
          <a:p>
            <a:endParaRPr lang="pt-PT" altLang="pt-PT" dirty="0"/>
          </a:p>
          <a:p>
            <a:endParaRPr lang="pt-PT" altLang="pt-PT" dirty="0"/>
          </a:p>
          <a:p>
            <a:endParaRPr lang="pt-PT" altLang="pt-PT" dirty="0"/>
          </a:p>
          <a:p>
            <a:endParaRPr lang="pt-PT" altLang="pt-PT" dirty="0"/>
          </a:p>
          <a:p>
            <a:pPr marL="1371600" lvl="3" indent="0">
              <a:buFontTx/>
              <a:buNone/>
            </a:pPr>
            <a:endParaRPr lang="pt-PT" altLang="pt-PT" dirty="0"/>
          </a:p>
          <a:p>
            <a:pPr marL="1371600" lvl="3" indent="0">
              <a:buFontTx/>
              <a:buNone/>
            </a:pPr>
            <a:endParaRPr lang="pt-PT" altLang="pt-PT" dirty="0"/>
          </a:p>
          <a:p>
            <a:pPr marL="1371600" lvl="3" indent="0">
              <a:buFontTx/>
              <a:buNone/>
            </a:pPr>
            <a:endParaRPr lang="pt-PT" altLang="pt-PT" dirty="0"/>
          </a:p>
        </p:txBody>
      </p:sp>
      <p:sp>
        <p:nvSpPr>
          <p:cNvPr id="2" name="Marcador de Posição do Rodapé 1"/>
          <p:cNvSpPr>
            <a:spLocks noGrp="1"/>
          </p:cNvSpPr>
          <p:nvPr>
            <p:ph type="ftr" sz="quarter" idx="11"/>
          </p:nvPr>
        </p:nvSpPr>
        <p:spPr/>
        <p:txBody>
          <a:bodyPr/>
          <a:lstStyle/>
          <a:p>
            <a:pPr>
              <a:defRPr/>
            </a:pPr>
            <a:endParaRPr lang="pt-PT" altLang="pt-PT" dirty="0"/>
          </a:p>
        </p:txBody>
      </p:sp>
      <p:sp>
        <p:nvSpPr>
          <p:cNvPr id="3" name="Text Box 6"/>
          <p:cNvSpPr txBox="1">
            <a:spLocks noChangeArrowheads="1"/>
          </p:cNvSpPr>
          <p:nvPr/>
        </p:nvSpPr>
        <p:spPr bwMode="auto">
          <a:xfrm>
            <a:off x="611559" y="1981200"/>
            <a:ext cx="7476753" cy="3323987"/>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pt-PT" altLang="pt-PT" sz="2000" b="1" dirty="0"/>
              <a:t>SESSÃO CONJUNTA DE PROVA –não é obrigatória, existindo se for considerada útil às finalidades do processo – artigo 79.º e 81º  - com a presença obrigatória do menor, pais, </a:t>
            </a:r>
            <a:r>
              <a:rPr lang="pt-PT" altLang="pt-PT" sz="2000" b="1" dirty="0" err="1"/>
              <a:t>rep</a:t>
            </a:r>
            <a:r>
              <a:rPr lang="pt-PT" altLang="pt-PT" sz="2000" b="1" dirty="0"/>
              <a:t> legal, defensor, e, em função da avaliação da necessidade, de outras  pessoas (</a:t>
            </a:r>
            <a:r>
              <a:rPr lang="pt-PT" altLang="pt-PT" sz="2000" b="1" i="1" dirty="0"/>
              <a:t>e.g.</a:t>
            </a:r>
            <a:r>
              <a:rPr lang="pt-PT" altLang="pt-PT" sz="2000" b="1" dirty="0"/>
              <a:t> ofendido)  (</a:t>
            </a:r>
            <a:r>
              <a:rPr lang="pt-PT" altLang="pt-PT" sz="2000" b="1" dirty="0" err="1"/>
              <a:t>art</a:t>
            </a:r>
            <a:r>
              <a:rPr lang="pt-PT" altLang="pt-PT" sz="2000" b="1" dirty="0"/>
              <a:t>. 82.º)</a:t>
            </a:r>
          </a:p>
          <a:p>
            <a:pPr algn="ctr">
              <a:spcBef>
                <a:spcPct val="50000"/>
              </a:spcBef>
              <a:buFontTx/>
              <a:buNone/>
            </a:pPr>
            <a:r>
              <a:rPr lang="pt-PT" altLang="pt-PT" sz="2000" b="1" dirty="0"/>
              <a:t>“</a:t>
            </a:r>
            <a:r>
              <a:rPr lang="pt-PT" altLang="pt-PT" sz="2000" dirty="0"/>
              <a:t>A sessão conjunta de prova tem por objetivo examinar contraditoriamente os indícios recolhidos e as circunstâncias relativas à personalidade do menor e à sua inserção familiar, educativa e social, com a finalidade de fundamentar a suspensão do processo ou o despacho final.”</a:t>
            </a:r>
            <a:endParaRPr lang="pt-PT" altLang="pt-PT" sz="2000" b="1" dirty="0"/>
          </a:p>
        </p:txBody>
      </p:sp>
      <p:sp>
        <p:nvSpPr>
          <p:cNvPr id="5" name="Text Box 3"/>
          <p:cNvSpPr txBox="1">
            <a:spLocks noChangeArrowheads="1"/>
          </p:cNvSpPr>
          <p:nvPr/>
        </p:nvSpPr>
        <p:spPr bwMode="auto">
          <a:xfrm>
            <a:off x="395536" y="518718"/>
            <a:ext cx="7848872" cy="1200329"/>
          </a:xfrm>
          <a:prstGeom prst="rect">
            <a:avLst/>
          </a:prstGeom>
          <a:solidFill>
            <a:schemeClr val="bg2"/>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50000"/>
              </a:spcBef>
              <a:buFontTx/>
              <a:buNone/>
              <a:defRPr/>
            </a:pPr>
            <a:r>
              <a:rPr lang="pt-PT" altLang="pt-PT" sz="2400" b="1" dirty="0">
                <a:solidFill>
                  <a:schemeClr val="accent1">
                    <a:lumMod val="60000"/>
                    <a:lumOff val="40000"/>
                  </a:schemeClr>
                </a:solidFill>
                <a:cs typeface="Arial" charset="0"/>
              </a:rPr>
              <a:t>3. Aprofundamento do princípio do contraditório na fase de inquérito , através da </a:t>
            </a:r>
            <a:r>
              <a:rPr lang="pt-PT" altLang="pt-PT" sz="2400" b="1" i="1" dirty="0">
                <a:solidFill>
                  <a:schemeClr val="accent1">
                    <a:lumMod val="60000"/>
                    <a:lumOff val="40000"/>
                  </a:schemeClr>
                </a:solidFill>
                <a:cs typeface="Arial" charset="0"/>
              </a:rPr>
              <a:t>sessão conjunta de prova </a:t>
            </a:r>
            <a:r>
              <a:rPr lang="pt-PT" altLang="pt-PT" sz="2400" b="1" dirty="0">
                <a:solidFill>
                  <a:schemeClr val="accent1">
                    <a:lumMod val="60000"/>
                    <a:lumOff val="40000"/>
                  </a:schemeClr>
                </a:solidFill>
                <a:cs typeface="Arial" charset="0"/>
              </a:rPr>
              <a:t>(art.º 81.º)  </a:t>
            </a:r>
            <a:endParaRPr lang="pt-PT" altLang="pt-PT" sz="2400" dirty="0">
              <a:solidFill>
                <a:schemeClr val="accent1">
                  <a:lumMod val="60000"/>
                  <a:lumOff val="40000"/>
                </a:schemeClr>
              </a:solidFill>
              <a:cs typeface="Arial" charset="0"/>
            </a:endParaRPr>
          </a:p>
        </p:txBody>
      </p:sp>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Marcador de Posição do Rodapé 2"/>
          <p:cNvSpPr>
            <a:spLocks noGrp="1"/>
          </p:cNvSpPr>
          <p:nvPr>
            <p:ph type="ftr" sz="quarter" idx="11"/>
          </p:nvPr>
        </p:nvSpPr>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defRPr/>
            </a:pPr>
            <a:endParaRPr lang="pt-PT" altLang="pt-PT" sz="1400"/>
          </a:p>
        </p:txBody>
      </p:sp>
      <p:sp>
        <p:nvSpPr>
          <p:cNvPr id="141315" name="Text Box 2"/>
          <p:cNvSpPr txBox="1">
            <a:spLocks noChangeArrowheads="1"/>
          </p:cNvSpPr>
          <p:nvPr/>
        </p:nvSpPr>
        <p:spPr bwMode="auto">
          <a:xfrm>
            <a:off x="539750" y="457200"/>
            <a:ext cx="8223250" cy="584200"/>
          </a:xfrm>
          <a:prstGeom prst="rect">
            <a:avLst/>
          </a:prstGeom>
          <a:solidFill>
            <a:schemeClr val="bg2"/>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pt-PT" altLang="pt-PT" b="1">
                <a:solidFill>
                  <a:srgbClr val="FF0000"/>
                </a:solidFill>
              </a:rPr>
              <a:t>SUSPENSÃO DO PROCESSO – art.º 84.º</a:t>
            </a:r>
          </a:p>
        </p:txBody>
      </p:sp>
      <p:sp>
        <p:nvSpPr>
          <p:cNvPr id="126980" name="Text Box 4"/>
          <p:cNvSpPr txBox="1">
            <a:spLocks noChangeArrowheads="1"/>
          </p:cNvSpPr>
          <p:nvPr/>
        </p:nvSpPr>
        <p:spPr bwMode="auto">
          <a:xfrm>
            <a:off x="2411413" y="1271588"/>
            <a:ext cx="64008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pt-PT" altLang="pt-PT" b="1" dirty="0"/>
              <a:t>Facto qualificado como crime punível com pena de prisão não superior a </a:t>
            </a:r>
            <a:r>
              <a:rPr lang="pt-PT" altLang="pt-PT" b="1" dirty="0">
                <a:solidFill>
                  <a:schemeClr val="accent6"/>
                </a:solidFill>
              </a:rPr>
              <a:t>cinco</a:t>
            </a:r>
            <a:r>
              <a:rPr lang="pt-PT" altLang="pt-PT" b="1" dirty="0"/>
              <a:t> anos</a:t>
            </a:r>
            <a:endParaRPr lang="pt-PT" altLang="pt-PT" sz="4000" b="1" dirty="0"/>
          </a:p>
        </p:txBody>
      </p:sp>
      <p:sp>
        <p:nvSpPr>
          <p:cNvPr id="104453" name="Text Box 6"/>
          <p:cNvSpPr txBox="1">
            <a:spLocks noChangeArrowheads="1"/>
          </p:cNvSpPr>
          <p:nvPr/>
        </p:nvSpPr>
        <p:spPr bwMode="auto">
          <a:xfrm>
            <a:off x="2411413" y="2946400"/>
            <a:ext cx="57912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defRPr/>
            </a:pPr>
            <a:r>
              <a:rPr lang="pt-PT" altLang="pt-PT" b="1" dirty="0"/>
              <a:t>Necessidade de medida tutelar </a:t>
            </a:r>
          </a:p>
          <a:p>
            <a:pPr>
              <a:spcBef>
                <a:spcPct val="50000"/>
              </a:spcBef>
              <a:buFontTx/>
              <a:buNone/>
              <a:defRPr/>
            </a:pPr>
            <a:r>
              <a:rPr lang="pt-PT" altLang="pt-PT" b="1" dirty="0">
                <a:solidFill>
                  <a:schemeClr val="accent1"/>
                </a:solidFill>
              </a:rPr>
              <a:t>Apresentação de um plano de conduta</a:t>
            </a:r>
            <a:r>
              <a:rPr lang="pt-PT" altLang="pt-PT" b="1" dirty="0"/>
              <a:t>, quando o menor:	 </a:t>
            </a:r>
            <a:r>
              <a:rPr lang="pt-PT" altLang="pt-PT" sz="2000" b="1" dirty="0"/>
              <a:t>a) Der a sua </a:t>
            </a:r>
            <a:r>
              <a:rPr lang="pt-PT" altLang="pt-PT" sz="2000" b="1" dirty="0">
                <a:solidFill>
                  <a:srgbClr val="FF0000"/>
                </a:solidFill>
              </a:rPr>
              <a:t>concordância</a:t>
            </a:r>
            <a:r>
              <a:rPr lang="pt-PT" altLang="pt-PT" sz="2000" b="1" dirty="0"/>
              <a:t> ao plano proposto; </a:t>
            </a:r>
            <a:br>
              <a:rPr lang="pt-PT" altLang="pt-PT" sz="2000" b="1" dirty="0"/>
            </a:br>
            <a:endParaRPr lang="pt-PT" altLang="pt-PT" sz="2000" b="1" dirty="0"/>
          </a:p>
          <a:p>
            <a:pPr>
              <a:spcBef>
                <a:spcPct val="50000"/>
              </a:spcBef>
              <a:buFontTx/>
              <a:buNone/>
              <a:defRPr/>
            </a:pPr>
            <a:r>
              <a:rPr lang="pt-PT" altLang="pt-PT" sz="2000" b="1" dirty="0"/>
              <a:t>b) </a:t>
            </a:r>
            <a:r>
              <a:rPr lang="pt-PT" altLang="pt-PT" sz="2000" b="1" dirty="0">
                <a:solidFill>
                  <a:schemeClr val="accent2">
                    <a:lumMod val="75000"/>
                  </a:schemeClr>
                </a:solidFill>
                <a:highlight>
                  <a:srgbClr val="FFFF00"/>
                </a:highlight>
              </a:rPr>
              <a:t>Não tiver sido sujeito a medida tutelar anterior</a:t>
            </a:r>
            <a:r>
              <a:rPr lang="pt-PT" altLang="pt-PT" sz="2000" b="1" dirty="0"/>
              <a:t>;</a:t>
            </a:r>
            <a:r>
              <a:rPr lang="pt-PT" altLang="pt-PT" sz="2000" dirty="0">
                <a:solidFill>
                  <a:srgbClr val="FF0000"/>
                </a:solidFill>
              </a:rPr>
              <a:t> </a:t>
            </a:r>
          </a:p>
          <a:p>
            <a:pPr>
              <a:spcBef>
                <a:spcPct val="50000"/>
              </a:spcBef>
              <a:buFontTx/>
              <a:buNone/>
              <a:defRPr/>
            </a:pPr>
            <a:r>
              <a:rPr lang="pt-PT" altLang="pt-PT" sz="2000" b="1" dirty="0"/>
              <a:t>c) Evidenciar que está disposto a evitar, no futuro, a prática de factos qualificados pela lei como crime. </a:t>
            </a:r>
            <a:r>
              <a:rPr lang="pt-PT" altLang="pt-PT" sz="2400" dirty="0"/>
              <a:t> </a:t>
            </a:r>
          </a:p>
        </p:txBody>
      </p:sp>
      <p:sp>
        <p:nvSpPr>
          <p:cNvPr id="141318" name="Fluxograma: conexão 7"/>
          <p:cNvSpPr>
            <a:spLocks noChangeArrowheads="1"/>
          </p:cNvSpPr>
          <p:nvPr/>
        </p:nvSpPr>
        <p:spPr bwMode="auto">
          <a:xfrm>
            <a:off x="1763713" y="1557338"/>
            <a:ext cx="288925" cy="363537"/>
          </a:xfrm>
          <a:prstGeom prst="flowChartConnector">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141319" name="Fluxograma: conexão 8"/>
          <p:cNvSpPr>
            <a:spLocks noChangeArrowheads="1"/>
          </p:cNvSpPr>
          <p:nvPr/>
        </p:nvSpPr>
        <p:spPr bwMode="auto">
          <a:xfrm>
            <a:off x="1893888" y="3141663"/>
            <a:ext cx="288925" cy="363537"/>
          </a:xfrm>
          <a:prstGeom prst="flowChartConnector">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141320" name="Fluxograma: conexão 8"/>
          <p:cNvSpPr>
            <a:spLocks noChangeArrowheads="1"/>
          </p:cNvSpPr>
          <p:nvPr/>
        </p:nvSpPr>
        <p:spPr bwMode="auto">
          <a:xfrm>
            <a:off x="1876425" y="3789363"/>
            <a:ext cx="288925" cy="363537"/>
          </a:xfrm>
          <a:prstGeom prst="flowChartConnector">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9" name="AutoShape 14"/>
          <p:cNvSpPr>
            <a:spLocks/>
          </p:cNvSpPr>
          <p:nvPr/>
        </p:nvSpPr>
        <p:spPr bwMode="auto">
          <a:xfrm>
            <a:off x="1192213" y="1476375"/>
            <a:ext cx="822325" cy="4283075"/>
          </a:xfrm>
          <a:prstGeom prst="leftBrace">
            <a:avLst>
              <a:gd name="adj1" fmla="val 26190"/>
              <a:gd name="adj2" fmla="val 50000"/>
            </a:avLst>
          </a:prstGeom>
          <a:noFill/>
          <a:ln w="57150">
            <a:solidFill>
              <a:srgbClr val="FF0000"/>
            </a:solidFill>
            <a:round/>
            <a:headEnd/>
            <a:tailEnd/>
          </a:ln>
          <a:effectLst/>
        </p:spPr>
        <p:txBody>
          <a:bodyPr wrap="none" anchor="ctr"/>
          <a:lstStyle>
            <a:lvl1pPr algn="l">
              <a:spcBef>
                <a:spcPct val="20000"/>
              </a:spcBef>
              <a:buChar char="•"/>
              <a:defRPr sz="3200">
                <a:solidFill>
                  <a:schemeClr val="tx1"/>
                </a:solidFill>
                <a:latin typeface="Times New Roman" pitchFamily="18" charset="0"/>
              </a:defRPr>
            </a:lvl1pPr>
            <a:lvl2pPr marL="742950" indent="-285750" algn="l">
              <a:spcBef>
                <a:spcPct val="20000"/>
              </a:spcBef>
              <a:buChar char="–"/>
              <a:defRPr sz="2800">
                <a:solidFill>
                  <a:schemeClr val="tx1"/>
                </a:solidFill>
                <a:latin typeface="Times New Roman" pitchFamily="18" charset="0"/>
              </a:defRPr>
            </a:lvl2pPr>
            <a:lvl3pPr marL="1143000" indent="-228600" algn="l">
              <a:spcBef>
                <a:spcPct val="20000"/>
              </a:spcBef>
              <a:buChar char="•"/>
              <a:defRPr sz="2400">
                <a:solidFill>
                  <a:schemeClr val="tx1"/>
                </a:solidFill>
                <a:latin typeface="Times New Roman" pitchFamily="18" charset="0"/>
              </a:defRPr>
            </a:lvl3pPr>
            <a:lvl4pPr marL="1600200" indent="-228600" algn="l">
              <a:spcBef>
                <a:spcPct val="20000"/>
              </a:spcBef>
              <a:buChar char="–"/>
              <a:defRPr sz="2000">
                <a:solidFill>
                  <a:schemeClr val="tx1"/>
                </a:solidFill>
                <a:latin typeface="Times New Roman" pitchFamily="18" charset="0"/>
              </a:defRPr>
            </a:lvl4pPr>
            <a:lvl5pPr marL="2057400" indent="-228600" algn="l">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defRPr/>
            </a:pPr>
            <a:endParaRPr lang="pt-PT" altLang="pt-PT" sz="2000">
              <a:cs typeface="+mn-cs"/>
            </a:endParaRPr>
          </a:p>
        </p:txBody>
      </p:sp>
      <p:sp>
        <p:nvSpPr>
          <p:cNvPr id="10" name="Text Box 13"/>
          <p:cNvSpPr txBox="1">
            <a:spLocks noChangeArrowheads="1"/>
          </p:cNvSpPr>
          <p:nvPr/>
        </p:nvSpPr>
        <p:spPr bwMode="auto">
          <a:xfrm>
            <a:off x="107950" y="1476375"/>
            <a:ext cx="1223963" cy="3692525"/>
          </a:xfrm>
          <a:prstGeom prst="rect">
            <a:avLst/>
          </a:prstGeom>
          <a:solidFill>
            <a:schemeClr val="bg2"/>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pt-PT" altLang="pt-PT" sz="1800" b="1">
                <a:solidFill>
                  <a:srgbClr val="FF0000"/>
                </a:solidFill>
              </a:rPr>
              <a:t>solução de oportunidade vinculada a critérios legais predeterminados e cumulativos</a:t>
            </a:r>
          </a:p>
          <a:p>
            <a:pPr algn="ctr">
              <a:spcBef>
                <a:spcPct val="50000"/>
              </a:spcBef>
              <a:buFontTx/>
              <a:buNone/>
            </a:pPr>
            <a:endParaRPr lang="pt-PT" altLang="pt-PT" sz="1800" b="1">
              <a:solidFill>
                <a:srgbClr val="FF0000"/>
              </a:solidFill>
            </a:endParaRPr>
          </a:p>
          <a:p>
            <a:pPr algn="ctr">
              <a:spcBef>
                <a:spcPct val="50000"/>
              </a:spcBef>
              <a:buFontTx/>
              <a:buNone/>
            </a:pPr>
            <a:endParaRPr lang="pt-PT" altLang="pt-PT" sz="1800" b="1">
              <a:solidFill>
                <a:srgbClr val="FF0000"/>
              </a:solidFill>
            </a:endParaRPr>
          </a:p>
        </p:txBody>
      </p:sp>
      <p:sp>
        <p:nvSpPr>
          <p:cNvPr id="2" name="Botão de ação: ajuda 1">
            <a:hlinkClick r:id="" action="ppaction://noaction" highlightClick="1"/>
            <a:extLst>
              <a:ext uri="{FF2B5EF4-FFF2-40B4-BE49-F238E27FC236}">
                <a16:creationId xmlns:a16="http://schemas.microsoft.com/office/drawing/2014/main" id="{FF8583FD-8DDA-D415-40E4-77DD3BD56EDB}"/>
              </a:ext>
            </a:extLst>
          </p:cNvPr>
          <p:cNvSpPr/>
          <p:nvPr/>
        </p:nvSpPr>
        <p:spPr bwMode="auto">
          <a:xfrm>
            <a:off x="7951787" y="5445224"/>
            <a:ext cx="220613" cy="314226"/>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
        <p:nvSpPr>
          <p:cNvPr id="3" name="Botão de ação: ajuda 2">
            <a:hlinkClick r:id="" action="ppaction://noaction" highlightClick="1"/>
            <a:extLst>
              <a:ext uri="{FF2B5EF4-FFF2-40B4-BE49-F238E27FC236}">
                <a16:creationId xmlns:a16="http://schemas.microsoft.com/office/drawing/2014/main" id="{4BF7452B-7B19-9CF9-8521-9C9948D5F9F7}"/>
              </a:ext>
            </a:extLst>
          </p:cNvPr>
          <p:cNvSpPr/>
          <p:nvPr/>
        </p:nvSpPr>
        <p:spPr bwMode="auto">
          <a:xfrm>
            <a:off x="2246463" y="5273540"/>
            <a:ext cx="220613" cy="314226"/>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Tinta 3">
                <a:extLst>
                  <a:ext uri="{FF2B5EF4-FFF2-40B4-BE49-F238E27FC236}">
                    <a16:creationId xmlns:a16="http://schemas.microsoft.com/office/drawing/2014/main" id="{3DDA585E-4E6C-2771-6A09-D9C57C5BE4D6}"/>
                  </a:ext>
                </a:extLst>
              </p14:cNvPr>
              <p14:cNvContentPartPr/>
              <p14:nvPr/>
            </p14:nvContentPartPr>
            <p14:xfrm>
              <a:off x="8285906" y="5424338"/>
              <a:ext cx="344160" cy="154440"/>
            </p14:xfrm>
          </p:contentPart>
        </mc:Choice>
        <mc:Fallback xmlns="">
          <p:pic>
            <p:nvPicPr>
              <p:cNvPr id="4" name="Tinta 3">
                <a:extLst>
                  <a:ext uri="{FF2B5EF4-FFF2-40B4-BE49-F238E27FC236}">
                    <a16:creationId xmlns:a16="http://schemas.microsoft.com/office/drawing/2014/main" id="{3DDA585E-4E6C-2771-6A09-D9C57C5BE4D6}"/>
                  </a:ext>
                </a:extLst>
              </p:cNvPr>
              <p:cNvPicPr/>
              <p:nvPr/>
            </p:nvPicPr>
            <p:blipFill>
              <a:blip r:embed="rId3"/>
              <a:stretch>
                <a:fillRect/>
              </a:stretch>
            </p:blipFill>
            <p:spPr>
              <a:xfrm>
                <a:off x="8279786" y="5418218"/>
                <a:ext cx="356400" cy="166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Tinta 4">
                <a:extLst>
                  <a:ext uri="{FF2B5EF4-FFF2-40B4-BE49-F238E27FC236}">
                    <a16:creationId xmlns:a16="http://schemas.microsoft.com/office/drawing/2014/main" id="{71BCF55A-6464-6132-EF42-9A705F9227EB}"/>
                  </a:ext>
                </a:extLst>
              </p14:cNvPr>
              <p14:cNvContentPartPr/>
              <p14:nvPr/>
            </p14:nvContentPartPr>
            <p14:xfrm>
              <a:off x="8337386" y="5530178"/>
              <a:ext cx="351720" cy="156960"/>
            </p14:xfrm>
          </p:contentPart>
        </mc:Choice>
        <mc:Fallback xmlns="">
          <p:pic>
            <p:nvPicPr>
              <p:cNvPr id="5" name="Tinta 4">
                <a:extLst>
                  <a:ext uri="{FF2B5EF4-FFF2-40B4-BE49-F238E27FC236}">
                    <a16:creationId xmlns:a16="http://schemas.microsoft.com/office/drawing/2014/main" id="{71BCF55A-6464-6132-EF42-9A705F9227EB}"/>
                  </a:ext>
                </a:extLst>
              </p:cNvPr>
              <p:cNvPicPr/>
              <p:nvPr/>
            </p:nvPicPr>
            <p:blipFill>
              <a:blip r:embed="rId5"/>
              <a:stretch>
                <a:fillRect/>
              </a:stretch>
            </p:blipFill>
            <p:spPr>
              <a:xfrm>
                <a:off x="8331266" y="5524058"/>
                <a:ext cx="363960" cy="169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Tinta 5">
                <a:extLst>
                  <a:ext uri="{FF2B5EF4-FFF2-40B4-BE49-F238E27FC236}">
                    <a16:creationId xmlns:a16="http://schemas.microsoft.com/office/drawing/2014/main" id="{50D253E7-BBB7-0A7E-1E45-5E6A1249F96A}"/>
                  </a:ext>
                </a:extLst>
              </p14:cNvPr>
              <p14:cNvContentPartPr/>
              <p14:nvPr/>
            </p14:nvContentPartPr>
            <p14:xfrm>
              <a:off x="8321906" y="5393378"/>
              <a:ext cx="394200" cy="397080"/>
            </p14:xfrm>
          </p:contentPart>
        </mc:Choice>
        <mc:Fallback xmlns="">
          <p:pic>
            <p:nvPicPr>
              <p:cNvPr id="6" name="Tinta 5">
                <a:extLst>
                  <a:ext uri="{FF2B5EF4-FFF2-40B4-BE49-F238E27FC236}">
                    <a16:creationId xmlns:a16="http://schemas.microsoft.com/office/drawing/2014/main" id="{50D253E7-BBB7-0A7E-1E45-5E6A1249F96A}"/>
                  </a:ext>
                </a:extLst>
              </p:cNvPr>
              <p:cNvPicPr/>
              <p:nvPr/>
            </p:nvPicPr>
            <p:blipFill>
              <a:blip r:embed="rId7"/>
              <a:stretch>
                <a:fillRect/>
              </a:stretch>
            </p:blipFill>
            <p:spPr>
              <a:xfrm>
                <a:off x="8315786" y="5387258"/>
                <a:ext cx="406440" cy="409320"/>
              </a:xfrm>
              <a:prstGeom prst="rect">
                <a:avLst/>
              </a:prstGeom>
            </p:spPr>
          </p:pic>
        </mc:Fallback>
      </mc:AlternateContent>
    </p:spTree>
  </p:cSld>
  <p:clrMapOvr>
    <a:masterClrMapping/>
  </p:clrMapOvr>
  <p:transition spd="slow">
    <p:strips dir="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ção do Rodapé 1">
            <a:extLst>
              <a:ext uri="{FF2B5EF4-FFF2-40B4-BE49-F238E27FC236}">
                <a16:creationId xmlns:a16="http://schemas.microsoft.com/office/drawing/2014/main" id="{CB72B3AE-C66A-4B4A-8ADF-A6FB932CAC4E}"/>
              </a:ext>
            </a:extLst>
          </p:cNvPr>
          <p:cNvSpPr>
            <a:spLocks noGrp="1"/>
          </p:cNvSpPr>
          <p:nvPr>
            <p:ph type="ftr" sz="quarter" idx="11"/>
          </p:nvPr>
        </p:nvSpPr>
        <p:spPr/>
        <p:txBody>
          <a:bodyPr/>
          <a:lstStyle/>
          <a:p>
            <a:pPr>
              <a:defRPr/>
            </a:pPr>
            <a:endParaRPr lang="pt-PT" altLang="pt-PT" dirty="0"/>
          </a:p>
        </p:txBody>
      </p:sp>
      <p:graphicFrame>
        <p:nvGraphicFramePr>
          <p:cNvPr id="3" name="Tabela 2">
            <a:extLst>
              <a:ext uri="{FF2B5EF4-FFF2-40B4-BE49-F238E27FC236}">
                <a16:creationId xmlns:a16="http://schemas.microsoft.com/office/drawing/2014/main" id="{C292E246-4219-5228-F08F-06DBB058163F}"/>
              </a:ext>
            </a:extLst>
          </p:cNvPr>
          <p:cNvGraphicFramePr>
            <a:graphicFrameLocks noGrp="1"/>
          </p:cNvGraphicFramePr>
          <p:nvPr>
            <p:extLst>
              <p:ext uri="{D42A27DB-BD31-4B8C-83A1-F6EECF244321}">
                <p14:modId xmlns:p14="http://schemas.microsoft.com/office/powerpoint/2010/main" val="1772901314"/>
              </p:ext>
            </p:extLst>
          </p:nvPr>
        </p:nvGraphicFramePr>
        <p:xfrm>
          <a:off x="539552" y="2587763"/>
          <a:ext cx="7772400" cy="243840"/>
        </p:xfrm>
        <a:graphic>
          <a:graphicData uri="http://schemas.openxmlformats.org/drawingml/2006/table">
            <a:tbl>
              <a:tblPr/>
              <a:tblGrid>
                <a:gridCol w="7772400">
                  <a:extLst>
                    <a:ext uri="{9D8B030D-6E8A-4147-A177-3AD203B41FA5}">
                      <a16:colId xmlns:a16="http://schemas.microsoft.com/office/drawing/2014/main" val="1214135678"/>
                    </a:ext>
                  </a:extLst>
                </a:gridCol>
              </a:tblGrid>
              <a:tr h="0">
                <a:tc>
                  <a:txBody>
                    <a:bodyPr/>
                    <a:lstStyle/>
                    <a:p>
                      <a:pPr algn="ctr"/>
                      <a:r>
                        <a:rPr lang="pt-PT" sz="800" b="1" dirty="0">
                          <a:solidFill>
                            <a:srgbClr val="CC221E"/>
                          </a:solidFill>
                          <a:effectLst/>
                          <a:latin typeface="trebuchet ms" panose="020B0603020202020204" pitchFamily="34" charset="0"/>
                        </a:rPr>
                        <a:t>Artigo 281.º</a:t>
                      </a:r>
                      <a:br>
                        <a:rPr lang="pt-PT" sz="800" b="1" dirty="0">
                          <a:solidFill>
                            <a:srgbClr val="CC221E"/>
                          </a:solidFill>
                          <a:effectLst/>
                          <a:latin typeface="trebuchet ms" panose="020B0603020202020204" pitchFamily="34" charset="0"/>
                        </a:rPr>
                      </a:br>
                      <a:r>
                        <a:rPr lang="pt-PT" sz="800" b="1" dirty="0">
                          <a:solidFill>
                            <a:srgbClr val="CC221E"/>
                          </a:solidFill>
                          <a:effectLst/>
                          <a:latin typeface="trebuchet ms" panose="020B0603020202020204" pitchFamily="34" charset="0"/>
                        </a:rPr>
                        <a:t>Suspensão provisória do processo</a:t>
                      </a:r>
                      <a:endParaRPr lang="pt-PT" sz="800" b="1" dirty="0">
                        <a:solidFill>
                          <a:srgbClr val="000000"/>
                        </a:solidFill>
                        <a:effectLst/>
                        <a:latin typeface="trebuchet ms" panose="020B0603020202020204" pitchFamily="34" charset="0"/>
                      </a:endParaRPr>
                    </a:p>
                  </a:txBody>
                  <a:tcPr marL="0" marR="0" marT="0" marB="0" anchor="ctr">
                    <a:lnL>
                      <a:noFill/>
                    </a:lnL>
                    <a:lnR>
                      <a:noFill/>
                    </a:lnR>
                    <a:lnT>
                      <a:noFill/>
                    </a:lnT>
                    <a:lnB>
                      <a:noFill/>
                    </a:lnB>
                    <a:solidFill>
                      <a:srgbClr val="FCFACF"/>
                    </a:solidFill>
                  </a:tcPr>
                </a:tc>
                <a:extLst>
                  <a:ext uri="{0D108BD9-81ED-4DB2-BD59-A6C34878D82A}">
                    <a16:rowId xmlns:a16="http://schemas.microsoft.com/office/drawing/2014/main" val="4190616340"/>
                  </a:ext>
                </a:extLst>
              </a:tr>
            </a:tbl>
          </a:graphicData>
        </a:graphic>
      </p:graphicFrame>
      <p:graphicFrame>
        <p:nvGraphicFramePr>
          <p:cNvPr id="4" name="Tabela 3">
            <a:extLst>
              <a:ext uri="{FF2B5EF4-FFF2-40B4-BE49-F238E27FC236}">
                <a16:creationId xmlns:a16="http://schemas.microsoft.com/office/drawing/2014/main" id="{6B941B90-A236-32D9-BE8F-D740206D0F64}"/>
              </a:ext>
            </a:extLst>
          </p:cNvPr>
          <p:cNvGraphicFramePr>
            <a:graphicFrameLocks noGrp="1"/>
          </p:cNvGraphicFramePr>
          <p:nvPr>
            <p:extLst>
              <p:ext uri="{D42A27DB-BD31-4B8C-83A1-F6EECF244321}">
                <p14:modId xmlns:p14="http://schemas.microsoft.com/office/powerpoint/2010/main" val="2651876445"/>
              </p:ext>
            </p:extLst>
          </p:nvPr>
        </p:nvGraphicFramePr>
        <p:xfrm>
          <a:off x="611560" y="3068960"/>
          <a:ext cx="7772400" cy="2160240"/>
        </p:xfrm>
        <a:graphic>
          <a:graphicData uri="http://schemas.openxmlformats.org/drawingml/2006/table">
            <a:tbl>
              <a:tblPr/>
              <a:tblGrid>
                <a:gridCol w="7772400">
                  <a:extLst>
                    <a:ext uri="{9D8B030D-6E8A-4147-A177-3AD203B41FA5}">
                      <a16:colId xmlns:a16="http://schemas.microsoft.com/office/drawing/2014/main" val="2026934580"/>
                    </a:ext>
                  </a:extLst>
                </a:gridCol>
              </a:tblGrid>
              <a:tr h="2160240">
                <a:tc>
                  <a:txBody>
                    <a:bodyPr/>
                    <a:lstStyle/>
                    <a:p>
                      <a:r>
                        <a:rPr lang="pt-PT" sz="800" b="0" dirty="0">
                          <a:solidFill>
                            <a:srgbClr val="000000"/>
                          </a:solidFill>
                          <a:effectLst/>
                          <a:latin typeface="trebuchet ms" panose="020B0603020202020204" pitchFamily="34" charset="0"/>
                        </a:rPr>
                        <a:t>1 - Se o crime for punível com pena de prisão não superior a 5 anos ou com sanção diferente da prisão, o Ministério Público, oficiosamente ou a requerimento do arguido ou do assistente, determina, </a:t>
                      </a:r>
                      <a:r>
                        <a:rPr lang="pt-PT" sz="800" b="0" dirty="0">
                          <a:solidFill>
                            <a:srgbClr val="000000"/>
                          </a:solidFill>
                          <a:effectLst/>
                          <a:highlight>
                            <a:srgbClr val="FFFF00"/>
                          </a:highlight>
                          <a:latin typeface="trebuchet ms" panose="020B0603020202020204" pitchFamily="34" charset="0"/>
                        </a:rPr>
                        <a:t>com a concordância do juiz de instrução</a:t>
                      </a:r>
                      <a:r>
                        <a:rPr lang="pt-PT" sz="800" b="0" dirty="0">
                          <a:solidFill>
                            <a:srgbClr val="000000"/>
                          </a:solidFill>
                          <a:effectLst/>
                          <a:latin typeface="trebuchet ms" panose="020B0603020202020204" pitchFamily="34" charset="0"/>
                        </a:rPr>
                        <a:t>, a suspensão do processo, mediante a imposição ao arguido de injunções e regras de conduta, sempre que se verificarem os seguintes pressupostos:</a:t>
                      </a:r>
                      <a:br>
                        <a:rPr lang="pt-PT" sz="800" b="0" dirty="0">
                          <a:solidFill>
                            <a:srgbClr val="000000"/>
                          </a:solidFill>
                          <a:effectLst/>
                          <a:latin typeface="trebuchet ms" panose="020B0603020202020204" pitchFamily="34" charset="0"/>
                        </a:rPr>
                      </a:br>
                      <a:r>
                        <a:rPr lang="pt-PT" sz="800" b="0" dirty="0">
                          <a:solidFill>
                            <a:srgbClr val="000000"/>
                          </a:solidFill>
                          <a:effectLst/>
                          <a:latin typeface="trebuchet ms" panose="020B0603020202020204" pitchFamily="34" charset="0"/>
                        </a:rPr>
                        <a:t>a) </a:t>
                      </a:r>
                      <a:r>
                        <a:rPr lang="pt-PT" sz="800" b="0" dirty="0">
                          <a:solidFill>
                            <a:srgbClr val="000000"/>
                          </a:solidFill>
                          <a:effectLst/>
                          <a:highlight>
                            <a:srgbClr val="FFFF00"/>
                          </a:highlight>
                          <a:latin typeface="trebuchet ms" panose="020B0603020202020204" pitchFamily="34" charset="0"/>
                        </a:rPr>
                        <a:t>Concordância</a:t>
                      </a:r>
                      <a:r>
                        <a:rPr lang="pt-PT" sz="800" b="0" dirty="0">
                          <a:solidFill>
                            <a:srgbClr val="000000"/>
                          </a:solidFill>
                          <a:effectLst/>
                          <a:latin typeface="trebuchet ms" panose="020B0603020202020204" pitchFamily="34" charset="0"/>
                        </a:rPr>
                        <a:t> do arguido e </a:t>
                      </a:r>
                      <a:r>
                        <a:rPr lang="pt-PT" sz="800" b="0" dirty="0">
                          <a:solidFill>
                            <a:srgbClr val="000000"/>
                          </a:solidFill>
                          <a:effectLst/>
                          <a:highlight>
                            <a:srgbClr val="FFFF00"/>
                          </a:highlight>
                          <a:latin typeface="trebuchet ms" panose="020B0603020202020204" pitchFamily="34" charset="0"/>
                        </a:rPr>
                        <a:t>do assistente</a:t>
                      </a:r>
                      <a:r>
                        <a:rPr lang="pt-PT" sz="800" b="0" dirty="0">
                          <a:solidFill>
                            <a:srgbClr val="000000"/>
                          </a:solidFill>
                          <a:effectLst/>
                          <a:latin typeface="trebuchet ms" panose="020B0603020202020204" pitchFamily="34" charset="0"/>
                        </a:rPr>
                        <a:t>;</a:t>
                      </a:r>
                      <a:br>
                        <a:rPr lang="pt-PT" sz="800" b="0" dirty="0">
                          <a:solidFill>
                            <a:srgbClr val="000000"/>
                          </a:solidFill>
                          <a:effectLst/>
                          <a:latin typeface="trebuchet ms" panose="020B0603020202020204" pitchFamily="34" charset="0"/>
                        </a:rPr>
                      </a:br>
                      <a:r>
                        <a:rPr lang="pt-PT" sz="800" b="0" dirty="0">
                          <a:solidFill>
                            <a:srgbClr val="000000"/>
                          </a:solidFill>
                          <a:effectLst/>
                          <a:latin typeface="trebuchet ms" panose="020B0603020202020204" pitchFamily="34" charset="0"/>
                        </a:rPr>
                        <a:t>b) Ausência de condenação anterior </a:t>
                      </a:r>
                      <a:r>
                        <a:rPr lang="pt-PT" sz="800" b="0" dirty="0">
                          <a:solidFill>
                            <a:srgbClr val="000000"/>
                          </a:solidFill>
                          <a:effectLst/>
                          <a:highlight>
                            <a:srgbClr val="FFFF00"/>
                          </a:highlight>
                          <a:latin typeface="trebuchet ms" panose="020B0603020202020204" pitchFamily="34" charset="0"/>
                        </a:rPr>
                        <a:t>por crime da mesma natureza</a:t>
                      </a:r>
                      <a:r>
                        <a:rPr lang="pt-PT" sz="800" b="0" dirty="0">
                          <a:solidFill>
                            <a:srgbClr val="000000"/>
                          </a:solidFill>
                          <a:effectLst/>
                          <a:latin typeface="trebuchet ms" panose="020B0603020202020204" pitchFamily="34" charset="0"/>
                        </a:rPr>
                        <a:t>;</a:t>
                      </a:r>
                      <a:br>
                        <a:rPr lang="pt-PT" sz="800" b="0" dirty="0">
                          <a:solidFill>
                            <a:srgbClr val="000000"/>
                          </a:solidFill>
                          <a:effectLst/>
                          <a:latin typeface="trebuchet ms" panose="020B0603020202020204" pitchFamily="34" charset="0"/>
                        </a:rPr>
                      </a:br>
                      <a:r>
                        <a:rPr lang="pt-PT" sz="800" b="0" dirty="0">
                          <a:solidFill>
                            <a:srgbClr val="000000"/>
                          </a:solidFill>
                          <a:effectLst/>
                          <a:latin typeface="trebuchet ms" panose="020B0603020202020204" pitchFamily="34" charset="0"/>
                        </a:rPr>
                        <a:t>c</a:t>
                      </a:r>
                      <a:r>
                        <a:rPr lang="pt-PT" sz="800" b="0" dirty="0">
                          <a:solidFill>
                            <a:srgbClr val="000000"/>
                          </a:solidFill>
                          <a:effectLst/>
                          <a:highlight>
                            <a:srgbClr val="008080"/>
                          </a:highlight>
                          <a:latin typeface="trebuchet ms" panose="020B0603020202020204" pitchFamily="34" charset="0"/>
                        </a:rPr>
                        <a:t>) Ausência de aplicação anterior de suspensão provisória de processo por crime da mesma natureza</a:t>
                      </a:r>
                      <a:r>
                        <a:rPr lang="pt-PT" sz="800" b="0" dirty="0">
                          <a:solidFill>
                            <a:srgbClr val="000000"/>
                          </a:solidFill>
                          <a:effectLst/>
                          <a:latin typeface="trebuchet ms" panose="020B0603020202020204" pitchFamily="34" charset="0"/>
                        </a:rPr>
                        <a:t>;</a:t>
                      </a:r>
                      <a:br>
                        <a:rPr lang="pt-PT" sz="800" b="0" dirty="0">
                          <a:solidFill>
                            <a:srgbClr val="000000"/>
                          </a:solidFill>
                          <a:effectLst/>
                          <a:latin typeface="trebuchet ms" panose="020B0603020202020204" pitchFamily="34" charset="0"/>
                        </a:rPr>
                      </a:br>
                      <a:r>
                        <a:rPr lang="pt-PT" sz="800" b="0" dirty="0">
                          <a:solidFill>
                            <a:srgbClr val="000000"/>
                          </a:solidFill>
                          <a:effectLst/>
                          <a:latin typeface="trebuchet ms" panose="020B0603020202020204" pitchFamily="34" charset="0"/>
                        </a:rPr>
                        <a:t>d) Não haver lugar a medida de segurança de internamento;</a:t>
                      </a:r>
                      <a:br>
                        <a:rPr lang="pt-PT" sz="800" b="0" dirty="0">
                          <a:solidFill>
                            <a:srgbClr val="000000"/>
                          </a:solidFill>
                          <a:effectLst/>
                          <a:latin typeface="trebuchet ms" panose="020B0603020202020204" pitchFamily="34" charset="0"/>
                        </a:rPr>
                      </a:br>
                      <a:r>
                        <a:rPr lang="pt-PT" sz="800" b="0" dirty="0">
                          <a:solidFill>
                            <a:srgbClr val="000000"/>
                          </a:solidFill>
                          <a:effectLst/>
                          <a:latin typeface="trebuchet ms" panose="020B0603020202020204" pitchFamily="34" charset="0"/>
                        </a:rPr>
                        <a:t>e) Ausência de um grau de culpa elevado; e</a:t>
                      </a:r>
                      <a:br>
                        <a:rPr lang="pt-PT" sz="800" b="0" dirty="0">
                          <a:solidFill>
                            <a:srgbClr val="000000"/>
                          </a:solidFill>
                          <a:effectLst/>
                          <a:latin typeface="trebuchet ms" panose="020B0603020202020204" pitchFamily="34" charset="0"/>
                        </a:rPr>
                      </a:br>
                      <a:r>
                        <a:rPr lang="pt-PT" sz="800" b="0" dirty="0">
                          <a:solidFill>
                            <a:srgbClr val="000000"/>
                          </a:solidFill>
                          <a:effectLst/>
                          <a:latin typeface="trebuchet ms" panose="020B0603020202020204" pitchFamily="34" charset="0"/>
                        </a:rPr>
                        <a:t>f) Ser de prever que o cumprimento das injunções e regras de conduta responda suficientemente às exigências de prevenção que no caso se façam sentir.</a:t>
                      </a:r>
                    </a:p>
                  </a:txBody>
                  <a:tcPr>
                    <a:lnL>
                      <a:noFill/>
                    </a:lnL>
                    <a:lnR>
                      <a:noFill/>
                    </a:lnR>
                    <a:lnT>
                      <a:noFill/>
                    </a:lnT>
                    <a:lnB>
                      <a:noFill/>
                    </a:lnB>
                    <a:solidFill>
                      <a:srgbClr val="FCFACF"/>
                    </a:solidFill>
                  </a:tcPr>
                </a:tc>
                <a:extLst>
                  <a:ext uri="{0D108BD9-81ED-4DB2-BD59-A6C34878D82A}">
                    <a16:rowId xmlns:a16="http://schemas.microsoft.com/office/drawing/2014/main" val="1407320569"/>
                  </a:ext>
                </a:extLst>
              </a:tr>
            </a:tbl>
          </a:graphicData>
        </a:graphic>
      </p:graphicFrame>
      <p:sp>
        <p:nvSpPr>
          <p:cNvPr id="7" name="Text Box 2">
            <a:extLst>
              <a:ext uri="{FF2B5EF4-FFF2-40B4-BE49-F238E27FC236}">
                <a16:creationId xmlns:a16="http://schemas.microsoft.com/office/drawing/2014/main" id="{6C6D01F6-8843-6CBB-59F7-7D64D6976AA8}"/>
              </a:ext>
            </a:extLst>
          </p:cNvPr>
          <p:cNvSpPr txBox="1">
            <a:spLocks noChangeArrowheads="1"/>
          </p:cNvSpPr>
          <p:nvPr/>
        </p:nvSpPr>
        <p:spPr bwMode="auto">
          <a:xfrm>
            <a:off x="539750" y="457200"/>
            <a:ext cx="8223250" cy="1077218"/>
          </a:xfrm>
          <a:prstGeom prst="rect">
            <a:avLst/>
          </a:prstGeom>
          <a:solidFill>
            <a:schemeClr val="bg2"/>
          </a:solidFill>
          <a:ln w="5715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50000"/>
              </a:spcBef>
              <a:buFontTx/>
              <a:buNone/>
            </a:pPr>
            <a:r>
              <a:rPr lang="pt-PT" altLang="pt-PT" b="1" dirty="0">
                <a:solidFill>
                  <a:srgbClr val="FF0000"/>
                </a:solidFill>
              </a:rPr>
              <a:t>SUSPENSÃO PROVISÓRIA DO PROCESSO – art.º 281.ºCPP</a:t>
            </a:r>
          </a:p>
        </p:txBody>
      </p:sp>
    </p:spTree>
    <p:extLst>
      <p:ext uri="{BB962C8B-B14F-4D97-AF65-F5344CB8AC3E}">
        <p14:creationId xmlns:p14="http://schemas.microsoft.com/office/powerpoint/2010/main" val="3621774119"/>
      </p:ext>
    </p:extLst>
  </p:cSld>
  <p:clrMapOvr>
    <a:masterClrMapping/>
  </p:clrMapOvr>
  <p:transition spd="slow">
    <p:strips dir="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ítulo 1"/>
          <p:cNvSpPr>
            <a:spLocks noGrp="1"/>
          </p:cNvSpPr>
          <p:nvPr>
            <p:ph type="title"/>
          </p:nvPr>
        </p:nvSpPr>
        <p:spPr>
          <a:xfrm>
            <a:off x="711994" y="296391"/>
            <a:ext cx="7720012" cy="936625"/>
          </a:xfrm>
        </p:spPr>
        <p:txBody>
          <a:bodyPr/>
          <a:lstStyle/>
          <a:p>
            <a:br>
              <a:rPr lang="pt-PT" altLang="pt-PT" sz="2400" dirty="0"/>
            </a:br>
            <a:r>
              <a:rPr lang="pt-PT" altLang="pt-PT" sz="2400" dirty="0"/>
              <a:t>suspensão na LTE</a:t>
            </a:r>
            <a:br>
              <a:rPr lang="pt-PT" altLang="pt-PT" sz="2400" dirty="0"/>
            </a:br>
            <a:r>
              <a:rPr lang="pt-PT" altLang="pt-PT" sz="2400" dirty="0"/>
              <a:t> regime da suspensão provisória do processo penal </a:t>
            </a:r>
          </a:p>
        </p:txBody>
      </p:sp>
      <p:sp>
        <p:nvSpPr>
          <p:cNvPr id="147459" name="Marcador de Posição de Conteúdo 2"/>
          <p:cNvSpPr>
            <a:spLocks noGrp="1"/>
          </p:cNvSpPr>
          <p:nvPr>
            <p:ph idx="1"/>
          </p:nvPr>
        </p:nvSpPr>
        <p:spPr>
          <a:xfrm>
            <a:off x="107950" y="1341438"/>
            <a:ext cx="8928100" cy="5516562"/>
          </a:xfrm>
        </p:spPr>
        <p:txBody>
          <a:bodyPr/>
          <a:lstStyle/>
          <a:p>
            <a:r>
              <a:rPr lang="pt-PT" altLang="pt-PT" sz="2400" b="1" dirty="0">
                <a:solidFill>
                  <a:srgbClr val="FF0000"/>
                </a:solidFill>
              </a:rPr>
              <a:t>não</a:t>
            </a:r>
            <a:r>
              <a:rPr lang="pt-PT" altLang="pt-PT" sz="2400" dirty="0"/>
              <a:t> existe impedimento a que possam ser aplicadas mais do que uma suspensão do processo ao mesmo menor, mesmo que por factos da mesma natureza; </a:t>
            </a:r>
          </a:p>
          <a:p>
            <a:r>
              <a:rPr lang="pt-PT" altLang="pt-PT" sz="2400" dirty="0"/>
              <a:t> </a:t>
            </a:r>
            <a:r>
              <a:rPr lang="pt-PT" altLang="pt-PT" sz="2400" b="1" dirty="0">
                <a:solidFill>
                  <a:srgbClr val="FF0000"/>
                </a:solidFill>
              </a:rPr>
              <a:t>não</a:t>
            </a:r>
            <a:r>
              <a:rPr lang="pt-PT" altLang="pt-PT" sz="2400" dirty="0"/>
              <a:t> é necessária concordância do Juiz</a:t>
            </a:r>
          </a:p>
          <a:p>
            <a:pPr algn="just"/>
            <a:r>
              <a:rPr lang="pt-PT" altLang="pt-PT" sz="2400" dirty="0"/>
              <a:t>no CPP pode requerer-se a abertura de instrução tendo em vista a aplicação nesta fase da suspensão provisória do processo [</a:t>
            </a:r>
            <a:r>
              <a:rPr lang="pt-PT" altLang="pt-PT" sz="2400" dirty="0" err="1"/>
              <a:t>cfr</a:t>
            </a:r>
            <a:r>
              <a:rPr lang="pt-PT" altLang="pt-PT" sz="2400" dirty="0"/>
              <a:t>., Ac. STJ 12/2/2008 (4561/07-5)</a:t>
            </a:r>
          </a:p>
          <a:p>
            <a:pPr lvl="1" algn="just"/>
            <a:r>
              <a:rPr lang="pt-PT" altLang="pt-PT" sz="2000" dirty="0">
                <a:solidFill>
                  <a:srgbClr val="FF0000"/>
                </a:solidFill>
              </a:rPr>
              <a:t>No processo tutelar educativo não existe fase de instrução, mas deveria prever a lei a possibilidade de, na fase jurisdicional, poder haver lugar à aplicação da suspensão do processo por decisão do juiz.</a:t>
            </a:r>
          </a:p>
          <a:p>
            <a:pPr algn="just"/>
            <a:r>
              <a:rPr lang="pt-PT" altLang="pt-PT" sz="2400" b="1" dirty="0">
                <a:solidFill>
                  <a:srgbClr val="FF0000"/>
                </a:solidFill>
              </a:rPr>
              <a:t> </a:t>
            </a:r>
            <a:r>
              <a:rPr lang="pt-PT" altLang="pt-PT" sz="2400" b="1" dirty="0">
                <a:solidFill>
                  <a:schemeClr val="accent2">
                    <a:lumMod val="75000"/>
                  </a:schemeClr>
                </a:solidFill>
              </a:rPr>
              <a:t>não tiver sido sujeito a medida tutelar anterior (</a:t>
            </a:r>
            <a:r>
              <a:rPr lang="pt-PT" altLang="pt-PT" sz="2400" b="1" dirty="0">
                <a:solidFill>
                  <a:srgbClr val="FF0000"/>
                </a:solidFill>
              </a:rPr>
              <a:t>não importa </a:t>
            </a:r>
            <a:r>
              <a:rPr lang="pt-PT" altLang="pt-PT" sz="2400" dirty="0">
                <a:highlight>
                  <a:srgbClr val="FFFF00"/>
                </a:highlight>
              </a:rPr>
              <a:t>se</a:t>
            </a:r>
            <a:r>
              <a:rPr lang="pt-PT" altLang="pt-PT" sz="2400" dirty="0"/>
              <a:t> a medida tutelar anterior, para que seja impeditiva de nova suspensão do processo, </a:t>
            </a:r>
            <a:r>
              <a:rPr lang="pt-PT" altLang="pt-PT" sz="2400" dirty="0">
                <a:highlight>
                  <a:srgbClr val="FFFF00"/>
                </a:highlight>
              </a:rPr>
              <a:t>tenha sido aplicada ou não por factos da mesma natureza)</a:t>
            </a:r>
            <a:r>
              <a:rPr lang="pt-PT" altLang="pt-PT" sz="2400" dirty="0"/>
              <a:t> – </a:t>
            </a:r>
            <a:r>
              <a:rPr lang="pt-PT" altLang="pt-PT" sz="2400" dirty="0">
                <a:solidFill>
                  <a:srgbClr val="FF0000"/>
                </a:solidFill>
              </a:rPr>
              <a:t>críticas???</a:t>
            </a:r>
          </a:p>
          <a:p>
            <a:endParaRPr lang="pt-PT" altLang="pt-PT" sz="2400" dirty="0"/>
          </a:p>
          <a:p>
            <a:endParaRPr lang="pt-PT" altLang="pt-PT" dirty="0"/>
          </a:p>
        </p:txBody>
      </p:sp>
      <p:sp>
        <p:nvSpPr>
          <p:cNvPr id="147460" name="Seta para a direita 1"/>
          <p:cNvSpPr>
            <a:spLocks noChangeArrowheads="1"/>
          </p:cNvSpPr>
          <p:nvPr/>
        </p:nvSpPr>
        <p:spPr bwMode="auto">
          <a:xfrm>
            <a:off x="5259735" y="6345709"/>
            <a:ext cx="719137" cy="215900"/>
          </a:xfrm>
          <a:prstGeom prst="rightArrow">
            <a:avLst>
              <a:gd name="adj1" fmla="val 50000"/>
              <a:gd name="adj2" fmla="val 49963"/>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
        <p:nvSpPr>
          <p:cNvPr id="2" name="Não É Igual A 1">
            <a:extLst>
              <a:ext uri="{FF2B5EF4-FFF2-40B4-BE49-F238E27FC236}">
                <a16:creationId xmlns:a16="http://schemas.microsoft.com/office/drawing/2014/main" id="{3D7170F9-44CA-4046-A940-40FB9CB91FAD}"/>
              </a:ext>
            </a:extLst>
          </p:cNvPr>
          <p:cNvSpPr/>
          <p:nvPr/>
        </p:nvSpPr>
        <p:spPr bwMode="auto">
          <a:xfrm>
            <a:off x="6012160" y="386908"/>
            <a:ext cx="720080" cy="612328"/>
          </a:xfrm>
          <a:prstGeom prst="mathNotEqual">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
        <p:nvSpPr>
          <p:cNvPr id="3" name="Retângulo 2">
            <a:extLst>
              <a:ext uri="{FF2B5EF4-FFF2-40B4-BE49-F238E27FC236}">
                <a16:creationId xmlns:a16="http://schemas.microsoft.com/office/drawing/2014/main" id="{9D7EC0A8-6B55-4E88-97F2-531F6E038F10}"/>
              </a:ext>
            </a:extLst>
          </p:cNvPr>
          <p:cNvSpPr/>
          <p:nvPr/>
        </p:nvSpPr>
        <p:spPr bwMode="auto">
          <a:xfrm>
            <a:off x="1331640" y="296391"/>
            <a:ext cx="6768752" cy="1045047"/>
          </a:xfrm>
          <a:prstGeom prst="rect">
            <a:avLst/>
          </a:prstGeom>
          <a:noFill/>
          <a:ln w="34925" cap="flat" cmpd="sng" algn="ctr">
            <a:solidFill>
              <a:srgbClr val="FF0000">
                <a:alpha val="99000"/>
              </a:srgb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4" name="Tinta 3">
                <a:extLst>
                  <a:ext uri="{FF2B5EF4-FFF2-40B4-BE49-F238E27FC236}">
                    <a16:creationId xmlns:a16="http://schemas.microsoft.com/office/drawing/2014/main" id="{509F61F7-3A65-5970-F2F1-6EF682C4151C}"/>
                  </a:ext>
                </a:extLst>
              </p14:cNvPr>
              <p14:cNvContentPartPr/>
              <p14:nvPr/>
            </p14:nvContentPartPr>
            <p14:xfrm>
              <a:off x="3056186" y="1986698"/>
              <a:ext cx="480240" cy="551160"/>
            </p14:xfrm>
          </p:contentPart>
        </mc:Choice>
        <mc:Fallback xmlns="">
          <p:pic>
            <p:nvPicPr>
              <p:cNvPr id="4" name="Tinta 3">
                <a:extLst>
                  <a:ext uri="{FF2B5EF4-FFF2-40B4-BE49-F238E27FC236}">
                    <a16:creationId xmlns:a16="http://schemas.microsoft.com/office/drawing/2014/main" id="{509F61F7-3A65-5970-F2F1-6EF682C4151C}"/>
                  </a:ext>
                </a:extLst>
              </p:cNvPr>
              <p:cNvPicPr/>
              <p:nvPr/>
            </p:nvPicPr>
            <p:blipFill>
              <a:blip r:embed="rId3"/>
              <a:stretch>
                <a:fillRect/>
              </a:stretch>
            </p:blipFill>
            <p:spPr>
              <a:xfrm>
                <a:off x="3050066" y="1980578"/>
                <a:ext cx="492480" cy="56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5" name="Tinta 4">
                <a:extLst>
                  <a:ext uri="{FF2B5EF4-FFF2-40B4-BE49-F238E27FC236}">
                    <a16:creationId xmlns:a16="http://schemas.microsoft.com/office/drawing/2014/main" id="{761112F2-43E2-DC07-BE75-77AAADB96C07}"/>
                  </a:ext>
                </a:extLst>
              </p14:cNvPr>
              <p14:cNvContentPartPr/>
              <p14:nvPr/>
            </p14:nvContentPartPr>
            <p14:xfrm>
              <a:off x="5486186" y="2279018"/>
              <a:ext cx="584280" cy="630720"/>
            </p14:xfrm>
          </p:contentPart>
        </mc:Choice>
        <mc:Fallback xmlns="">
          <p:pic>
            <p:nvPicPr>
              <p:cNvPr id="5" name="Tinta 4">
                <a:extLst>
                  <a:ext uri="{FF2B5EF4-FFF2-40B4-BE49-F238E27FC236}">
                    <a16:creationId xmlns:a16="http://schemas.microsoft.com/office/drawing/2014/main" id="{761112F2-43E2-DC07-BE75-77AAADB96C07}"/>
                  </a:ext>
                </a:extLst>
              </p:cNvPr>
              <p:cNvPicPr/>
              <p:nvPr/>
            </p:nvPicPr>
            <p:blipFill>
              <a:blip r:embed="rId5"/>
              <a:stretch>
                <a:fillRect/>
              </a:stretch>
            </p:blipFill>
            <p:spPr>
              <a:xfrm>
                <a:off x="5480066" y="2272898"/>
                <a:ext cx="596520" cy="642960"/>
              </a:xfrm>
              <a:prstGeom prst="rect">
                <a:avLst/>
              </a:prstGeom>
            </p:spPr>
          </p:pic>
        </mc:Fallback>
      </mc:AlternateContent>
    </p:spTree>
    <p:extLst>
      <p:ext uri="{BB962C8B-B14F-4D97-AF65-F5344CB8AC3E}">
        <p14:creationId xmlns:p14="http://schemas.microsoft.com/office/powerpoint/2010/main" val="2220436775"/>
      </p:ext>
    </p:extLst>
  </p:cSld>
  <p:clrMapOvr>
    <a:masterClrMapping/>
  </p:clrMapOvr>
  <p:transition spd="slow">
    <p:strips dir="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osição de Conteúdo 5"/>
          <p:cNvSpPr>
            <a:spLocks noGrp="1"/>
          </p:cNvSpPr>
          <p:nvPr>
            <p:ph idx="1"/>
          </p:nvPr>
        </p:nvSpPr>
        <p:spPr>
          <a:xfrm>
            <a:off x="468313" y="333375"/>
            <a:ext cx="7989887" cy="5762625"/>
          </a:xfrm>
        </p:spPr>
        <p:txBody>
          <a:bodyPr/>
          <a:lstStyle/>
          <a:p>
            <a:pPr marL="0" indent="0">
              <a:buFontTx/>
              <a:buNone/>
              <a:defRPr/>
            </a:pPr>
            <a:r>
              <a:rPr lang="pt-PT" altLang="pt-PT" sz="2000" b="1" dirty="0"/>
              <a:t>b) </a:t>
            </a:r>
            <a:r>
              <a:rPr lang="pt-PT" altLang="pt-PT" sz="2000" b="1" dirty="0">
                <a:solidFill>
                  <a:schemeClr val="accent2">
                    <a:lumMod val="75000"/>
                  </a:schemeClr>
                </a:solidFill>
                <a:highlight>
                  <a:srgbClr val="FFFF00"/>
                </a:highlight>
              </a:rPr>
              <a:t>Não tiver sido sujeito a medida tutelar anterior</a:t>
            </a:r>
            <a:r>
              <a:rPr lang="pt-PT" altLang="pt-PT" sz="2000" b="1" dirty="0"/>
              <a:t>;</a:t>
            </a:r>
          </a:p>
          <a:p>
            <a:pPr marL="0" indent="0">
              <a:buFontTx/>
              <a:buNone/>
              <a:defRPr/>
            </a:pPr>
            <a:endParaRPr lang="pt-PT" sz="2000" dirty="0"/>
          </a:p>
          <a:p>
            <a:pPr marL="0" indent="0">
              <a:buFontTx/>
              <a:buNone/>
              <a:defRPr/>
            </a:pPr>
            <a:r>
              <a:rPr lang="pt-PT" sz="2000" dirty="0"/>
              <a:t>Este novo pressuposto é criticável/</a:t>
            </a:r>
            <a:r>
              <a:rPr lang="pt-PT" sz="2000" dirty="0">
                <a:solidFill>
                  <a:srgbClr val="FF0000"/>
                </a:solidFill>
              </a:rPr>
              <a:t>pode gerar desigualdades </a:t>
            </a:r>
            <a:r>
              <a:rPr lang="pt-PT" sz="2000" dirty="0"/>
              <a:t>e pode </a:t>
            </a:r>
            <a:r>
              <a:rPr lang="pt-PT" sz="2000" dirty="0">
                <a:highlight>
                  <a:srgbClr val="FFFF00"/>
                </a:highlight>
              </a:rPr>
              <a:t>não ser compatível </a:t>
            </a:r>
            <a:r>
              <a:rPr lang="pt-PT" sz="2000" dirty="0"/>
              <a:t>:</a:t>
            </a:r>
          </a:p>
          <a:p>
            <a:pPr>
              <a:buFontTx/>
              <a:buChar char="-"/>
              <a:defRPr/>
            </a:pPr>
            <a:r>
              <a:rPr lang="pt-PT" sz="2000" dirty="0">
                <a:solidFill>
                  <a:srgbClr val="FF0000"/>
                </a:solidFill>
                <a:highlight>
                  <a:srgbClr val="FFFF00"/>
                </a:highlight>
              </a:rPr>
              <a:t>com</a:t>
            </a:r>
            <a:r>
              <a:rPr lang="pt-PT" sz="2000" dirty="0">
                <a:solidFill>
                  <a:srgbClr val="FF0000"/>
                </a:solidFill>
              </a:rPr>
              <a:t> a manutenção do entendimento de que a aplicação da suspensão do processo é uma mera faculdade do MP, </a:t>
            </a:r>
            <a:r>
              <a:rPr lang="pt-PT" sz="2000" dirty="0"/>
              <a:t>e não uma obrigação quando se verificarem os respetivos pressupostos (passo que foi explicitamente dado no processo penal para a suspensão provisória do processo, em 2007 (art.º 281.º CPP – “O MP determina…”) (ver Rui do Carmo, “Anotação ao artigo 84.º”, </a:t>
            </a:r>
            <a:r>
              <a:rPr lang="pt-PT" sz="2000" i="1" dirty="0"/>
              <a:t>Lei Tutelar Educativa Anotada</a:t>
            </a:r>
            <a:r>
              <a:rPr lang="pt-PT" sz="2000" dirty="0"/>
              <a:t>, p. 278);</a:t>
            </a:r>
          </a:p>
          <a:p>
            <a:pPr>
              <a:buFontTx/>
              <a:buChar char="-"/>
              <a:defRPr/>
            </a:pPr>
            <a:endParaRPr lang="pt-PT" sz="2000" dirty="0"/>
          </a:p>
          <a:p>
            <a:pPr>
              <a:buFontTx/>
              <a:buChar char="-"/>
              <a:defRPr/>
            </a:pPr>
            <a:r>
              <a:rPr lang="pt-PT" sz="2000" dirty="0">
                <a:solidFill>
                  <a:srgbClr val="FF0000"/>
                </a:solidFill>
                <a:highlight>
                  <a:srgbClr val="FFFF00"/>
                </a:highlight>
              </a:rPr>
              <a:t>com</a:t>
            </a:r>
            <a:r>
              <a:rPr lang="pt-PT" sz="2000" dirty="0">
                <a:solidFill>
                  <a:srgbClr val="FF0000"/>
                </a:solidFill>
              </a:rPr>
              <a:t> a não previsão de forma de reação à posição do MP de não aceitação da suspensão do processo </a:t>
            </a:r>
          </a:p>
          <a:p>
            <a:pPr lvl="1">
              <a:buFontTx/>
              <a:buChar char="-"/>
              <a:defRPr/>
            </a:pPr>
            <a:endParaRPr lang="pt-PT" sz="1600" dirty="0"/>
          </a:p>
          <a:p>
            <a:pPr lvl="1">
              <a:buFontTx/>
              <a:buChar char="-"/>
              <a:defRPr/>
            </a:pPr>
            <a:r>
              <a:rPr lang="pt-PT" sz="1600" dirty="0"/>
              <a:t>alerta de Júlio Barbosa e Silva - </a:t>
            </a:r>
            <a:r>
              <a:rPr lang="pt-PT" sz="1600" b="1" dirty="0">
                <a:solidFill>
                  <a:srgbClr val="FF0000"/>
                </a:solidFill>
              </a:rPr>
              <a:t>esta solução pode “deixar o jovem refém de um escusado e mau uso anterior da fase jurisdicional por parte do MP”</a:t>
            </a:r>
            <a:r>
              <a:rPr lang="pt-PT" sz="1600" b="1" cap="small" dirty="0">
                <a:solidFill>
                  <a:srgbClr val="FF0000"/>
                </a:solidFill>
              </a:rPr>
              <a:t> </a:t>
            </a:r>
            <a:r>
              <a:rPr lang="pt-PT" sz="1600" cap="small" dirty="0"/>
              <a:t>(Silva</a:t>
            </a:r>
            <a:r>
              <a:rPr lang="pt-PT" sz="1600" dirty="0"/>
              <a:t>, Júlio Barbosa e, “«Por quem os sinos dobram». As declarações para memória futura…”, </a:t>
            </a:r>
            <a:r>
              <a:rPr lang="pt-PT" sz="1600" i="1" dirty="0"/>
              <a:t>loc. cit.</a:t>
            </a:r>
            <a:r>
              <a:rPr lang="pt-PT" sz="1600" dirty="0"/>
              <a:t>, p. 53).</a:t>
            </a:r>
          </a:p>
          <a:p>
            <a:pPr>
              <a:defRPr/>
            </a:pPr>
            <a:endParaRPr lang="pt-PT" sz="2000" dirty="0"/>
          </a:p>
        </p:txBody>
      </p:sp>
      <p:sp>
        <p:nvSpPr>
          <p:cNvPr id="148483" name="Seta para a direita 1"/>
          <p:cNvSpPr>
            <a:spLocks noChangeArrowheads="1"/>
          </p:cNvSpPr>
          <p:nvPr/>
        </p:nvSpPr>
        <p:spPr bwMode="auto">
          <a:xfrm>
            <a:off x="179388" y="620713"/>
            <a:ext cx="863600" cy="287337"/>
          </a:xfrm>
          <a:prstGeom prst="rightArrow">
            <a:avLst>
              <a:gd name="adj1" fmla="val 50000"/>
              <a:gd name="adj2" fmla="val 5009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pt-PT" altLang="pt-PT" sz="2000"/>
          </a:p>
        </p:txBody>
      </p:sp>
    </p:spTree>
    <p:extLst>
      <p:ext uri="{BB962C8B-B14F-4D97-AF65-F5344CB8AC3E}">
        <p14:creationId xmlns:p14="http://schemas.microsoft.com/office/powerpoint/2010/main" val="2321849375"/>
      </p:ext>
    </p:extLst>
  </p:cSld>
  <p:clrMapOvr>
    <a:masterClrMapping/>
  </p:clrMapOvr>
  <p:transition spd="slow">
    <p:strips dir="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972EE3-BD75-2D1E-47AA-0F8F40057EE7}"/>
              </a:ext>
            </a:extLst>
          </p:cNvPr>
          <p:cNvSpPr>
            <a:spLocks noGrp="1"/>
          </p:cNvSpPr>
          <p:nvPr>
            <p:ph type="title"/>
          </p:nvPr>
        </p:nvSpPr>
        <p:spPr/>
        <p:txBody>
          <a:bodyPr>
            <a:normAutofit fontScale="90000"/>
          </a:bodyPr>
          <a:lstStyle/>
          <a:p>
            <a:r>
              <a:rPr lang="pt-PT" dirty="0"/>
              <a:t>Justiça Restaurativa na Justiça Juvenil</a:t>
            </a:r>
          </a:p>
        </p:txBody>
      </p:sp>
      <p:sp>
        <p:nvSpPr>
          <p:cNvPr id="3" name="Marcador de Posição de Conteúdo 2">
            <a:extLst>
              <a:ext uri="{FF2B5EF4-FFF2-40B4-BE49-F238E27FC236}">
                <a16:creationId xmlns:a16="http://schemas.microsoft.com/office/drawing/2014/main" id="{BD6016D2-F327-F8E2-50CD-197054778F91}"/>
              </a:ext>
            </a:extLst>
          </p:cNvPr>
          <p:cNvSpPr>
            <a:spLocks noGrp="1"/>
          </p:cNvSpPr>
          <p:nvPr>
            <p:ph idx="1"/>
          </p:nvPr>
        </p:nvSpPr>
        <p:spPr/>
        <p:txBody>
          <a:bodyPr>
            <a:normAutofit fontScale="32500" lnSpcReduction="20000"/>
          </a:bodyPr>
          <a:lstStyle/>
          <a:p>
            <a:pPr eaLnBrk="1" hangingPunct="1"/>
            <a:r>
              <a:rPr lang="pt-PT" altLang="pt-PT" sz="4500" i="1" dirty="0">
                <a:cs typeface="Times New Roman" panose="02020603050405020304" pitchFamily="18" charset="0"/>
              </a:rPr>
              <a:t>Convenção sobre os Direitos da Criança – art.40º./3</a:t>
            </a:r>
          </a:p>
          <a:p>
            <a:pPr eaLnBrk="1" hangingPunct="1"/>
            <a:endParaRPr lang="pt-PT" altLang="pt-PT" sz="4500" i="1" dirty="0">
              <a:cs typeface="Times New Roman" panose="02020603050405020304" pitchFamily="18" charset="0"/>
            </a:endParaRPr>
          </a:p>
          <a:p>
            <a:pPr eaLnBrk="1" hangingPunct="1"/>
            <a:r>
              <a:rPr lang="pt-PT" altLang="pt-PT" sz="4500" i="1" dirty="0">
                <a:cs typeface="Times New Roman" panose="02020603050405020304" pitchFamily="18" charset="0"/>
              </a:rPr>
              <a:t>Regra 11 de </a:t>
            </a:r>
            <a:r>
              <a:rPr lang="pt-PT" altLang="pt-PT" sz="4500" i="1" dirty="0" err="1">
                <a:cs typeface="Times New Roman" panose="02020603050405020304" pitchFamily="18" charset="0"/>
              </a:rPr>
              <a:t>Beijing</a:t>
            </a:r>
            <a:endParaRPr lang="pt-PT" altLang="pt-PT" sz="4500" i="1" dirty="0">
              <a:cs typeface="Times New Roman" panose="02020603050405020304" pitchFamily="18" charset="0"/>
            </a:endParaRPr>
          </a:p>
          <a:p>
            <a:pPr eaLnBrk="1" hangingPunct="1">
              <a:buFont typeface="Wingdings" panose="05000000000000000000" pitchFamily="2" charset="2"/>
              <a:buNone/>
            </a:pPr>
            <a:endParaRPr lang="pt-PT" altLang="pt-PT" sz="4500" i="1" dirty="0">
              <a:cs typeface="Times New Roman" panose="02020603050405020304" pitchFamily="18" charset="0"/>
            </a:endParaRPr>
          </a:p>
          <a:p>
            <a:pPr eaLnBrk="1" hangingPunct="1"/>
            <a:r>
              <a:rPr lang="pt-PT" altLang="pt-PT" sz="4500" i="1" dirty="0" err="1">
                <a:cs typeface="Times New Roman" panose="02020603050405020304" pitchFamily="18" charset="0"/>
              </a:rPr>
              <a:t>Directriz</a:t>
            </a:r>
            <a:r>
              <a:rPr lang="pt-PT" altLang="pt-PT" sz="4500" i="1" dirty="0">
                <a:cs typeface="Times New Roman" panose="02020603050405020304" pitchFamily="18" charset="0"/>
              </a:rPr>
              <a:t> nº.58  de Riade</a:t>
            </a:r>
          </a:p>
          <a:p>
            <a:pPr eaLnBrk="1" hangingPunct="1"/>
            <a:endParaRPr lang="pt-PT" altLang="pt-PT" sz="4500" i="1" dirty="0">
              <a:cs typeface="Times New Roman" panose="02020603050405020304" pitchFamily="18" charset="0"/>
            </a:endParaRPr>
          </a:p>
          <a:p>
            <a:pPr eaLnBrk="1" hangingPunct="1"/>
            <a:r>
              <a:rPr lang="pt-PT" sz="4500" i="1" dirty="0">
                <a:solidFill>
                  <a:srgbClr val="000000"/>
                </a:solidFill>
              </a:rPr>
              <a:t>Recomendação n. </a:t>
            </a:r>
            <a:r>
              <a:rPr lang="pt-PT" sz="4500" i="1" baseline="30000" dirty="0">
                <a:solidFill>
                  <a:srgbClr val="000000"/>
                </a:solidFill>
              </a:rPr>
              <a:t>o</a:t>
            </a:r>
            <a:r>
              <a:rPr lang="pt-PT" sz="4500" i="1" dirty="0">
                <a:solidFill>
                  <a:srgbClr val="000000"/>
                </a:solidFill>
              </a:rPr>
              <a:t> R(87) 20 do Comité de Ministros do Conselho da Europa sobre </a:t>
            </a:r>
            <a:r>
              <a:rPr lang="pt-PT" sz="4500" i="1" dirty="0" err="1">
                <a:solidFill>
                  <a:srgbClr val="000000"/>
                </a:solidFill>
              </a:rPr>
              <a:t>reacções</a:t>
            </a:r>
            <a:r>
              <a:rPr lang="pt-PT" sz="4500" i="1" dirty="0">
                <a:solidFill>
                  <a:srgbClr val="000000"/>
                </a:solidFill>
              </a:rPr>
              <a:t> sociais face à delinquência juvenil </a:t>
            </a:r>
          </a:p>
          <a:p>
            <a:pPr eaLnBrk="1" hangingPunct="1"/>
            <a:endParaRPr lang="pt-PT" sz="4500" i="1" dirty="0">
              <a:solidFill>
                <a:srgbClr val="000000"/>
              </a:solidFill>
            </a:endParaRPr>
          </a:p>
          <a:p>
            <a:pPr eaLnBrk="1" hangingPunct="1"/>
            <a:r>
              <a:rPr lang="pt-PT" sz="4500" i="1" dirty="0">
                <a:solidFill>
                  <a:srgbClr val="000000"/>
                </a:solidFill>
              </a:rPr>
              <a:t>Recomendação </a:t>
            </a:r>
            <a:r>
              <a:rPr lang="pt-PT" sz="4500" i="1" dirty="0" err="1">
                <a:solidFill>
                  <a:srgbClr val="000000"/>
                </a:solidFill>
              </a:rPr>
              <a:t>Rec</a:t>
            </a:r>
            <a:r>
              <a:rPr lang="pt-PT" sz="4500" i="1" dirty="0">
                <a:solidFill>
                  <a:srgbClr val="000000"/>
                </a:solidFill>
              </a:rPr>
              <a:t>(2003) 20 do Conselho de Ministros sobre novas formas de tratar a delinquência juvenil e o papel da justiça juvenil </a:t>
            </a:r>
          </a:p>
          <a:p>
            <a:pPr eaLnBrk="1" hangingPunct="1"/>
            <a:endParaRPr lang="pt-PT" sz="4500" i="1" dirty="0">
              <a:solidFill>
                <a:srgbClr val="000000"/>
              </a:solidFill>
            </a:endParaRPr>
          </a:p>
          <a:p>
            <a:pPr eaLnBrk="1" hangingPunct="1"/>
            <a:r>
              <a:rPr lang="pt-PT" sz="4800" i="1" dirty="0"/>
              <a:t>Diretrizes do Comité de Ministros do Conselho da Europa sobre a justiça adaptada às crianças</a:t>
            </a:r>
            <a:endParaRPr lang="pt-PT" sz="4500" i="1" dirty="0">
              <a:solidFill>
                <a:srgbClr val="000000"/>
              </a:solidFill>
            </a:endParaRPr>
          </a:p>
          <a:p>
            <a:pPr eaLnBrk="1" hangingPunct="1"/>
            <a:endParaRPr lang="pt-PT" altLang="pt-PT" sz="4500" i="1" dirty="0"/>
          </a:p>
          <a:p>
            <a:pPr>
              <a:spcBef>
                <a:spcPct val="20000"/>
              </a:spcBef>
              <a:buClr>
                <a:schemeClr val="hlink"/>
              </a:buClr>
              <a:buSzPct val="65000"/>
              <a:buFont typeface="Wingdings" pitchFamily="2" charset="2"/>
              <a:buNone/>
              <a:defRPr/>
            </a:pPr>
            <a:endParaRPr lang="pt-PT" sz="4800" b="1" dirty="0">
              <a:solidFill>
                <a:schemeClr val="accent2"/>
              </a:solidFill>
              <a:effectLst>
                <a:outerShdw blurRad="38100" dist="38100" dir="2700000" algn="tl">
                  <a:srgbClr val="000000"/>
                </a:outerShdw>
              </a:effectLst>
              <a:latin typeface="Arial" charset="0"/>
              <a:cs typeface="Arial" charset="0"/>
            </a:endParaRPr>
          </a:p>
          <a:p>
            <a:pPr eaLnBrk="1" hangingPunct="1">
              <a:buFont typeface="Wingdings" panose="05000000000000000000" pitchFamily="2" charset="2"/>
              <a:buNone/>
            </a:pPr>
            <a:r>
              <a:rPr lang="pt-PT" altLang="pt-PT" sz="2400" dirty="0"/>
              <a:t>	</a:t>
            </a:r>
          </a:p>
          <a:p>
            <a:endParaRPr lang="pt-PT" dirty="0"/>
          </a:p>
          <a:p>
            <a:endParaRPr lang="pt-PT" dirty="0"/>
          </a:p>
        </p:txBody>
      </p:sp>
      <p:sp>
        <p:nvSpPr>
          <p:cNvPr id="4" name="Botão de ação: ajuda 3">
            <a:hlinkClick r:id="" action="ppaction://noaction" highlightClick="1"/>
            <a:extLst>
              <a:ext uri="{FF2B5EF4-FFF2-40B4-BE49-F238E27FC236}">
                <a16:creationId xmlns:a16="http://schemas.microsoft.com/office/drawing/2014/main" id="{BB280D31-5A85-E271-BE0A-0029488C22B4}"/>
              </a:ext>
            </a:extLst>
          </p:cNvPr>
          <p:cNvSpPr/>
          <p:nvPr/>
        </p:nvSpPr>
        <p:spPr>
          <a:xfrm>
            <a:off x="7841518" y="312855"/>
            <a:ext cx="874643" cy="954156"/>
          </a:xfrm>
          <a:prstGeom prst="actionButtonHelp">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t-PT"/>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Tinta 4">
                <a:extLst>
                  <a:ext uri="{FF2B5EF4-FFF2-40B4-BE49-F238E27FC236}">
                    <a16:creationId xmlns:a16="http://schemas.microsoft.com/office/drawing/2014/main" id="{69752DC4-5630-D701-5E59-54B60562A9BD}"/>
                  </a:ext>
                </a:extLst>
              </p14:cNvPr>
              <p14:cNvContentPartPr/>
              <p14:nvPr/>
            </p14:nvContentPartPr>
            <p14:xfrm>
              <a:off x="1246855" y="421348"/>
              <a:ext cx="6532920" cy="1581120"/>
            </p14:xfrm>
          </p:contentPart>
        </mc:Choice>
        <mc:Fallback xmlns="">
          <p:pic>
            <p:nvPicPr>
              <p:cNvPr id="5" name="Tinta 4">
                <a:extLst>
                  <a:ext uri="{FF2B5EF4-FFF2-40B4-BE49-F238E27FC236}">
                    <a16:creationId xmlns:a16="http://schemas.microsoft.com/office/drawing/2014/main" id="{69752DC4-5630-D701-5E59-54B60562A9BD}"/>
                  </a:ext>
                </a:extLst>
              </p:cNvPr>
              <p:cNvPicPr/>
              <p:nvPr/>
            </p:nvPicPr>
            <p:blipFill>
              <a:blip r:embed="rId3"/>
              <a:stretch>
                <a:fillRect/>
              </a:stretch>
            </p:blipFill>
            <p:spPr>
              <a:xfrm>
                <a:off x="1229215" y="403708"/>
                <a:ext cx="6568560" cy="1616760"/>
              </a:xfrm>
              <a:prstGeom prst="rect">
                <a:avLst/>
              </a:prstGeom>
            </p:spPr>
          </p:pic>
        </mc:Fallback>
      </mc:AlternateContent>
      <p:sp>
        <p:nvSpPr>
          <p:cNvPr id="6" name="Rectangle 6">
            <a:extLst>
              <a:ext uri="{FF2B5EF4-FFF2-40B4-BE49-F238E27FC236}">
                <a16:creationId xmlns:a16="http://schemas.microsoft.com/office/drawing/2014/main" id="{43B2FCCE-B799-D638-8DAC-3DD1CFE7E4DA}"/>
              </a:ext>
            </a:extLst>
          </p:cNvPr>
          <p:cNvSpPr>
            <a:spLocks noChangeArrowheads="1"/>
          </p:cNvSpPr>
          <p:nvPr/>
        </p:nvSpPr>
        <p:spPr bwMode="auto">
          <a:xfrm>
            <a:off x="1682948" y="5157192"/>
            <a:ext cx="5778104" cy="514350"/>
          </a:xfrm>
          <a:prstGeom prst="rect">
            <a:avLst/>
          </a:prstGeom>
          <a:solidFill>
            <a:schemeClr val="accent1"/>
          </a:solidFill>
          <a:ln w="9525">
            <a:solidFill>
              <a:schemeClr val="tx1"/>
            </a:solidFill>
            <a:miter lim="800000"/>
            <a:headEnd/>
            <a:tailEnd/>
          </a:ln>
          <a:effectLst/>
        </p:spPr>
        <p:txBody>
          <a:bodyPr wrap="none" anchor="ctr"/>
          <a:lstStyle/>
          <a:p>
            <a:pPr algn="ctr">
              <a:spcBef>
                <a:spcPct val="20000"/>
              </a:spcBef>
              <a:buClr>
                <a:schemeClr val="hlink"/>
              </a:buClr>
              <a:buSzPct val="65000"/>
              <a:buFont typeface="Wingdings" pitchFamily="2" charset="2"/>
              <a:buNone/>
              <a:defRPr/>
            </a:pPr>
            <a:r>
              <a:rPr lang="pt-PT" sz="1125" b="1" dirty="0">
                <a:solidFill>
                  <a:schemeClr val="accent2"/>
                </a:solidFill>
                <a:effectLst>
                  <a:outerShdw blurRad="38100" dist="38100" dir="2700000" algn="tl">
                    <a:srgbClr val="000000"/>
                  </a:outerShdw>
                </a:effectLst>
                <a:latin typeface="Arial" charset="0"/>
                <a:cs typeface="Arial" charset="0"/>
              </a:rPr>
              <a:t>modelos informais de intervenção</a:t>
            </a:r>
          </a:p>
          <a:p>
            <a:pPr algn="ctr">
              <a:spcBef>
                <a:spcPct val="20000"/>
              </a:spcBef>
              <a:buClr>
                <a:schemeClr val="hlink"/>
              </a:buClr>
              <a:buSzPct val="65000"/>
              <a:buFont typeface="Wingdings" pitchFamily="2" charset="2"/>
              <a:buNone/>
              <a:defRPr/>
            </a:pPr>
            <a:r>
              <a:rPr lang="pt-PT" sz="1125" b="1" dirty="0">
                <a:solidFill>
                  <a:schemeClr val="accent2"/>
                </a:solidFill>
                <a:effectLst>
                  <a:outerShdw blurRad="38100" dist="38100" dir="2700000" algn="tl">
                    <a:srgbClr val="000000"/>
                  </a:outerShdw>
                </a:effectLst>
                <a:latin typeface="Arial" charset="0"/>
                <a:cs typeface="Arial" charset="0"/>
              </a:rPr>
              <a:t> como a mediação</a:t>
            </a:r>
          </a:p>
          <a:p>
            <a:pPr>
              <a:defRPr/>
            </a:pPr>
            <a:endParaRPr lang="pt-PT" sz="1125" dirty="0">
              <a:latin typeface="Arial" charset="0"/>
              <a:cs typeface="Arial" charset="0"/>
            </a:endParaRPr>
          </a:p>
        </p:txBody>
      </p:sp>
    </p:spTree>
    <p:extLst>
      <p:ext uri="{BB962C8B-B14F-4D97-AF65-F5344CB8AC3E}">
        <p14:creationId xmlns:p14="http://schemas.microsoft.com/office/powerpoint/2010/main" val="1251225125"/>
      </p:ext>
    </p:extLst>
  </p:cSld>
  <p:clrMapOvr>
    <a:masterClrMapping/>
  </p:clrMapOvr>
  <p:transition spd="slow">
    <p:strips dir="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p:cNvSpPr>
            <a:spLocks noGrp="1"/>
          </p:cNvSpPr>
          <p:nvPr>
            <p:ph idx="1"/>
          </p:nvPr>
        </p:nvSpPr>
        <p:spPr>
          <a:xfrm>
            <a:off x="539750" y="404813"/>
            <a:ext cx="7918450" cy="5691187"/>
          </a:xfrm>
        </p:spPr>
        <p:txBody>
          <a:bodyPr/>
          <a:lstStyle/>
          <a:p>
            <a:pPr>
              <a:defRPr/>
            </a:pPr>
            <a:r>
              <a:rPr lang="pt-PT" dirty="0">
                <a:solidFill>
                  <a:srgbClr val="FF0000"/>
                </a:solidFill>
              </a:rPr>
              <a:t>Poderia questionar-se a necessidade de concordância do ofendido </a:t>
            </a:r>
            <a:r>
              <a:rPr lang="pt-PT" dirty="0"/>
              <a:t>(que se exige </a:t>
            </a:r>
            <a:r>
              <a:rPr lang="pt-PT" dirty="0" err="1"/>
              <a:t>qd</a:t>
            </a:r>
            <a:r>
              <a:rPr lang="pt-PT" dirty="0"/>
              <a:t> se pretende compensar economicamente o ofendido ou exercer atividade que se relacione com o dano – 11/1, b) e c) e 6)</a:t>
            </a:r>
          </a:p>
          <a:p>
            <a:pPr marL="0" indent="0">
              <a:buFontTx/>
              <a:buNone/>
              <a:defRPr/>
            </a:pPr>
            <a:r>
              <a:rPr lang="pt-PT" dirty="0"/>
              <a:t>		- </a:t>
            </a:r>
            <a:r>
              <a:rPr lang="pt-PT" dirty="0">
                <a:solidFill>
                  <a:srgbClr val="FF0000"/>
                </a:solidFill>
              </a:rPr>
              <a:t>é de afastar</a:t>
            </a:r>
            <a:r>
              <a:rPr lang="pt-PT" dirty="0"/>
              <a:t>:</a:t>
            </a:r>
          </a:p>
          <a:p>
            <a:pPr marL="0" indent="0">
              <a:buFontTx/>
              <a:buNone/>
              <a:defRPr/>
            </a:pPr>
            <a:r>
              <a:rPr lang="pt-PT" dirty="0"/>
              <a:t>- colocaria na disponibilidade do ofendido a aplicação do instituto que visa não sujeitar o menor aos ritos processuais estigmatizantes</a:t>
            </a:r>
          </a:p>
          <a:p>
            <a:pPr marL="0" indent="0">
              <a:buFontTx/>
              <a:buNone/>
              <a:defRPr/>
            </a:pPr>
            <a:r>
              <a:rPr lang="pt-PT" dirty="0"/>
              <a:t>- é o interesse do menor que está em causa  - que prevalece sobre o interesse do ofendido</a:t>
            </a:r>
          </a:p>
        </p:txBody>
      </p:sp>
      <p:sp>
        <p:nvSpPr>
          <p:cNvPr id="4" name="Marcador de Posição do Rodapé 3"/>
          <p:cNvSpPr>
            <a:spLocks noGrp="1"/>
          </p:cNvSpPr>
          <p:nvPr>
            <p:ph type="ftr" sz="quarter" idx="11"/>
          </p:nvPr>
        </p:nvSpPr>
        <p:spPr/>
        <p:txBody>
          <a:bodyPr/>
          <a:lstStyle/>
          <a:p>
            <a:pPr>
              <a:defRPr/>
            </a:pPr>
            <a:endParaRPr lang="pt-PT" altLang="pt-PT" dirty="0"/>
          </a:p>
        </p:txBody>
      </p:sp>
      <p:sp>
        <p:nvSpPr>
          <p:cNvPr id="2" name="Botão de ação: ajuda 1">
            <a:hlinkClick r:id="" action="ppaction://noaction" highlightClick="1"/>
            <a:extLst>
              <a:ext uri="{FF2B5EF4-FFF2-40B4-BE49-F238E27FC236}">
                <a16:creationId xmlns:a16="http://schemas.microsoft.com/office/drawing/2014/main" id="{5B9773FB-2F0A-4D94-973B-860E2E713721}"/>
              </a:ext>
            </a:extLst>
          </p:cNvPr>
          <p:cNvSpPr/>
          <p:nvPr/>
        </p:nvSpPr>
        <p:spPr bwMode="auto">
          <a:xfrm>
            <a:off x="395536" y="260648"/>
            <a:ext cx="504056" cy="360040"/>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37029029"/>
      </p:ext>
    </p:extLst>
  </p:cSld>
  <p:clrMapOvr>
    <a:masterClrMapping/>
  </p:clrMapOvr>
  <p:transition spd="slow">
    <p:strips dir="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ítulo 1"/>
          <p:cNvSpPr>
            <a:spLocks noGrp="1"/>
          </p:cNvSpPr>
          <p:nvPr>
            <p:ph type="title"/>
          </p:nvPr>
        </p:nvSpPr>
        <p:spPr/>
        <p:txBody>
          <a:bodyPr/>
          <a:lstStyle/>
          <a:p>
            <a:pPr>
              <a:defRPr/>
            </a:pPr>
            <a:r>
              <a:rPr lang="pt-PT" altLang="pt-PT" sz="2000" b="1" dirty="0">
                <a:solidFill>
                  <a:schemeClr val="accent6"/>
                </a:solidFill>
              </a:rPr>
              <a:t>concurso de crimes punível com pena de prisão superior a 5 anos mas em que a pena de cada um deles não excede esta medida</a:t>
            </a:r>
          </a:p>
        </p:txBody>
      </p:sp>
      <p:sp>
        <p:nvSpPr>
          <p:cNvPr id="146435" name="Marcador de Posição de Conteúdo 2"/>
          <p:cNvSpPr>
            <a:spLocks noGrp="1"/>
          </p:cNvSpPr>
          <p:nvPr>
            <p:ph idx="1"/>
          </p:nvPr>
        </p:nvSpPr>
        <p:spPr/>
        <p:txBody>
          <a:bodyPr/>
          <a:lstStyle/>
          <a:p>
            <a:r>
              <a:rPr lang="pt-PT" altLang="pt-PT" sz="1600"/>
              <a:t>Vale também para a suspensão do processo tutelar educativo, por identidade de razão, a posição assumida na Diretiva n.º 1/2014-PGR sobre a suspensão provisória do processo penal, segundo a qual esta é “aplicável aos casos em que se indicia suficientemente um concurso de crimes punível com pena de prisão superior a 5 anos mas em que a pena de cada um deles não excede esta medida” (n.º 3, Cap. I, Sec. I), pois “é um meio processual de tratamento da pequena e média criminalidade, que é constituída pelo universo dos crimes puníveis com pena de prisão não superior a 5 anos” [Notas Explicativas, Secção I, Capítulo I - Procuradora-Geral da República, </a:t>
            </a:r>
            <a:r>
              <a:rPr lang="pt-PT" altLang="pt-PT" sz="1600" i="1"/>
              <a:t>Diretiva nº1/2014</a:t>
            </a:r>
            <a:r>
              <a:rPr lang="pt-PT" altLang="pt-PT" sz="1600"/>
              <a:t>, de 15/1/2014, atualizada pela </a:t>
            </a:r>
            <a:r>
              <a:rPr lang="pt-PT" altLang="pt-PT" sz="1600" i="1"/>
              <a:t>Diretiva nº1/2015, </a:t>
            </a:r>
            <a:r>
              <a:rPr lang="pt-PT" altLang="pt-PT" sz="1600"/>
              <a:t>de 4/5/2015 </a:t>
            </a:r>
            <a:r>
              <a:rPr lang="pt-PT" altLang="pt-PT" sz="1600" i="1" u="sng">
                <a:hlinkClick r:id="rId2"/>
              </a:rPr>
              <a:t>https://simp.pgr.pt/circulares/mount/anexos/1430757379_diretiva_1_2014_versao_atualizada.pdf</a:t>
            </a:r>
            <a:endParaRPr lang="pt-PT" altLang="pt-PT" sz="1600"/>
          </a:p>
        </p:txBody>
      </p:sp>
      <p:sp>
        <p:nvSpPr>
          <p:cNvPr id="2" name="Botão de ação: ajuda 1">
            <a:hlinkClick r:id="" action="ppaction://noaction" highlightClick="1"/>
            <a:extLst>
              <a:ext uri="{FF2B5EF4-FFF2-40B4-BE49-F238E27FC236}">
                <a16:creationId xmlns:a16="http://schemas.microsoft.com/office/drawing/2014/main" id="{E69DE166-6D3E-4CAB-B033-ABB16D26789D}"/>
              </a:ext>
            </a:extLst>
          </p:cNvPr>
          <p:cNvSpPr/>
          <p:nvPr/>
        </p:nvSpPr>
        <p:spPr bwMode="auto">
          <a:xfrm>
            <a:off x="467544" y="116632"/>
            <a:ext cx="1080120" cy="720080"/>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cSld>
  <p:clrMapOvr>
    <a:masterClrMapping/>
  </p:clrMapOvr>
  <p:transition spd="slow">
    <p:strips dir="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C8B361-D0DB-D28F-FC28-5BB739041ACF}"/>
              </a:ext>
            </a:extLst>
          </p:cNvPr>
          <p:cNvSpPr>
            <a:spLocks noGrp="1"/>
          </p:cNvSpPr>
          <p:nvPr>
            <p:ph type="title"/>
          </p:nvPr>
        </p:nvSpPr>
        <p:spPr>
          <a:xfrm>
            <a:off x="827584" y="609600"/>
            <a:ext cx="7630616" cy="443136"/>
          </a:xfrm>
        </p:spPr>
        <p:txBody>
          <a:bodyPr/>
          <a:lstStyle/>
          <a:p>
            <a:r>
              <a:rPr lang="en-GB" sz="1600" dirty="0"/>
              <a:t>ARTIGO 85.º - </a:t>
            </a:r>
            <a:r>
              <a:rPr lang="en-GB" sz="1600" dirty="0" err="1"/>
              <a:t>Termo</a:t>
            </a:r>
            <a:endParaRPr lang="pt-PT" sz="1600" dirty="0"/>
          </a:p>
        </p:txBody>
      </p:sp>
      <p:sp>
        <p:nvSpPr>
          <p:cNvPr id="3" name="Marcador de Posição de Conteúdo 2">
            <a:extLst>
              <a:ext uri="{FF2B5EF4-FFF2-40B4-BE49-F238E27FC236}">
                <a16:creationId xmlns:a16="http://schemas.microsoft.com/office/drawing/2014/main" id="{DDCF8400-BBB0-337C-DCD0-38EC6748C822}"/>
              </a:ext>
            </a:extLst>
          </p:cNvPr>
          <p:cNvSpPr>
            <a:spLocks noGrp="1"/>
          </p:cNvSpPr>
          <p:nvPr>
            <p:ph idx="1"/>
          </p:nvPr>
        </p:nvSpPr>
        <p:spPr>
          <a:xfrm>
            <a:off x="467544" y="1268760"/>
            <a:ext cx="7990656" cy="5040560"/>
          </a:xfrm>
        </p:spPr>
        <p:txBody>
          <a:bodyPr/>
          <a:lstStyle/>
          <a:p>
            <a:pPr marL="0" indent="0">
              <a:buNone/>
            </a:pPr>
            <a:r>
              <a:rPr lang="pt-PT" sz="1400" i="1" dirty="0"/>
              <a:t>1 – No decurso do período de suspensão, o </a:t>
            </a:r>
            <a:r>
              <a:rPr lang="pt-PT" sz="1400" i="1" dirty="0">
                <a:highlight>
                  <a:srgbClr val="FFFF00"/>
                </a:highlight>
              </a:rPr>
              <a:t>Ministério Público determina o prosseguimento do processo se verificar que não está a ser observado o plano de conduta</a:t>
            </a:r>
            <a:r>
              <a:rPr lang="pt-PT" sz="1400" i="1" dirty="0"/>
              <a:t>.</a:t>
            </a:r>
          </a:p>
          <a:p>
            <a:pPr marL="0" indent="0">
              <a:buNone/>
            </a:pPr>
            <a:r>
              <a:rPr lang="pt-PT" sz="1400" i="1" dirty="0"/>
              <a:t>2 – Esgotado o prazo de suspensão e cumprido o plano de conduta, o Ministério Público arquiva o inquérito; </a:t>
            </a:r>
            <a:r>
              <a:rPr lang="pt-PT" sz="1400" i="1" dirty="0">
                <a:highlight>
                  <a:srgbClr val="FFFF00"/>
                </a:highlight>
              </a:rPr>
              <a:t>caso contrário, o inquérito prossegue com as diligências a que houver lugar</a:t>
            </a:r>
            <a:r>
              <a:rPr lang="pt-PT" sz="1400" i="1" dirty="0"/>
              <a:t>. </a:t>
            </a:r>
          </a:p>
          <a:p>
            <a:pPr marL="0" indent="0">
              <a:buNone/>
            </a:pPr>
            <a:r>
              <a:rPr lang="pt-PT" sz="1400" i="1" dirty="0"/>
              <a:t>3 - (…). </a:t>
            </a:r>
          </a:p>
          <a:p>
            <a:pPr lvl="1"/>
            <a:r>
              <a:rPr lang="pt-PT" sz="1000" b="1" dirty="0"/>
              <a:t>DESDE LOGO: o n.º 1 não deve ser de aplicação automática, mas deve analisar-se “caso a caso e jovem a jovem”, se é de alterar , com acordo do jovem, as injunções/condições do plano de conduta, sem estra em causa uma nova decisão sobre os factos e necessidades originárias (Júlio Barbosa e Silva, </a:t>
            </a:r>
            <a:r>
              <a:rPr lang="pt-PT" sz="1000" b="1" i="1" dirty="0"/>
              <a:t>LTE Comentada</a:t>
            </a:r>
            <a:r>
              <a:rPr lang="pt-PT" sz="1000" b="1" dirty="0"/>
              <a:t>, p. 295)</a:t>
            </a:r>
          </a:p>
          <a:p>
            <a:pPr lvl="1"/>
            <a:r>
              <a:rPr lang="pt-PT" sz="800" dirty="0"/>
              <a:t>(Rui do Carmo, “Anotação ao </a:t>
            </a:r>
            <a:r>
              <a:rPr lang="pt-PT" sz="800" dirty="0" err="1"/>
              <a:t>art</a:t>
            </a:r>
            <a:r>
              <a:rPr lang="pt-PT" sz="800" dirty="0"/>
              <a:t>. 85.º”, </a:t>
            </a:r>
            <a:r>
              <a:rPr lang="pt-PT" sz="800" i="1" dirty="0"/>
              <a:t>LTE Anotada, 2.ºEd, 2024</a:t>
            </a:r>
            <a:r>
              <a:rPr lang="pt-PT" sz="800" dirty="0"/>
              <a:t>, p. 294:</a:t>
            </a:r>
          </a:p>
          <a:p>
            <a:pPr lvl="1"/>
            <a:r>
              <a:rPr lang="pt-PT" sz="1200" b="1" dirty="0"/>
              <a:t> É também aplicável à suspensão do processo tutelar educativo o disposto nos </a:t>
            </a:r>
            <a:r>
              <a:rPr lang="pt-PT" sz="1200" b="1" dirty="0" err="1"/>
              <a:t>n.os</a:t>
            </a:r>
            <a:r>
              <a:rPr lang="pt-PT" sz="1200" b="1" dirty="0"/>
              <a:t> 1 e 2 do Capítulo V da Secção I da </a:t>
            </a:r>
            <a:r>
              <a:rPr lang="pt-PT" sz="1200" b="1" dirty="0">
                <a:highlight>
                  <a:srgbClr val="FFFF00"/>
                </a:highlight>
              </a:rPr>
              <a:t>Diretiva n.º 1/2014- -PGR sobre a suspensão provisória do pro cesso penal. </a:t>
            </a:r>
          </a:p>
          <a:p>
            <a:pPr marL="457200" lvl="1" indent="0">
              <a:buNone/>
            </a:pPr>
            <a:r>
              <a:rPr lang="pt-PT" sz="1100" dirty="0"/>
              <a:t>Ou seja, </a:t>
            </a:r>
            <a:r>
              <a:rPr lang="pt-PT" sz="1100" dirty="0">
                <a:highlight>
                  <a:srgbClr val="FFFF00"/>
                </a:highlight>
              </a:rPr>
              <a:t>em caso de alteração de circunstâncias ou de não cumprimento pelo menor de obrigação acordada que se considere não por em causa os objetivos do instituto no caso concreto,</a:t>
            </a:r>
            <a:r>
              <a:rPr lang="pt-PT" sz="1100" dirty="0"/>
              <a:t> </a:t>
            </a:r>
            <a:r>
              <a:rPr lang="pt-PT" sz="1100" b="1" dirty="0"/>
              <a:t>pode o Ministério Público readaptar o plano de conduta imposto para que seja garantida a sua execução, não se excluindo a possibilidade de serem efetuadas modificações da natureza ou do conteúdo das injunções e regras de conduta, assim como o prolongamento da duração da suspensão</a:t>
            </a:r>
            <a:r>
              <a:rPr lang="pt-PT" sz="1100" dirty="0"/>
              <a:t>. </a:t>
            </a:r>
          </a:p>
          <a:p>
            <a:pPr marL="457200" lvl="1" indent="0">
              <a:buNone/>
            </a:pPr>
            <a:r>
              <a:rPr lang="pt-PT" sz="1100" dirty="0"/>
              <a:t>Notas Complementares daquela Diretiva, “[p]</a:t>
            </a:r>
            <a:r>
              <a:rPr lang="pt-PT" sz="1100" dirty="0" err="1"/>
              <a:t>odem</a:t>
            </a:r>
            <a:r>
              <a:rPr lang="pt-PT" sz="1100" dirty="0"/>
              <a:t> ocorrer vicissitudes diversas no decurso da suspensão provisória, impondo--se distinguir entre o incumprimento culposo das suas condições e que comprometa definitivamente a sua finalidade, conduzindo necessariamente ao prosseguimento do processo, e o incumprimento que decorre e se justifica com a superveniente alteração de condições relevantes ou que, atendendo às circunstâncias e grau de importância no plano de conduta imposto ao arguido, não prediz a frustração dos objetivos do instituto no caso concreto, pelo que se deve procurar readaptá-lo às novas condições”.</a:t>
            </a:r>
          </a:p>
          <a:p>
            <a:pPr marL="457200" lvl="1" indent="0">
              <a:buNone/>
            </a:pPr>
            <a:endParaRPr lang="pt-PT" sz="1100" dirty="0"/>
          </a:p>
          <a:p>
            <a:pPr marL="457200" lvl="1" indent="0">
              <a:buNone/>
            </a:pPr>
            <a:r>
              <a:rPr lang="pt-PT" sz="900" dirty="0"/>
              <a:t>Havendo incumprimento, o inquérito prossegue. </a:t>
            </a:r>
          </a:p>
          <a:p>
            <a:pPr marL="457200" lvl="1" indent="0">
              <a:buNone/>
            </a:pPr>
            <a:r>
              <a:rPr lang="pt-PT" sz="900" dirty="0"/>
              <a:t>A revogação da suspensão pode ser decretada antes do termo do prazo que lhe foi fixada, logo que for possível concluir pelo incumprimento do plano de conduta. </a:t>
            </a:r>
          </a:p>
          <a:p>
            <a:pPr marL="457200" lvl="1" indent="0">
              <a:buNone/>
            </a:pPr>
            <a:r>
              <a:rPr lang="pt-PT" sz="900" dirty="0">
                <a:highlight>
                  <a:srgbClr val="FFFF00"/>
                </a:highlight>
              </a:rPr>
              <a:t>Como refere Rui do Carmo, na medida em que o contexto sócio-familiar-educativo e a necessidade de educação do menor para o direito poderão ter tido alterações, revogada a suspensão, pode revelar-se necessário atualizar aquela informação (</a:t>
            </a:r>
            <a:r>
              <a:rPr lang="pt-PT" sz="900" dirty="0" err="1">
                <a:highlight>
                  <a:srgbClr val="FFFF00"/>
                </a:highlight>
              </a:rPr>
              <a:t>cfr</a:t>
            </a:r>
            <a:r>
              <a:rPr lang="pt-PT" sz="900" dirty="0">
                <a:highlight>
                  <a:srgbClr val="FFFF00"/>
                </a:highlight>
              </a:rPr>
              <a:t>., </a:t>
            </a:r>
            <a:r>
              <a:rPr lang="pt-PT" sz="900" dirty="0" err="1">
                <a:highlight>
                  <a:srgbClr val="FFFF00"/>
                </a:highlight>
              </a:rPr>
              <a:t>art</a:t>
            </a:r>
            <a:r>
              <a:rPr lang="pt-PT" sz="900" dirty="0">
                <a:highlight>
                  <a:srgbClr val="FFFF00"/>
                </a:highlight>
              </a:rPr>
              <a:t>. 71.º) antes de ser formulado novo despacho final do inquérito, nomeadamente o requerimento para abertura da fase jurisdicional. (Rui do Carmo, “Anotação ao </a:t>
            </a:r>
            <a:r>
              <a:rPr lang="pt-PT" sz="900" dirty="0" err="1">
                <a:highlight>
                  <a:srgbClr val="FFFF00"/>
                </a:highlight>
              </a:rPr>
              <a:t>art</a:t>
            </a:r>
            <a:r>
              <a:rPr lang="pt-PT" sz="900" dirty="0">
                <a:highlight>
                  <a:srgbClr val="FFFF00"/>
                </a:highlight>
              </a:rPr>
              <a:t>. 85.º”, </a:t>
            </a:r>
            <a:r>
              <a:rPr lang="pt-PT" sz="900" i="1" dirty="0">
                <a:highlight>
                  <a:srgbClr val="FFFF00"/>
                </a:highlight>
              </a:rPr>
              <a:t>LTE Anotada, 2.ºEd, 2024</a:t>
            </a:r>
            <a:r>
              <a:rPr lang="pt-PT" sz="900" dirty="0"/>
              <a:t>, </a:t>
            </a:r>
            <a:r>
              <a:rPr lang="pt-PT" sz="900" dirty="0">
                <a:highlight>
                  <a:srgbClr val="FFFF00"/>
                </a:highlight>
              </a:rPr>
              <a:t>p. 295)</a:t>
            </a:r>
            <a:endParaRPr lang="pt-PT" sz="1100" dirty="0">
              <a:highlight>
                <a:srgbClr val="FFFF00"/>
              </a:highlight>
            </a:endParaRPr>
          </a:p>
        </p:txBody>
      </p:sp>
      <p:sp>
        <p:nvSpPr>
          <p:cNvPr id="4" name="Marcador de Posição do Rodapé 3">
            <a:extLst>
              <a:ext uri="{FF2B5EF4-FFF2-40B4-BE49-F238E27FC236}">
                <a16:creationId xmlns:a16="http://schemas.microsoft.com/office/drawing/2014/main" id="{074DE7F2-2BB2-82D9-C27C-44777B05ED5C}"/>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Tinta 4">
                <a:extLst>
                  <a:ext uri="{FF2B5EF4-FFF2-40B4-BE49-F238E27FC236}">
                    <a16:creationId xmlns:a16="http://schemas.microsoft.com/office/drawing/2014/main" id="{4FB44C1B-2BF4-F76F-39FF-71CD84AD3CF9}"/>
                  </a:ext>
                </a:extLst>
              </p14:cNvPr>
              <p14:cNvContentPartPr/>
              <p14:nvPr/>
            </p14:nvContentPartPr>
            <p14:xfrm>
              <a:off x="1581986" y="1898498"/>
              <a:ext cx="372960" cy="190440"/>
            </p14:xfrm>
          </p:contentPart>
        </mc:Choice>
        <mc:Fallback xmlns="">
          <p:pic>
            <p:nvPicPr>
              <p:cNvPr id="5" name="Tinta 4">
                <a:extLst>
                  <a:ext uri="{FF2B5EF4-FFF2-40B4-BE49-F238E27FC236}">
                    <a16:creationId xmlns:a16="http://schemas.microsoft.com/office/drawing/2014/main" id="{4FB44C1B-2BF4-F76F-39FF-71CD84AD3CF9}"/>
                  </a:ext>
                </a:extLst>
              </p:cNvPr>
              <p:cNvPicPr/>
              <p:nvPr/>
            </p:nvPicPr>
            <p:blipFill>
              <a:blip r:embed="rId3"/>
              <a:stretch>
                <a:fillRect/>
              </a:stretch>
            </p:blipFill>
            <p:spPr>
              <a:xfrm>
                <a:off x="1575866" y="1892378"/>
                <a:ext cx="385200" cy="202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Tinta 5">
                <a:extLst>
                  <a:ext uri="{FF2B5EF4-FFF2-40B4-BE49-F238E27FC236}">
                    <a16:creationId xmlns:a16="http://schemas.microsoft.com/office/drawing/2014/main" id="{179CCACB-4F0B-1B86-2945-A5FA3447E942}"/>
                  </a:ext>
                </a:extLst>
              </p14:cNvPr>
              <p14:cNvContentPartPr/>
              <p14:nvPr/>
            </p14:nvContentPartPr>
            <p14:xfrm>
              <a:off x="7150466" y="1948538"/>
              <a:ext cx="361800" cy="238320"/>
            </p14:xfrm>
          </p:contentPart>
        </mc:Choice>
        <mc:Fallback xmlns="">
          <p:pic>
            <p:nvPicPr>
              <p:cNvPr id="6" name="Tinta 5">
                <a:extLst>
                  <a:ext uri="{FF2B5EF4-FFF2-40B4-BE49-F238E27FC236}">
                    <a16:creationId xmlns:a16="http://schemas.microsoft.com/office/drawing/2014/main" id="{179CCACB-4F0B-1B86-2945-A5FA3447E942}"/>
                  </a:ext>
                </a:extLst>
              </p:cNvPr>
              <p:cNvPicPr/>
              <p:nvPr/>
            </p:nvPicPr>
            <p:blipFill>
              <a:blip r:embed="rId5"/>
              <a:stretch>
                <a:fillRect/>
              </a:stretch>
            </p:blipFill>
            <p:spPr>
              <a:xfrm>
                <a:off x="7144346" y="1942418"/>
                <a:ext cx="374040" cy="250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Tinta 6">
                <a:extLst>
                  <a:ext uri="{FF2B5EF4-FFF2-40B4-BE49-F238E27FC236}">
                    <a16:creationId xmlns:a16="http://schemas.microsoft.com/office/drawing/2014/main" id="{C18F5054-86FA-382E-125D-E50DED409280}"/>
                  </a:ext>
                </a:extLst>
              </p14:cNvPr>
              <p14:cNvContentPartPr/>
              <p14:nvPr/>
            </p14:nvContentPartPr>
            <p14:xfrm>
              <a:off x="5121506" y="2635418"/>
              <a:ext cx="3150360" cy="149400"/>
            </p14:xfrm>
          </p:contentPart>
        </mc:Choice>
        <mc:Fallback xmlns="">
          <p:pic>
            <p:nvPicPr>
              <p:cNvPr id="7" name="Tinta 6">
                <a:extLst>
                  <a:ext uri="{FF2B5EF4-FFF2-40B4-BE49-F238E27FC236}">
                    <a16:creationId xmlns:a16="http://schemas.microsoft.com/office/drawing/2014/main" id="{C18F5054-86FA-382E-125D-E50DED409280}"/>
                  </a:ext>
                </a:extLst>
              </p:cNvPr>
              <p:cNvPicPr/>
              <p:nvPr/>
            </p:nvPicPr>
            <p:blipFill>
              <a:blip r:embed="rId7"/>
              <a:stretch>
                <a:fillRect/>
              </a:stretch>
            </p:blipFill>
            <p:spPr>
              <a:xfrm>
                <a:off x="5115386" y="2629298"/>
                <a:ext cx="3162600" cy="161640"/>
              </a:xfrm>
              <a:prstGeom prst="rect">
                <a:avLst/>
              </a:prstGeom>
            </p:spPr>
          </p:pic>
        </mc:Fallback>
      </mc:AlternateContent>
    </p:spTree>
    <p:extLst>
      <p:ext uri="{BB962C8B-B14F-4D97-AF65-F5344CB8AC3E}">
        <p14:creationId xmlns:p14="http://schemas.microsoft.com/office/powerpoint/2010/main" val="3362310610"/>
      </p:ext>
    </p:extLst>
  </p:cSld>
  <p:clrMapOvr>
    <a:masterClrMapping/>
  </p:clrMapOvr>
  <p:transition spd="slow">
    <p:strips dir="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5ABAE-6FCF-0C31-F73C-E866535E80CA}"/>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B80D2FC-AE8F-8CA5-A10F-8217CA849746}"/>
              </a:ext>
            </a:extLst>
          </p:cNvPr>
          <p:cNvSpPr>
            <a:spLocks noGrp="1"/>
          </p:cNvSpPr>
          <p:nvPr>
            <p:ph type="title"/>
          </p:nvPr>
        </p:nvSpPr>
        <p:spPr>
          <a:xfrm>
            <a:off x="782066" y="236596"/>
            <a:ext cx="7630616" cy="443136"/>
          </a:xfrm>
        </p:spPr>
        <p:txBody>
          <a:bodyPr/>
          <a:lstStyle/>
          <a:p>
            <a:r>
              <a:rPr lang="en-GB" sz="1600" dirty="0"/>
              <a:t>ARTIGO 85.º - </a:t>
            </a:r>
            <a:r>
              <a:rPr lang="en-GB" sz="1600" dirty="0" err="1"/>
              <a:t>Termo</a:t>
            </a:r>
            <a:endParaRPr lang="pt-PT" sz="1600" dirty="0"/>
          </a:p>
        </p:txBody>
      </p:sp>
      <p:sp>
        <p:nvSpPr>
          <p:cNvPr id="3" name="Marcador de Posição de Conteúdo 2">
            <a:extLst>
              <a:ext uri="{FF2B5EF4-FFF2-40B4-BE49-F238E27FC236}">
                <a16:creationId xmlns:a16="http://schemas.microsoft.com/office/drawing/2014/main" id="{C616C797-D8A6-B03E-3717-E2EBCFBEE323}"/>
              </a:ext>
            </a:extLst>
          </p:cNvPr>
          <p:cNvSpPr>
            <a:spLocks noGrp="1"/>
          </p:cNvSpPr>
          <p:nvPr>
            <p:ph idx="1"/>
          </p:nvPr>
        </p:nvSpPr>
        <p:spPr>
          <a:xfrm>
            <a:off x="212006" y="679732"/>
            <a:ext cx="8246194" cy="6133644"/>
          </a:xfrm>
        </p:spPr>
        <p:txBody>
          <a:bodyPr/>
          <a:lstStyle/>
          <a:p>
            <a:r>
              <a:rPr lang="pt-PT" sz="1400" dirty="0"/>
              <a:t>1 – No decurso do período de suspensão, o </a:t>
            </a:r>
            <a:r>
              <a:rPr lang="pt-PT" sz="1400" dirty="0">
                <a:highlight>
                  <a:srgbClr val="FFFF00"/>
                </a:highlight>
              </a:rPr>
              <a:t>Ministério Público determina o prosseguimento do processo se verificar que não está a ser observado o plano de conduta</a:t>
            </a:r>
            <a:r>
              <a:rPr lang="pt-PT" sz="1400" dirty="0"/>
              <a:t>.</a:t>
            </a:r>
          </a:p>
          <a:p>
            <a:r>
              <a:rPr lang="pt-PT" sz="1400" dirty="0"/>
              <a:t>2 – Esgotado o prazo de suspensão e cumprido o plano de conduta, o Ministério Público arquiva o inquérito; </a:t>
            </a:r>
            <a:r>
              <a:rPr lang="pt-PT" sz="1400" dirty="0">
                <a:highlight>
                  <a:srgbClr val="FFFF00"/>
                </a:highlight>
              </a:rPr>
              <a:t>caso contrário, o inquérito prossegue com as diligências a que houver lugar</a:t>
            </a:r>
            <a:r>
              <a:rPr lang="pt-PT" sz="1400" dirty="0"/>
              <a:t>. </a:t>
            </a:r>
          </a:p>
          <a:p>
            <a:r>
              <a:rPr lang="pt-PT" sz="1400" dirty="0"/>
              <a:t>3 – Se, </a:t>
            </a:r>
            <a:r>
              <a:rPr lang="pt-PT" sz="1400" b="1" dirty="0">
                <a:solidFill>
                  <a:srgbClr val="FF0000"/>
                </a:solidFill>
              </a:rPr>
              <a:t>no período de suspensão</a:t>
            </a:r>
            <a:r>
              <a:rPr lang="pt-PT" sz="1400" dirty="0"/>
              <a:t>, </a:t>
            </a:r>
            <a:r>
              <a:rPr lang="pt-PT" sz="1400" b="1" dirty="0"/>
              <a:t>for recebida notícia de facto qualificado como crime imputado ao menor</a:t>
            </a:r>
            <a:r>
              <a:rPr lang="pt-PT" sz="1400" dirty="0"/>
              <a:t>, </a:t>
            </a:r>
            <a:r>
              <a:rPr lang="pt-PT" sz="1400" b="1" dirty="0">
                <a:solidFill>
                  <a:srgbClr val="FF0000"/>
                </a:solidFill>
              </a:rPr>
              <a:t>a denúncia ou participação é junta aos autos</a:t>
            </a:r>
            <a:r>
              <a:rPr lang="pt-PT" sz="1400" dirty="0"/>
              <a:t> e o inquérito prossegue, sendo o objeto do processo alargado aos novos factos. </a:t>
            </a:r>
          </a:p>
          <a:p>
            <a:endParaRPr lang="pt-PT" sz="1400" dirty="0"/>
          </a:p>
          <a:p>
            <a:r>
              <a:rPr lang="pt-PT" sz="1400" dirty="0">
                <a:solidFill>
                  <a:srgbClr val="000000"/>
                </a:solidFill>
                <a:effectLst/>
                <a:ea typeface="Calibri" panose="020F0502020204030204" pitchFamily="34" charset="0"/>
                <a:cs typeface="Times New Roman" panose="02020603050405020304" pitchFamily="18" charset="0"/>
              </a:rPr>
              <a:t>Se um ITE estiver suspenso e durante o período da suspensão for recebida outra denúncia relativa ao mesmo jovem pela prática de facto qualificado como crime como deve o MP proceder?</a:t>
            </a:r>
          </a:p>
          <a:p>
            <a:pPr lvl="1"/>
            <a:r>
              <a:rPr lang="pt-PT" sz="1000" dirty="0">
                <a:solidFill>
                  <a:srgbClr val="000000"/>
                </a:solidFill>
                <a:effectLst/>
                <a:ea typeface="Calibri" panose="020F0502020204030204" pitchFamily="34" charset="0"/>
                <a:cs typeface="Times New Roman" panose="02020603050405020304" pitchFamily="18" charset="0"/>
              </a:rPr>
              <a:t> Instaurar novo ITE a correr autonomamente?</a:t>
            </a:r>
          </a:p>
          <a:p>
            <a:pPr lvl="1"/>
            <a:r>
              <a:rPr lang="pt-PT" sz="1000" b="1" dirty="0">
                <a:solidFill>
                  <a:srgbClr val="000000"/>
                </a:solidFill>
                <a:effectLst/>
                <a:ea typeface="Calibri" panose="020F0502020204030204" pitchFamily="34" charset="0"/>
                <a:cs typeface="Times New Roman" panose="02020603050405020304" pitchFamily="18" charset="0"/>
              </a:rPr>
              <a:t> </a:t>
            </a:r>
            <a:r>
              <a:rPr lang="pt-PT" sz="1000" b="1" u="sng" dirty="0">
                <a:solidFill>
                  <a:srgbClr val="000000"/>
                </a:solidFill>
                <a:effectLst/>
                <a:ea typeface="Calibri" panose="020F0502020204030204" pitchFamily="34" charset="0"/>
                <a:cs typeface="Times New Roman" panose="02020603050405020304" pitchFamily="18" charset="0"/>
              </a:rPr>
              <a:t>Instaurar novo ITE e mandar apensá-lo ao ITE suspenso? </a:t>
            </a:r>
          </a:p>
          <a:p>
            <a:pPr lvl="1"/>
            <a:endParaRPr lang="pt-PT" sz="1000" u="sng" dirty="0">
              <a:solidFill>
                <a:srgbClr val="000000"/>
              </a:solidFill>
              <a:effectLst/>
              <a:ea typeface="Calibri" panose="020F0502020204030204" pitchFamily="34" charset="0"/>
              <a:cs typeface="Times New Roman" panose="02020603050405020304" pitchFamily="18" charset="0"/>
            </a:endParaRPr>
          </a:p>
          <a:p>
            <a:pPr lvl="1"/>
            <a:r>
              <a:rPr lang="pt-PT" sz="1000" dirty="0">
                <a:solidFill>
                  <a:srgbClr val="000000"/>
                </a:solidFill>
                <a:effectLst/>
                <a:ea typeface="Calibri" panose="020F0502020204030204" pitchFamily="34" charset="0"/>
                <a:cs typeface="Times New Roman" panose="02020603050405020304" pitchFamily="18" charset="0"/>
              </a:rPr>
              <a:t>Deve avançar-se para a fase jurisdicional com o objeto do processo alargado aos novos factos, revogando-se a suspensão? </a:t>
            </a:r>
          </a:p>
          <a:p>
            <a:pPr lvl="1"/>
            <a:r>
              <a:rPr lang="pt-PT" sz="1000" dirty="0">
                <a:solidFill>
                  <a:srgbClr val="000000"/>
                </a:solidFill>
                <a:effectLst/>
                <a:ea typeface="Calibri" panose="020F0502020204030204" pitchFamily="34" charset="0"/>
                <a:cs typeface="Times New Roman" panose="02020603050405020304" pitchFamily="18" charset="0"/>
              </a:rPr>
              <a:t>Ou há que investigar se os indícios dos novos factos são suficientes e se há necessidades de educação para o direito? </a:t>
            </a:r>
          </a:p>
          <a:p>
            <a:pPr lvl="1"/>
            <a:r>
              <a:rPr lang="pt-PT" sz="1000" dirty="0">
                <a:solidFill>
                  <a:srgbClr val="000000"/>
                </a:solidFill>
                <a:effectLst/>
                <a:ea typeface="Calibri" panose="020F0502020204030204" pitchFamily="34" charset="0"/>
                <a:cs typeface="Times New Roman" panose="02020603050405020304" pitchFamily="18" charset="0"/>
              </a:rPr>
              <a:t>Na afirmativa deve prosseguir a execução do plano de conduta e a prossecução dos objetivos de educação para o Direito e reinserção formativa e escolar do jovem nele visados? </a:t>
            </a:r>
          </a:p>
          <a:p>
            <a:pPr lvl="1"/>
            <a:r>
              <a:rPr lang="pt-PT" sz="1000" dirty="0">
                <a:solidFill>
                  <a:srgbClr val="000000"/>
                </a:solidFill>
                <a:effectLst/>
                <a:ea typeface="Calibri" panose="020F0502020204030204" pitchFamily="34" charset="0"/>
                <a:cs typeface="Times New Roman" panose="02020603050405020304" pitchFamily="18" charset="0"/>
              </a:rPr>
              <a:t>E se não obstante o jovem concluir satisfatoriamente a execução do plano de conduta, se a investigação dos novos factos delituosos concluir que há indícios suficientes, o que pode suceder? Requer-se a abertura de fase jurisdicional revogando-se então a suspensão? Pode terminar-se o arquivamento do ITE por se concluir que o cumprimento integral do plano de conduta com alcance dos objetivos nele visados é suficiente como garantia de o jovem ter entretanto interiorizado os valores essenciais à vida em sociedade, tornando desnecessária a aplicação de medidas tutelares educativas (art.º 87º, n.º 1, alínea c</a:t>
            </a:r>
            <a:r>
              <a:rPr lang="pt-PT" sz="1000" dirty="0">
                <a:solidFill>
                  <a:srgbClr val="000000"/>
                </a:solidFill>
                <a:ea typeface="Calibri" panose="020F0502020204030204" pitchFamily="34" charset="0"/>
                <a:cs typeface="Times New Roman" panose="02020603050405020304" pitchFamily="18" charset="0"/>
              </a:rPr>
              <a:t>)</a:t>
            </a:r>
            <a:r>
              <a:rPr lang="pt-PT" sz="1000" dirty="0">
                <a:solidFill>
                  <a:srgbClr val="000000"/>
                </a:solidFill>
                <a:effectLst/>
                <a:ea typeface="Calibri" panose="020F0502020204030204" pitchFamily="34" charset="0"/>
                <a:cs typeface="Times New Roman" panose="02020603050405020304" pitchFamily="18" charset="0"/>
              </a:rPr>
              <a:t>, da LTE)? </a:t>
            </a:r>
          </a:p>
          <a:p>
            <a:pPr lvl="1"/>
            <a:r>
              <a:rPr lang="pt-PT" sz="1000" dirty="0">
                <a:solidFill>
                  <a:srgbClr val="000000"/>
                </a:solidFill>
                <a:ea typeface="Calibri" panose="020F0502020204030204" pitchFamily="34" charset="0"/>
                <a:cs typeface="Times New Roman" panose="02020603050405020304" pitchFamily="18" charset="0"/>
              </a:rPr>
              <a:t>E</a:t>
            </a:r>
            <a:r>
              <a:rPr lang="pt-PT" sz="1000" dirty="0">
                <a:solidFill>
                  <a:srgbClr val="000000"/>
                </a:solidFill>
                <a:effectLst/>
                <a:ea typeface="Calibri" panose="020F0502020204030204" pitchFamily="34" charset="0"/>
                <a:cs typeface="Times New Roman" panose="02020603050405020304" pitchFamily="18" charset="0"/>
              </a:rPr>
              <a:t> se os factos delituosos de conhecimento superveniente consubstanciarem, por exemplo, a prática de um crime de roubo que impede legalmente a suspensão?   </a:t>
            </a:r>
          </a:p>
          <a:p>
            <a:pPr lvl="1"/>
            <a:endParaRPr lang="pt-PT" sz="1000" dirty="0">
              <a:solidFill>
                <a:srgbClr val="000000"/>
              </a:solidFill>
              <a:ea typeface="Aptos" panose="020B0004020202020204" pitchFamily="34" charset="0"/>
              <a:cs typeface="Times New Roman" panose="02020603050405020304" pitchFamily="18" charset="0"/>
            </a:endParaRPr>
          </a:p>
          <a:p>
            <a:r>
              <a:rPr lang="pt-PT" sz="1000" dirty="0"/>
              <a:t>Júlio Barbosa e Silva,</a:t>
            </a:r>
            <a:r>
              <a:rPr lang="pt-PT" sz="1000" b="1" dirty="0"/>
              <a:t> </a:t>
            </a:r>
            <a:r>
              <a:rPr lang="pt-PT" sz="1000" i="1" dirty="0"/>
              <a:t>LTE Comentada</a:t>
            </a:r>
            <a:r>
              <a:rPr lang="pt-PT" sz="1000" b="1" i="1" dirty="0"/>
              <a:t>, </a:t>
            </a:r>
            <a:r>
              <a:rPr lang="pt-PT" sz="1000" dirty="0"/>
              <a:t> p. 296:</a:t>
            </a:r>
          </a:p>
          <a:p>
            <a:endParaRPr lang="pt-PT" sz="1000" dirty="0"/>
          </a:p>
          <a:p>
            <a:pPr lvl="1"/>
            <a:endParaRPr lang="en-GB" sz="1000" dirty="0">
              <a:effectLst/>
              <a:ea typeface="Aptos" panose="020B0004020202020204" pitchFamily="34" charset="0"/>
              <a:cs typeface="Times New Roman" panose="02020603050405020304" pitchFamily="18" charset="0"/>
            </a:endParaRPr>
          </a:p>
          <a:p>
            <a:endParaRPr lang="pt-PT" sz="1400" dirty="0"/>
          </a:p>
        </p:txBody>
      </p:sp>
      <mc:AlternateContent xmlns:mc="http://schemas.openxmlformats.org/markup-compatibility/2006" xmlns:p14="http://schemas.microsoft.com/office/powerpoint/2010/main" xmlns:aink="http://schemas.microsoft.com/office/drawing/2016/ink">
        <mc:Choice Requires="p14 aink">
          <p:contentPart p14:bwMode="auto" r:id="rId2">
            <p14:nvContentPartPr>
              <p14:cNvPr id="5" name="Tinta 4">
                <a:extLst>
                  <a:ext uri="{FF2B5EF4-FFF2-40B4-BE49-F238E27FC236}">
                    <a16:creationId xmlns:a16="http://schemas.microsoft.com/office/drawing/2014/main" id="{455045B8-D525-C456-B9F7-870951809C0A}"/>
                  </a:ext>
                </a:extLst>
              </p14:cNvPr>
              <p14:cNvContentPartPr/>
              <p14:nvPr/>
            </p14:nvContentPartPr>
            <p14:xfrm>
              <a:off x="1581986" y="1898498"/>
              <a:ext cx="372960" cy="190440"/>
            </p14:xfrm>
          </p:contentPart>
        </mc:Choice>
        <mc:Fallback xmlns="">
          <p:pic>
            <p:nvPicPr>
              <p:cNvPr id="5" name="Tinta 4">
                <a:extLst>
                  <a:ext uri="{FF2B5EF4-FFF2-40B4-BE49-F238E27FC236}">
                    <a16:creationId xmlns:a16="http://schemas.microsoft.com/office/drawing/2014/main" id="{455045B8-D525-C456-B9F7-870951809C0A}"/>
                  </a:ext>
                </a:extLst>
              </p:cNvPr>
              <p:cNvPicPr/>
              <p:nvPr/>
            </p:nvPicPr>
            <p:blipFill>
              <a:blip r:embed="rId3"/>
              <a:stretch>
                <a:fillRect/>
              </a:stretch>
            </p:blipFill>
            <p:spPr>
              <a:xfrm>
                <a:off x="1575866" y="1892378"/>
                <a:ext cx="385200" cy="202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
            <p14:nvContentPartPr>
              <p14:cNvPr id="6" name="Tinta 5">
                <a:extLst>
                  <a:ext uri="{FF2B5EF4-FFF2-40B4-BE49-F238E27FC236}">
                    <a16:creationId xmlns:a16="http://schemas.microsoft.com/office/drawing/2014/main" id="{E9DFA44A-0A90-68B3-E74F-A9570F87E4CD}"/>
                  </a:ext>
                </a:extLst>
              </p14:cNvPr>
              <p14:cNvContentPartPr/>
              <p14:nvPr/>
            </p14:nvContentPartPr>
            <p14:xfrm>
              <a:off x="7150466" y="1948538"/>
              <a:ext cx="361800" cy="238320"/>
            </p14:xfrm>
          </p:contentPart>
        </mc:Choice>
        <mc:Fallback xmlns="">
          <p:pic>
            <p:nvPicPr>
              <p:cNvPr id="6" name="Tinta 5">
                <a:extLst>
                  <a:ext uri="{FF2B5EF4-FFF2-40B4-BE49-F238E27FC236}">
                    <a16:creationId xmlns:a16="http://schemas.microsoft.com/office/drawing/2014/main" id="{E9DFA44A-0A90-68B3-E74F-A9570F87E4CD}"/>
                  </a:ext>
                </a:extLst>
              </p:cNvPr>
              <p:cNvPicPr/>
              <p:nvPr/>
            </p:nvPicPr>
            <p:blipFill>
              <a:blip r:embed="rId5"/>
              <a:stretch>
                <a:fillRect/>
              </a:stretch>
            </p:blipFill>
            <p:spPr>
              <a:xfrm>
                <a:off x="7144346" y="1942418"/>
                <a:ext cx="374040" cy="250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7" name="Tinta 6">
                <a:extLst>
                  <a:ext uri="{FF2B5EF4-FFF2-40B4-BE49-F238E27FC236}">
                    <a16:creationId xmlns:a16="http://schemas.microsoft.com/office/drawing/2014/main" id="{8EC2BD42-F865-9F18-436D-0E9E5F064560}"/>
                  </a:ext>
                </a:extLst>
              </p14:cNvPr>
              <p14:cNvContentPartPr/>
              <p14:nvPr/>
            </p14:nvContentPartPr>
            <p14:xfrm>
              <a:off x="4860032" y="2131024"/>
              <a:ext cx="3150360" cy="149400"/>
            </p14:xfrm>
          </p:contentPart>
        </mc:Choice>
        <mc:Fallback xmlns="">
          <p:pic>
            <p:nvPicPr>
              <p:cNvPr id="7" name="Tinta 6">
                <a:extLst>
                  <a:ext uri="{FF2B5EF4-FFF2-40B4-BE49-F238E27FC236}">
                    <a16:creationId xmlns:a16="http://schemas.microsoft.com/office/drawing/2014/main" id="{8EC2BD42-F865-9F18-436D-0E9E5F064560}"/>
                  </a:ext>
                </a:extLst>
              </p:cNvPr>
              <p:cNvPicPr/>
              <p:nvPr/>
            </p:nvPicPr>
            <p:blipFill>
              <a:blip r:embed="rId7"/>
              <a:stretch>
                <a:fillRect/>
              </a:stretch>
            </p:blipFill>
            <p:spPr>
              <a:xfrm>
                <a:off x="4853912" y="2124904"/>
                <a:ext cx="3162600" cy="161640"/>
              </a:xfrm>
              <a:prstGeom prst="rect">
                <a:avLst/>
              </a:prstGeom>
            </p:spPr>
          </p:pic>
        </mc:Fallback>
      </mc:AlternateContent>
      <p:grpSp>
        <p:nvGrpSpPr>
          <p:cNvPr id="13" name="Agrupar 12">
            <a:extLst>
              <a:ext uri="{FF2B5EF4-FFF2-40B4-BE49-F238E27FC236}">
                <a16:creationId xmlns:a16="http://schemas.microsoft.com/office/drawing/2014/main" id="{12D59459-121C-6614-DFFC-C26E6DDC4F22}"/>
              </a:ext>
            </a:extLst>
          </p:cNvPr>
          <p:cNvGrpSpPr/>
          <p:nvPr/>
        </p:nvGrpSpPr>
        <p:grpSpPr>
          <a:xfrm>
            <a:off x="212006" y="2280424"/>
            <a:ext cx="3112920" cy="620280"/>
            <a:chOff x="451586" y="2878058"/>
            <a:chExt cx="3112920" cy="62028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8" name="Tinta 7">
                  <a:extLst>
                    <a:ext uri="{FF2B5EF4-FFF2-40B4-BE49-F238E27FC236}">
                      <a16:creationId xmlns:a16="http://schemas.microsoft.com/office/drawing/2014/main" id="{B85A6CD8-848E-ADE2-620B-BB822E4B8073}"/>
                    </a:ext>
                  </a:extLst>
                </p14:cNvPr>
                <p14:cNvContentPartPr/>
                <p14:nvPr/>
              </p14:nvContentPartPr>
              <p14:xfrm>
                <a:off x="939746" y="2878058"/>
                <a:ext cx="2624760" cy="189000"/>
              </p14:xfrm>
            </p:contentPart>
          </mc:Choice>
          <mc:Fallback xmlns="">
            <p:pic>
              <p:nvPicPr>
                <p:cNvPr id="8" name="Tinta 7">
                  <a:extLst>
                    <a:ext uri="{FF2B5EF4-FFF2-40B4-BE49-F238E27FC236}">
                      <a16:creationId xmlns:a16="http://schemas.microsoft.com/office/drawing/2014/main" id="{B85A6CD8-848E-ADE2-620B-BB822E4B8073}"/>
                    </a:ext>
                  </a:extLst>
                </p:cNvPr>
                <p:cNvPicPr/>
                <p:nvPr/>
              </p:nvPicPr>
              <p:blipFill>
                <a:blip r:embed="rId9"/>
                <a:stretch>
                  <a:fillRect/>
                </a:stretch>
              </p:blipFill>
              <p:spPr>
                <a:xfrm>
                  <a:off x="933626" y="2871938"/>
                  <a:ext cx="2637000" cy="201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 name="Tinta 8">
                  <a:extLst>
                    <a:ext uri="{FF2B5EF4-FFF2-40B4-BE49-F238E27FC236}">
                      <a16:creationId xmlns:a16="http://schemas.microsoft.com/office/drawing/2014/main" id="{6D94BF45-AB75-3C1B-BEEA-0F6F7DEA8115}"/>
                    </a:ext>
                  </a:extLst>
                </p14:cNvPr>
                <p14:cNvContentPartPr/>
                <p14:nvPr/>
              </p14:nvContentPartPr>
              <p14:xfrm>
                <a:off x="451586" y="3139418"/>
                <a:ext cx="221760" cy="256320"/>
              </p14:xfrm>
            </p:contentPart>
          </mc:Choice>
          <mc:Fallback xmlns="">
            <p:pic>
              <p:nvPicPr>
                <p:cNvPr id="9" name="Tinta 8">
                  <a:extLst>
                    <a:ext uri="{FF2B5EF4-FFF2-40B4-BE49-F238E27FC236}">
                      <a16:creationId xmlns:a16="http://schemas.microsoft.com/office/drawing/2014/main" id="{6D94BF45-AB75-3C1B-BEEA-0F6F7DEA8115}"/>
                    </a:ext>
                  </a:extLst>
                </p:cNvPr>
                <p:cNvPicPr/>
                <p:nvPr/>
              </p:nvPicPr>
              <p:blipFill>
                <a:blip r:embed="rId11"/>
                <a:stretch>
                  <a:fillRect/>
                </a:stretch>
              </p:blipFill>
              <p:spPr>
                <a:xfrm>
                  <a:off x="445466" y="3133298"/>
                  <a:ext cx="234000" cy="268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0" name="Tinta 9">
                  <a:extLst>
                    <a:ext uri="{FF2B5EF4-FFF2-40B4-BE49-F238E27FC236}">
                      <a16:creationId xmlns:a16="http://schemas.microsoft.com/office/drawing/2014/main" id="{EC4AB9FC-E9CD-10EE-4566-05A7199AE74A}"/>
                    </a:ext>
                  </a:extLst>
                </p14:cNvPr>
                <p14:cNvContentPartPr/>
                <p14:nvPr/>
              </p14:nvContentPartPr>
              <p14:xfrm>
                <a:off x="739226" y="3451538"/>
                <a:ext cx="42840" cy="46800"/>
              </p14:xfrm>
            </p:contentPart>
          </mc:Choice>
          <mc:Fallback xmlns="">
            <p:pic>
              <p:nvPicPr>
                <p:cNvPr id="10" name="Tinta 9">
                  <a:extLst>
                    <a:ext uri="{FF2B5EF4-FFF2-40B4-BE49-F238E27FC236}">
                      <a16:creationId xmlns:a16="http://schemas.microsoft.com/office/drawing/2014/main" id="{EC4AB9FC-E9CD-10EE-4566-05A7199AE74A}"/>
                    </a:ext>
                  </a:extLst>
                </p:cNvPr>
                <p:cNvPicPr/>
                <p:nvPr/>
              </p:nvPicPr>
              <p:blipFill>
                <a:blip r:embed="rId13"/>
                <a:stretch>
                  <a:fillRect/>
                </a:stretch>
              </p:blipFill>
              <p:spPr>
                <a:xfrm>
                  <a:off x="733106" y="3445418"/>
                  <a:ext cx="55080" cy="59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2" name="Tinta 11">
                  <a:extLst>
                    <a:ext uri="{FF2B5EF4-FFF2-40B4-BE49-F238E27FC236}">
                      <a16:creationId xmlns:a16="http://schemas.microsoft.com/office/drawing/2014/main" id="{DB352B3D-1284-438A-2226-7CBFE1F6C76F}"/>
                    </a:ext>
                  </a:extLst>
                </p14:cNvPr>
                <p14:cNvContentPartPr/>
                <p14:nvPr/>
              </p14:nvContentPartPr>
              <p14:xfrm>
                <a:off x="1099226" y="3441458"/>
                <a:ext cx="73440" cy="46440"/>
              </p14:xfrm>
            </p:contentPart>
          </mc:Choice>
          <mc:Fallback xmlns="">
            <p:pic>
              <p:nvPicPr>
                <p:cNvPr id="12" name="Tinta 11">
                  <a:extLst>
                    <a:ext uri="{FF2B5EF4-FFF2-40B4-BE49-F238E27FC236}">
                      <a16:creationId xmlns:a16="http://schemas.microsoft.com/office/drawing/2014/main" id="{DB352B3D-1284-438A-2226-7CBFE1F6C76F}"/>
                    </a:ext>
                  </a:extLst>
                </p:cNvPr>
                <p:cNvPicPr/>
                <p:nvPr/>
              </p:nvPicPr>
              <p:blipFill>
                <a:blip r:embed="rId15"/>
                <a:stretch>
                  <a:fillRect/>
                </a:stretch>
              </p:blipFill>
              <p:spPr>
                <a:xfrm>
                  <a:off x="1093106" y="3435338"/>
                  <a:ext cx="85680" cy="58680"/>
                </a:xfrm>
                <a:prstGeom prst="rect">
                  <a:avLst/>
                </a:prstGeom>
              </p:spPr>
            </p:pic>
          </mc:Fallback>
        </mc:AlternateContent>
      </p:grpSp>
      <p:pic>
        <p:nvPicPr>
          <p:cNvPr id="14" name="Imagem 13">
            <a:extLst>
              <a:ext uri="{FF2B5EF4-FFF2-40B4-BE49-F238E27FC236}">
                <a16:creationId xmlns:a16="http://schemas.microsoft.com/office/drawing/2014/main" id="{A1ACF236-7E7F-0752-5B10-109DA87CB131}"/>
              </a:ext>
            </a:extLst>
          </p:cNvPr>
          <p:cNvPicPr>
            <a:picLocks noChangeAspect="1"/>
          </p:cNvPicPr>
          <p:nvPr/>
        </p:nvPicPr>
        <p:blipFill>
          <a:blip r:embed="rId16"/>
          <a:stretch>
            <a:fillRect/>
          </a:stretch>
        </p:blipFill>
        <p:spPr>
          <a:xfrm>
            <a:off x="3289855" y="5301208"/>
            <a:ext cx="5400600" cy="1500782"/>
          </a:xfrm>
          <a:prstGeom prst="rect">
            <a:avLst/>
          </a:prstGeom>
        </p:spPr>
      </p:pic>
    </p:spTree>
    <p:extLst>
      <p:ext uri="{BB962C8B-B14F-4D97-AF65-F5344CB8AC3E}">
        <p14:creationId xmlns:p14="http://schemas.microsoft.com/office/powerpoint/2010/main" val="2090389522"/>
      </p:ext>
    </p:extLst>
  </p:cSld>
  <p:clrMapOvr>
    <a:masterClrMapping/>
  </p:clrMapOvr>
  <p:transition spd="slow">
    <p:strips dir="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Posição de Conteúdo 2">
            <a:extLst>
              <a:ext uri="{FF2B5EF4-FFF2-40B4-BE49-F238E27FC236}">
                <a16:creationId xmlns:a16="http://schemas.microsoft.com/office/drawing/2014/main" id="{CD46D66C-F6CF-4B3A-0259-908FD54D7903}"/>
              </a:ext>
            </a:extLst>
          </p:cNvPr>
          <p:cNvSpPr>
            <a:spLocks noGrp="1"/>
          </p:cNvSpPr>
          <p:nvPr>
            <p:ph idx="1"/>
          </p:nvPr>
        </p:nvSpPr>
        <p:spPr>
          <a:xfrm>
            <a:off x="217946" y="404664"/>
            <a:ext cx="8240254" cy="6408712"/>
          </a:xfrm>
        </p:spPr>
        <p:txBody>
          <a:bodyPr/>
          <a:lstStyle/>
          <a:p>
            <a:r>
              <a:rPr lang="pt-PT" sz="1400" b="1" dirty="0"/>
              <a:t>O </a:t>
            </a:r>
            <a:r>
              <a:rPr lang="pt-PT" sz="1400" b="1" dirty="0" err="1"/>
              <a:t>art</a:t>
            </a:r>
            <a:r>
              <a:rPr lang="pt-PT" sz="1400" b="1" dirty="0"/>
              <a:t> 85, n.º 3 prevê a possibilidade de, no decurso da suspensão, ser recebida outra notícia de facto qualificado pela lei penal como crime, </a:t>
            </a:r>
            <a:r>
              <a:rPr lang="pt-PT" sz="1400" b="1" dirty="0">
                <a:highlight>
                  <a:srgbClr val="FFFF00"/>
                </a:highlight>
              </a:rPr>
              <a:t>determinando que esta denúncia seja junta aos autos suspensos e que o inquérito prossiga</a:t>
            </a:r>
            <a:r>
              <a:rPr lang="pt-PT" sz="1400" b="1" dirty="0"/>
              <a:t>, “sendo o objeto do processo alar gado aos novos factos”. </a:t>
            </a:r>
          </a:p>
          <a:p>
            <a:endParaRPr lang="pt-PT" sz="1400" b="1" dirty="0"/>
          </a:p>
          <a:p>
            <a:pPr marL="0" indent="0">
              <a:buNone/>
            </a:pPr>
            <a:r>
              <a:rPr lang="pt-PT" sz="1400" dirty="0"/>
              <a:t>Rui do Carmo, “Anotação ao </a:t>
            </a:r>
            <a:r>
              <a:rPr lang="pt-PT" sz="1400" dirty="0" err="1"/>
              <a:t>art</a:t>
            </a:r>
            <a:r>
              <a:rPr lang="pt-PT" sz="1400" dirty="0"/>
              <a:t>. 85.º”, </a:t>
            </a:r>
            <a:r>
              <a:rPr lang="pt-PT" sz="1400" i="1" dirty="0"/>
              <a:t>LTE Anotada </a:t>
            </a:r>
            <a:r>
              <a:rPr lang="pt-PT" sz="1400" dirty="0"/>
              <a:t>p. 295: (Também Júlio Barbosa e Silva, </a:t>
            </a:r>
            <a:r>
              <a:rPr lang="pt-PT" sz="1400" i="1" dirty="0"/>
              <a:t>loc. cit., </a:t>
            </a:r>
            <a:r>
              <a:rPr lang="pt-PT" sz="1400" dirty="0"/>
              <a:t>p. 297)</a:t>
            </a:r>
          </a:p>
          <a:p>
            <a:pPr marL="0" indent="0">
              <a:buNone/>
            </a:pPr>
            <a:r>
              <a:rPr lang="pt-PT" sz="1400" b="1" dirty="0">
                <a:solidFill>
                  <a:srgbClr val="FF0000"/>
                </a:solidFill>
              </a:rPr>
              <a:t>Não significa a automática revogação da suspensão em curso</a:t>
            </a:r>
            <a:r>
              <a:rPr lang="pt-PT" sz="1400" dirty="0"/>
              <a:t>, pois esta obedece ao disposto no n.º 2 deste artigo, ou seja, </a:t>
            </a:r>
            <a:r>
              <a:rPr lang="pt-PT" sz="1400" u="sng" dirty="0"/>
              <a:t>decorre do não cumprimento do plano de conduta no prazo estabelecido</a:t>
            </a:r>
            <a:r>
              <a:rPr lang="pt-PT" sz="1400" dirty="0"/>
              <a:t>. </a:t>
            </a:r>
          </a:p>
          <a:p>
            <a:pPr marL="0" indent="0">
              <a:buNone/>
            </a:pPr>
            <a:r>
              <a:rPr lang="pt-PT" sz="1400" dirty="0"/>
              <a:t>“</a:t>
            </a:r>
            <a:r>
              <a:rPr lang="pt-PT" sz="1400" i="1" dirty="0"/>
              <a:t>1 – No decurso do período de suspensão, o </a:t>
            </a:r>
            <a:r>
              <a:rPr lang="pt-PT" sz="1400" i="1" dirty="0">
                <a:highlight>
                  <a:srgbClr val="FFFF00"/>
                </a:highlight>
              </a:rPr>
              <a:t>Ministério Público determina o prosseguimento do processo se verificar que não está a ser observado o plano de conduta”.</a:t>
            </a:r>
          </a:p>
          <a:p>
            <a:pPr marL="0" indent="0">
              <a:buNone/>
            </a:pPr>
            <a:endParaRPr lang="pt-PT" sz="1400" i="1" dirty="0">
              <a:highlight>
                <a:srgbClr val="FFFF00"/>
              </a:highlight>
            </a:endParaRPr>
          </a:p>
          <a:p>
            <a:pPr marL="0" indent="0">
              <a:buNone/>
            </a:pPr>
            <a:r>
              <a:rPr lang="pt-PT" sz="1400" dirty="0"/>
              <a:t>Ou seja, </a:t>
            </a:r>
            <a:r>
              <a:rPr lang="pt-PT" sz="1400" dirty="0">
                <a:highlight>
                  <a:srgbClr val="00FF00"/>
                </a:highlight>
              </a:rPr>
              <a:t>após a receção da notícia de novo facto a suspensão do processo mantém-se e o menor continua obrigado ao cumprimento do plano de conduta.</a:t>
            </a:r>
          </a:p>
          <a:p>
            <a:pPr marL="0" indent="0">
              <a:buNone/>
            </a:pPr>
            <a:endParaRPr lang="pt-PT" sz="1400" i="1" dirty="0">
              <a:highlight>
                <a:srgbClr val="00FF00"/>
              </a:highlight>
            </a:endParaRPr>
          </a:p>
          <a:p>
            <a:pPr marL="0" indent="0">
              <a:buNone/>
            </a:pPr>
            <a:r>
              <a:rPr lang="pt-PT" sz="1000" dirty="0"/>
              <a:t>	“nenhum sentido faria que a simples notícia do facto tivesse aquele efeito sobre a suspensão em curso, </a:t>
            </a:r>
            <a:r>
              <a:rPr lang="pt-PT" sz="1000" b="1" dirty="0"/>
              <a:t>porque se pode concluir pela 	sua inexistência, pela insuficiência de indícios da sua prática ou pela desnecessidade de aplicação de medida tutelar por 	referência a esse novo facto </a:t>
            </a:r>
            <a:r>
              <a:rPr lang="pt-PT" sz="1000" dirty="0"/>
              <a:t>– casos em que nenhuma razão existiria para revogar a suspensão, por não ter sido posta em causa a 	intenção subjacente ao plano de conduta ou o alcançar das suas finalidad</a:t>
            </a:r>
            <a:r>
              <a:rPr lang="pt-PT" sz="1000" dirty="0">
                <a:highlight>
                  <a:srgbClr val="00FF00"/>
                </a:highlight>
              </a:rPr>
              <a:t>es.</a:t>
            </a:r>
            <a:r>
              <a:rPr lang="pt-PT" sz="1000" dirty="0"/>
              <a:t>” (Carmo, Rui do, “Lei Tutelar Educativa – Traços 	essenciais…”, </a:t>
            </a:r>
            <a:r>
              <a:rPr lang="pt-PT" sz="1000" i="1" dirty="0"/>
              <a:t>loc. cit., </a:t>
            </a:r>
            <a:r>
              <a:rPr lang="pt-PT" sz="1000" dirty="0"/>
              <a:t>p. 130)</a:t>
            </a:r>
          </a:p>
          <a:p>
            <a:pPr marL="0" indent="0">
              <a:buNone/>
            </a:pPr>
            <a:endParaRPr lang="pt-PT" sz="1000" i="1" dirty="0">
              <a:highlight>
                <a:srgbClr val="00FF00"/>
              </a:highlight>
            </a:endParaRPr>
          </a:p>
          <a:p>
            <a:pPr marL="0" indent="0">
              <a:buNone/>
            </a:pPr>
            <a:endParaRPr lang="pt-PT" sz="1000" i="1" dirty="0">
              <a:highlight>
                <a:srgbClr val="00FF00"/>
              </a:highlight>
            </a:endParaRPr>
          </a:p>
          <a:p>
            <a:pPr marL="0" indent="0">
              <a:buNone/>
            </a:pPr>
            <a:r>
              <a:rPr lang="pt-PT" sz="1000" i="1" dirty="0"/>
              <a:t>     </a:t>
            </a:r>
            <a:r>
              <a:rPr lang="pt-PT" sz="1400" dirty="0"/>
              <a:t>A norma parece determinar é que a investigação e avaliação dos novos factos devem decorrer nos mesmos autos em que foi decidida a suspensão, em linha com a regra constante do </a:t>
            </a:r>
            <a:r>
              <a:rPr lang="pt-PT" sz="1400" dirty="0" err="1"/>
              <a:t>art</a:t>
            </a:r>
            <a:r>
              <a:rPr lang="pt-PT" sz="1400" dirty="0"/>
              <a:t>. 34 (único processo relativamente a cada menor).</a:t>
            </a:r>
          </a:p>
          <a:p>
            <a:pPr marL="0" indent="0">
              <a:buNone/>
            </a:pPr>
            <a:r>
              <a:rPr lang="pt-PT" sz="1400" i="1" dirty="0"/>
              <a:t>		“</a:t>
            </a:r>
            <a:r>
              <a:rPr lang="pt-PT" sz="1400" dirty="0"/>
              <a:t>Parece, pois, que </a:t>
            </a:r>
            <a:r>
              <a:rPr lang="pt-PT" sz="1400" b="1" dirty="0"/>
              <a:t>nada impede que o processo seja arquivado relativamente ao facto que determinou a suspensão (pelo decurso do prazo e cumprimento do plano), podendo prosseguir no que respeita aos outros entretanto conhecidos</a:t>
            </a:r>
            <a:r>
              <a:rPr lang="pt-PT" sz="1400" dirty="0"/>
              <a:t>” (Carmo, Rui do, “Lei Tute lar Educativa – Traços essenciais…”, </a:t>
            </a:r>
            <a:r>
              <a:rPr lang="pt-PT" sz="1400" i="1" dirty="0"/>
              <a:t>loc. cit</a:t>
            </a:r>
            <a:r>
              <a:rPr lang="pt-PT" sz="1400" dirty="0"/>
              <a:t>., p. 130).</a:t>
            </a:r>
          </a:p>
          <a:p>
            <a:pPr marL="0" indent="0">
              <a:buNone/>
            </a:pPr>
            <a:r>
              <a:rPr lang="pt-PT" sz="1100" dirty="0"/>
              <a:t>- </a:t>
            </a:r>
            <a:r>
              <a:rPr lang="pt-PT" sz="1100" dirty="0">
                <a:highlight>
                  <a:srgbClr val="00FF00"/>
                </a:highlight>
              </a:rPr>
              <a:t>Nada parece impedir uma nova suspensão do processo</a:t>
            </a:r>
            <a:r>
              <a:rPr lang="pt-PT" sz="1100" dirty="0"/>
              <a:t>, nos mesmos autos, desde que verificados os pressupostos. Pode levar a que, na prática, a 2.ª decisão “abrace os factos que originaram ambas as denúncias ou participações, deixando-se cair, dessa forma, a primeira das decisões de suspensão do processo” (Júlio Barbosa e Silva, </a:t>
            </a:r>
            <a:r>
              <a:rPr lang="pt-PT" sz="1100" i="1" dirty="0"/>
              <a:t>loc. cit., </a:t>
            </a:r>
            <a:r>
              <a:rPr lang="pt-PT" sz="1100" dirty="0"/>
              <a:t>p. 297).</a:t>
            </a:r>
          </a:p>
          <a:p>
            <a:pPr marL="0" indent="0">
              <a:buNone/>
            </a:pPr>
            <a:endParaRPr lang="pt-PT" sz="1400" i="1" dirty="0"/>
          </a:p>
        </p:txBody>
      </p:sp>
      <mc:AlternateContent xmlns:mc="http://schemas.openxmlformats.org/markup-compatibility/2006" xmlns:p14="http://schemas.microsoft.com/office/powerpoint/2010/main">
        <mc:Choice Requires="p14">
          <p:contentPart p14:bwMode="auto" r:id="rId2">
            <p14:nvContentPartPr>
              <p14:cNvPr id="5" name="Tinta 4">
                <a:extLst>
                  <a:ext uri="{FF2B5EF4-FFF2-40B4-BE49-F238E27FC236}">
                    <a16:creationId xmlns:a16="http://schemas.microsoft.com/office/drawing/2014/main" id="{8E42EA48-7148-0F3D-BFA7-6DF6ABD5FE09}"/>
                  </a:ext>
                </a:extLst>
              </p14:cNvPr>
              <p14:cNvContentPartPr/>
              <p14:nvPr/>
            </p14:nvContentPartPr>
            <p14:xfrm>
              <a:off x="2193266" y="3919178"/>
              <a:ext cx="6025680" cy="67680"/>
            </p14:xfrm>
          </p:contentPart>
        </mc:Choice>
        <mc:Fallback xmlns="">
          <p:pic>
            <p:nvPicPr>
              <p:cNvPr id="5" name="Tinta 4">
                <a:extLst>
                  <a:ext uri="{FF2B5EF4-FFF2-40B4-BE49-F238E27FC236}">
                    <a16:creationId xmlns:a16="http://schemas.microsoft.com/office/drawing/2014/main" id="{8E42EA48-7148-0F3D-BFA7-6DF6ABD5FE09}"/>
                  </a:ext>
                </a:extLst>
              </p:cNvPr>
              <p:cNvPicPr/>
              <p:nvPr/>
            </p:nvPicPr>
            <p:blipFill>
              <a:blip r:embed="rId3"/>
              <a:stretch>
                <a:fillRect/>
              </a:stretch>
            </p:blipFill>
            <p:spPr>
              <a:xfrm>
                <a:off x="2139626" y="3811178"/>
                <a:ext cx="6133320" cy="283320"/>
              </a:xfrm>
              <a:prstGeom prst="rect">
                <a:avLst/>
              </a:prstGeom>
            </p:spPr>
          </p:pic>
        </mc:Fallback>
      </mc:AlternateContent>
      <p:grpSp>
        <p:nvGrpSpPr>
          <p:cNvPr id="13" name="Agrupar 12">
            <a:extLst>
              <a:ext uri="{FF2B5EF4-FFF2-40B4-BE49-F238E27FC236}">
                <a16:creationId xmlns:a16="http://schemas.microsoft.com/office/drawing/2014/main" id="{BBD03CF5-E1AD-734F-B43C-EC520B37C8C4}"/>
              </a:ext>
            </a:extLst>
          </p:cNvPr>
          <p:cNvGrpSpPr/>
          <p:nvPr/>
        </p:nvGrpSpPr>
        <p:grpSpPr>
          <a:xfrm>
            <a:off x="81866" y="1577018"/>
            <a:ext cx="304200" cy="344520"/>
            <a:chOff x="81866" y="1577018"/>
            <a:chExt cx="304200" cy="344520"/>
          </a:xfrm>
        </p:grpSpPr>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Tinta 7">
                  <a:extLst>
                    <a:ext uri="{FF2B5EF4-FFF2-40B4-BE49-F238E27FC236}">
                      <a16:creationId xmlns:a16="http://schemas.microsoft.com/office/drawing/2014/main" id="{296BE33F-1FFA-93DF-6A38-F45DC5D5702B}"/>
                    </a:ext>
                  </a:extLst>
                </p14:cNvPr>
                <p14:cNvContentPartPr/>
                <p14:nvPr/>
              </p14:nvContentPartPr>
              <p14:xfrm>
                <a:off x="256106" y="1694378"/>
                <a:ext cx="103680" cy="112320"/>
              </p14:xfrm>
            </p:contentPart>
          </mc:Choice>
          <mc:Fallback xmlns="">
            <p:pic>
              <p:nvPicPr>
                <p:cNvPr id="8" name="Tinta 7">
                  <a:extLst>
                    <a:ext uri="{FF2B5EF4-FFF2-40B4-BE49-F238E27FC236}">
                      <a16:creationId xmlns:a16="http://schemas.microsoft.com/office/drawing/2014/main" id="{296BE33F-1FFA-93DF-6A38-F45DC5D5702B}"/>
                    </a:ext>
                  </a:extLst>
                </p:cNvPr>
                <p:cNvPicPr/>
                <p:nvPr/>
              </p:nvPicPr>
              <p:blipFill>
                <a:blip r:embed="rId5"/>
                <a:stretch>
                  <a:fillRect/>
                </a:stretch>
              </p:blipFill>
              <p:spPr>
                <a:xfrm>
                  <a:off x="249986" y="1688258"/>
                  <a:ext cx="115920" cy="124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Tinta 8">
                  <a:extLst>
                    <a:ext uri="{FF2B5EF4-FFF2-40B4-BE49-F238E27FC236}">
                      <a16:creationId xmlns:a16="http://schemas.microsoft.com/office/drawing/2014/main" id="{62267EAD-94AE-FB08-A2BC-263C8D687D46}"/>
                    </a:ext>
                  </a:extLst>
                </p14:cNvPr>
                <p14:cNvContentPartPr/>
                <p14:nvPr/>
              </p14:nvContentPartPr>
              <p14:xfrm>
                <a:off x="173666" y="1659098"/>
                <a:ext cx="185760" cy="262440"/>
              </p14:xfrm>
            </p:contentPart>
          </mc:Choice>
          <mc:Fallback xmlns="">
            <p:pic>
              <p:nvPicPr>
                <p:cNvPr id="9" name="Tinta 8">
                  <a:extLst>
                    <a:ext uri="{FF2B5EF4-FFF2-40B4-BE49-F238E27FC236}">
                      <a16:creationId xmlns:a16="http://schemas.microsoft.com/office/drawing/2014/main" id="{62267EAD-94AE-FB08-A2BC-263C8D687D46}"/>
                    </a:ext>
                  </a:extLst>
                </p:cNvPr>
                <p:cNvPicPr/>
                <p:nvPr/>
              </p:nvPicPr>
              <p:blipFill>
                <a:blip r:embed="rId7"/>
                <a:stretch>
                  <a:fillRect/>
                </a:stretch>
              </p:blipFill>
              <p:spPr>
                <a:xfrm>
                  <a:off x="167546" y="1652978"/>
                  <a:ext cx="198000" cy="274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Tinta 9">
                  <a:extLst>
                    <a:ext uri="{FF2B5EF4-FFF2-40B4-BE49-F238E27FC236}">
                      <a16:creationId xmlns:a16="http://schemas.microsoft.com/office/drawing/2014/main" id="{E025692C-6BC1-3164-63D5-769A35E72A55}"/>
                    </a:ext>
                  </a:extLst>
                </p14:cNvPr>
                <p14:cNvContentPartPr/>
                <p14:nvPr/>
              </p14:nvContentPartPr>
              <p14:xfrm>
                <a:off x="194906" y="1638218"/>
                <a:ext cx="191160" cy="117360"/>
              </p14:xfrm>
            </p:contentPart>
          </mc:Choice>
          <mc:Fallback xmlns="">
            <p:pic>
              <p:nvPicPr>
                <p:cNvPr id="10" name="Tinta 9">
                  <a:extLst>
                    <a:ext uri="{FF2B5EF4-FFF2-40B4-BE49-F238E27FC236}">
                      <a16:creationId xmlns:a16="http://schemas.microsoft.com/office/drawing/2014/main" id="{E025692C-6BC1-3164-63D5-769A35E72A55}"/>
                    </a:ext>
                  </a:extLst>
                </p:cNvPr>
                <p:cNvPicPr/>
                <p:nvPr/>
              </p:nvPicPr>
              <p:blipFill>
                <a:blip r:embed="rId9"/>
                <a:stretch>
                  <a:fillRect/>
                </a:stretch>
              </p:blipFill>
              <p:spPr>
                <a:xfrm>
                  <a:off x="188786" y="1632098"/>
                  <a:ext cx="203400" cy="129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1" name="Tinta 10">
                  <a:extLst>
                    <a:ext uri="{FF2B5EF4-FFF2-40B4-BE49-F238E27FC236}">
                      <a16:creationId xmlns:a16="http://schemas.microsoft.com/office/drawing/2014/main" id="{0FEB7F79-8602-5D26-E855-694DE0C3998B}"/>
                    </a:ext>
                  </a:extLst>
                </p14:cNvPr>
                <p14:cNvContentPartPr/>
                <p14:nvPr/>
              </p14:nvContentPartPr>
              <p14:xfrm>
                <a:off x="287426" y="1577018"/>
                <a:ext cx="360" cy="292320"/>
              </p14:xfrm>
            </p:contentPart>
          </mc:Choice>
          <mc:Fallback xmlns="">
            <p:pic>
              <p:nvPicPr>
                <p:cNvPr id="11" name="Tinta 10">
                  <a:extLst>
                    <a:ext uri="{FF2B5EF4-FFF2-40B4-BE49-F238E27FC236}">
                      <a16:creationId xmlns:a16="http://schemas.microsoft.com/office/drawing/2014/main" id="{0FEB7F79-8602-5D26-E855-694DE0C3998B}"/>
                    </a:ext>
                  </a:extLst>
                </p:cNvPr>
                <p:cNvPicPr/>
                <p:nvPr/>
              </p:nvPicPr>
              <p:blipFill>
                <a:blip r:embed="rId11"/>
                <a:stretch>
                  <a:fillRect/>
                </a:stretch>
              </p:blipFill>
              <p:spPr>
                <a:xfrm>
                  <a:off x="281306" y="1570898"/>
                  <a:ext cx="12600" cy="304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2" name="Tinta 11">
                  <a:extLst>
                    <a:ext uri="{FF2B5EF4-FFF2-40B4-BE49-F238E27FC236}">
                      <a16:creationId xmlns:a16="http://schemas.microsoft.com/office/drawing/2014/main" id="{AA043823-4805-9807-C298-695E08463D8E}"/>
                    </a:ext>
                  </a:extLst>
                </p14:cNvPr>
                <p14:cNvContentPartPr/>
                <p14:nvPr/>
              </p14:nvContentPartPr>
              <p14:xfrm>
                <a:off x="81866" y="1643618"/>
                <a:ext cx="289080" cy="116640"/>
              </p14:xfrm>
            </p:contentPart>
          </mc:Choice>
          <mc:Fallback xmlns="">
            <p:pic>
              <p:nvPicPr>
                <p:cNvPr id="12" name="Tinta 11">
                  <a:extLst>
                    <a:ext uri="{FF2B5EF4-FFF2-40B4-BE49-F238E27FC236}">
                      <a16:creationId xmlns:a16="http://schemas.microsoft.com/office/drawing/2014/main" id="{AA043823-4805-9807-C298-695E08463D8E}"/>
                    </a:ext>
                  </a:extLst>
                </p:cNvPr>
                <p:cNvPicPr/>
                <p:nvPr/>
              </p:nvPicPr>
              <p:blipFill>
                <a:blip r:embed="rId13"/>
                <a:stretch>
                  <a:fillRect/>
                </a:stretch>
              </p:blipFill>
              <p:spPr>
                <a:xfrm>
                  <a:off x="75746" y="1637498"/>
                  <a:ext cx="301320" cy="128880"/>
                </a:xfrm>
                <a:prstGeom prst="rect">
                  <a:avLst/>
                </a:prstGeom>
              </p:spPr>
            </p:pic>
          </mc:Fallback>
        </mc:AlternateContent>
      </p:grpSp>
      <p:grpSp>
        <p:nvGrpSpPr>
          <p:cNvPr id="20" name="Agrupar 19">
            <a:extLst>
              <a:ext uri="{FF2B5EF4-FFF2-40B4-BE49-F238E27FC236}">
                <a16:creationId xmlns:a16="http://schemas.microsoft.com/office/drawing/2014/main" id="{0AA7AAE3-05FF-1862-6E9F-3C398125B549}"/>
              </a:ext>
            </a:extLst>
          </p:cNvPr>
          <p:cNvGrpSpPr/>
          <p:nvPr/>
        </p:nvGrpSpPr>
        <p:grpSpPr>
          <a:xfrm>
            <a:off x="219386" y="4642786"/>
            <a:ext cx="431280" cy="387000"/>
            <a:chOff x="194906" y="4581938"/>
            <a:chExt cx="431280" cy="387000"/>
          </a:xfrm>
        </p:grpSpPr>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4" name="Tinta 13">
                  <a:extLst>
                    <a:ext uri="{FF2B5EF4-FFF2-40B4-BE49-F238E27FC236}">
                      <a16:creationId xmlns:a16="http://schemas.microsoft.com/office/drawing/2014/main" id="{B03C34DD-EC98-20B1-B321-A3FA092F7687}"/>
                    </a:ext>
                  </a:extLst>
                </p14:cNvPr>
                <p14:cNvContentPartPr/>
                <p14:nvPr/>
              </p14:nvContentPartPr>
              <p14:xfrm>
                <a:off x="266546" y="4646378"/>
                <a:ext cx="175680" cy="182520"/>
              </p14:xfrm>
            </p:contentPart>
          </mc:Choice>
          <mc:Fallback xmlns="">
            <p:pic>
              <p:nvPicPr>
                <p:cNvPr id="14" name="Tinta 13">
                  <a:extLst>
                    <a:ext uri="{FF2B5EF4-FFF2-40B4-BE49-F238E27FC236}">
                      <a16:creationId xmlns:a16="http://schemas.microsoft.com/office/drawing/2014/main" id="{B03C34DD-EC98-20B1-B321-A3FA092F7687}"/>
                    </a:ext>
                  </a:extLst>
                </p:cNvPr>
                <p:cNvPicPr/>
                <p:nvPr/>
              </p:nvPicPr>
              <p:blipFill>
                <a:blip r:embed="rId15"/>
                <a:stretch>
                  <a:fillRect/>
                </a:stretch>
              </p:blipFill>
              <p:spPr>
                <a:xfrm>
                  <a:off x="260426" y="4640258"/>
                  <a:ext cx="187920" cy="194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5" name="Tinta 14">
                  <a:extLst>
                    <a:ext uri="{FF2B5EF4-FFF2-40B4-BE49-F238E27FC236}">
                      <a16:creationId xmlns:a16="http://schemas.microsoft.com/office/drawing/2014/main" id="{420F1844-10E0-B9EB-436D-5B2358222CE3}"/>
                    </a:ext>
                  </a:extLst>
                </p14:cNvPr>
                <p14:cNvContentPartPr/>
                <p14:nvPr/>
              </p14:nvContentPartPr>
              <p14:xfrm>
                <a:off x="240986" y="4638458"/>
                <a:ext cx="239040" cy="259560"/>
              </p14:xfrm>
            </p:contentPart>
          </mc:Choice>
          <mc:Fallback xmlns="">
            <p:pic>
              <p:nvPicPr>
                <p:cNvPr id="15" name="Tinta 14">
                  <a:extLst>
                    <a:ext uri="{FF2B5EF4-FFF2-40B4-BE49-F238E27FC236}">
                      <a16:creationId xmlns:a16="http://schemas.microsoft.com/office/drawing/2014/main" id="{420F1844-10E0-B9EB-436D-5B2358222CE3}"/>
                    </a:ext>
                  </a:extLst>
                </p:cNvPr>
                <p:cNvPicPr/>
                <p:nvPr/>
              </p:nvPicPr>
              <p:blipFill>
                <a:blip r:embed="rId17"/>
                <a:stretch>
                  <a:fillRect/>
                </a:stretch>
              </p:blipFill>
              <p:spPr>
                <a:xfrm>
                  <a:off x="234866" y="4632338"/>
                  <a:ext cx="251280" cy="271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6" name="Tinta 15">
                  <a:extLst>
                    <a:ext uri="{FF2B5EF4-FFF2-40B4-BE49-F238E27FC236}">
                      <a16:creationId xmlns:a16="http://schemas.microsoft.com/office/drawing/2014/main" id="{3F0331DE-BFAC-D5DB-3E12-7844D39E2E37}"/>
                    </a:ext>
                  </a:extLst>
                </p14:cNvPr>
                <p14:cNvContentPartPr/>
                <p14:nvPr/>
              </p14:nvContentPartPr>
              <p14:xfrm>
                <a:off x="232346" y="4658978"/>
                <a:ext cx="209520" cy="212040"/>
              </p14:xfrm>
            </p:contentPart>
          </mc:Choice>
          <mc:Fallback xmlns="">
            <p:pic>
              <p:nvPicPr>
                <p:cNvPr id="16" name="Tinta 15">
                  <a:extLst>
                    <a:ext uri="{FF2B5EF4-FFF2-40B4-BE49-F238E27FC236}">
                      <a16:creationId xmlns:a16="http://schemas.microsoft.com/office/drawing/2014/main" id="{3F0331DE-BFAC-D5DB-3E12-7844D39E2E37}"/>
                    </a:ext>
                  </a:extLst>
                </p:cNvPr>
                <p:cNvPicPr/>
                <p:nvPr/>
              </p:nvPicPr>
              <p:blipFill>
                <a:blip r:embed="rId19"/>
                <a:stretch>
                  <a:fillRect/>
                </a:stretch>
              </p:blipFill>
              <p:spPr>
                <a:xfrm>
                  <a:off x="226226" y="4652858"/>
                  <a:ext cx="221760" cy="224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8" name="Tinta 17">
                  <a:extLst>
                    <a:ext uri="{FF2B5EF4-FFF2-40B4-BE49-F238E27FC236}">
                      <a16:creationId xmlns:a16="http://schemas.microsoft.com/office/drawing/2014/main" id="{807997EF-485C-BB2D-BFB9-DD7EB6FCEB69}"/>
                    </a:ext>
                  </a:extLst>
                </p14:cNvPr>
                <p14:cNvContentPartPr/>
                <p14:nvPr/>
              </p14:nvContentPartPr>
              <p14:xfrm>
                <a:off x="348986" y="4581938"/>
                <a:ext cx="31320" cy="387000"/>
              </p14:xfrm>
            </p:contentPart>
          </mc:Choice>
          <mc:Fallback xmlns="">
            <p:pic>
              <p:nvPicPr>
                <p:cNvPr id="18" name="Tinta 17">
                  <a:extLst>
                    <a:ext uri="{FF2B5EF4-FFF2-40B4-BE49-F238E27FC236}">
                      <a16:creationId xmlns:a16="http://schemas.microsoft.com/office/drawing/2014/main" id="{807997EF-485C-BB2D-BFB9-DD7EB6FCEB69}"/>
                    </a:ext>
                  </a:extLst>
                </p:cNvPr>
                <p:cNvPicPr/>
                <p:nvPr/>
              </p:nvPicPr>
              <p:blipFill>
                <a:blip r:embed="rId21"/>
                <a:stretch>
                  <a:fillRect/>
                </a:stretch>
              </p:blipFill>
              <p:spPr>
                <a:xfrm>
                  <a:off x="342866" y="4575818"/>
                  <a:ext cx="43560" cy="39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9" name="Tinta 18">
                  <a:extLst>
                    <a:ext uri="{FF2B5EF4-FFF2-40B4-BE49-F238E27FC236}">
                      <a16:creationId xmlns:a16="http://schemas.microsoft.com/office/drawing/2014/main" id="{AA5566A8-601A-8E61-8106-8747ACF36069}"/>
                    </a:ext>
                  </a:extLst>
                </p14:cNvPr>
                <p14:cNvContentPartPr/>
                <p14:nvPr/>
              </p14:nvContentPartPr>
              <p14:xfrm>
                <a:off x="194906" y="4787498"/>
                <a:ext cx="431280" cy="15840"/>
              </p14:xfrm>
            </p:contentPart>
          </mc:Choice>
          <mc:Fallback xmlns="">
            <p:pic>
              <p:nvPicPr>
                <p:cNvPr id="19" name="Tinta 18">
                  <a:extLst>
                    <a:ext uri="{FF2B5EF4-FFF2-40B4-BE49-F238E27FC236}">
                      <a16:creationId xmlns:a16="http://schemas.microsoft.com/office/drawing/2014/main" id="{AA5566A8-601A-8E61-8106-8747ACF36069}"/>
                    </a:ext>
                  </a:extLst>
                </p:cNvPr>
                <p:cNvPicPr/>
                <p:nvPr/>
              </p:nvPicPr>
              <p:blipFill>
                <a:blip r:embed="rId23"/>
                <a:stretch>
                  <a:fillRect/>
                </a:stretch>
              </p:blipFill>
              <p:spPr>
                <a:xfrm>
                  <a:off x="188786" y="4781378"/>
                  <a:ext cx="443520" cy="280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21" name="Tinta 20">
                <a:extLst>
                  <a:ext uri="{FF2B5EF4-FFF2-40B4-BE49-F238E27FC236}">
                    <a16:creationId xmlns:a16="http://schemas.microsoft.com/office/drawing/2014/main" id="{4E186993-6EC1-78BA-BA55-392CB8FDC65B}"/>
                  </a:ext>
                </a:extLst>
              </p14:cNvPr>
              <p14:cNvContentPartPr/>
              <p14:nvPr/>
            </p14:nvContentPartPr>
            <p14:xfrm>
              <a:off x="1412426" y="4118978"/>
              <a:ext cx="3898800" cy="67680"/>
            </p14:xfrm>
          </p:contentPart>
        </mc:Choice>
        <mc:Fallback xmlns="">
          <p:pic>
            <p:nvPicPr>
              <p:cNvPr id="21" name="Tinta 20">
                <a:extLst>
                  <a:ext uri="{FF2B5EF4-FFF2-40B4-BE49-F238E27FC236}">
                    <a16:creationId xmlns:a16="http://schemas.microsoft.com/office/drawing/2014/main" id="{4E186993-6EC1-78BA-BA55-392CB8FDC65B}"/>
                  </a:ext>
                </a:extLst>
              </p:cNvPr>
              <p:cNvPicPr/>
              <p:nvPr/>
            </p:nvPicPr>
            <p:blipFill>
              <a:blip r:embed="rId25"/>
              <a:stretch>
                <a:fillRect/>
              </a:stretch>
            </p:blipFill>
            <p:spPr>
              <a:xfrm>
                <a:off x="1358786" y="4011338"/>
                <a:ext cx="4006440" cy="28332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2" name="Tinta 21">
                <a:extLst>
                  <a:ext uri="{FF2B5EF4-FFF2-40B4-BE49-F238E27FC236}">
                    <a16:creationId xmlns:a16="http://schemas.microsoft.com/office/drawing/2014/main" id="{164FD191-FABB-ABA3-6AAB-EC5C5F7924B7}"/>
                  </a:ext>
                </a:extLst>
              </p14:cNvPr>
              <p14:cNvContentPartPr/>
              <p14:nvPr/>
            </p14:nvContentPartPr>
            <p14:xfrm>
              <a:off x="1880066" y="4808018"/>
              <a:ext cx="6451920" cy="113760"/>
            </p14:xfrm>
          </p:contentPart>
        </mc:Choice>
        <mc:Fallback xmlns="">
          <p:pic>
            <p:nvPicPr>
              <p:cNvPr id="22" name="Tinta 21">
                <a:extLst>
                  <a:ext uri="{FF2B5EF4-FFF2-40B4-BE49-F238E27FC236}">
                    <a16:creationId xmlns:a16="http://schemas.microsoft.com/office/drawing/2014/main" id="{164FD191-FABB-ABA3-6AAB-EC5C5F7924B7}"/>
                  </a:ext>
                </a:extLst>
              </p:cNvPr>
              <p:cNvPicPr/>
              <p:nvPr/>
            </p:nvPicPr>
            <p:blipFill>
              <a:blip r:embed="rId27"/>
              <a:stretch>
                <a:fillRect/>
              </a:stretch>
            </p:blipFill>
            <p:spPr>
              <a:xfrm>
                <a:off x="1826066" y="4700018"/>
                <a:ext cx="6559560" cy="3294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3" name="Tinta 22">
                <a:extLst>
                  <a:ext uri="{FF2B5EF4-FFF2-40B4-BE49-F238E27FC236}">
                    <a16:creationId xmlns:a16="http://schemas.microsoft.com/office/drawing/2014/main" id="{57A83BF7-AB6F-0E07-2781-C224A464A452}"/>
                  </a:ext>
                </a:extLst>
              </p14:cNvPr>
              <p14:cNvContentPartPr/>
              <p14:nvPr/>
            </p14:nvContentPartPr>
            <p14:xfrm>
              <a:off x="534026" y="5038418"/>
              <a:ext cx="2650320" cy="52560"/>
            </p14:xfrm>
          </p:contentPart>
        </mc:Choice>
        <mc:Fallback xmlns="">
          <p:pic>
            <p:nvPicPr>
              <p:cNvPr id="23" name="Tinta 22">
                <a:extLst>
                  <a:ext uri="{FF2B5EF4-FFF2-40B4-BE49-F238E27FC236}">
                    <a16:creationId xmlns:a16="http://schemas.microsoft.com/office/drawing/2014/main" id="{57A83BF7-AB6F-0E07-2781-C224A464A452}"/>
                  </a:ext>
                </a:extLst>
              </p:cNvPr>
              <p:cNvPicPr/>
              <p:nvPr/>
            </p:nvPicPr>
            <p:blipFill>
              <a:blip r:embed="rId29"/>
              <a:stretch>
                <a:fillRect/>
              </a:stretch>
            </p:blipFill>
            <p:spPr>
              <a:xfrm>
                <a:off x="480386" y="4930778"/>
                <a:ext cx="2757960" cy="268200"/>
              </a:xfrm>
              <a:prstGeom prst="rect">
                <a:avLst/>
              </a:prstGeom>
            </p:spPr>
          </p:pic>
        </mc:Fallback>
      </mc:AlternateContent>
    </p:spTree>
    <p:extLst>
      <p:ext uri="{BB962C8B-B14F-4D97-AF65-F5344CB8AC3E}">
        <p14:creationId xmlns:p14="http://schemas.microsoft.com/office/powerpoint/2010/main" val="2363227124"/>
      </p:ext>
    </p:extLst>
  </p:cSld>
  <p:clrMapOvr>
    <a:masterClrMapping/>
  </p:clrMapOvr>
  <p:transition spd="slow">
    <p:strips dir="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151801-3EBB-30F5-E530-F55DE38B5693}"/>
              </a:ext>
            </a:extLst>
          </p:cNvPr>
          <p:cNvSpPr>
            <a:spLocks noGrp="1"/>
          </p:cNvSpPr>
          <p:nvPr>
            <p:ph type="title"/>
          </p:nvPr>
        </p:nvSpPr>
        <p:spPr/>
        <p:txBody>
          <a:bodyPr/>
          <a:lstStyle/>
          <a:p>
            <a:r>
              <a:rPr lang="pt-PT" sz="1600" dirty="0"/>
              <a:t>Anabela Miranda Rodrigues/António Carlos Duarte Fonseca, </a:t>
            </a:r>
            <a:r>
              <a:rPr lang="pt-PT" sz="1600" i="1" dirty="0"/>
              <a:t>Comentário da Lei Tutelar Educativa</a:t>
            </a:r>
            <a:r>
              <a:rPr lang="pt-PT" sz="1600" dirty="0"/>
              <a:t>, 2003, p. 201</a:t>
            </a:r>
          </a:p>
        </p:txBody>
      </p:sp>
      <p:pic>
        <p:nvPicPr>
          <p:cNvPr id="6" name="Marcador de Posição de Conteúdo 5">
            <a:extLst>
              <a:ext uri="{FF2B5EF4-FFF2-40B4-BE49-F238E27FC236}">
                <a16:creationId xmlns:a16="http://schemas.microsoft.com/office/drawing/2014/main" id="{4A0C698A-2425-D6D5-13E4-C3957D338724}"/>
              </a:ext>
            </a:extLst>
          </p:cNvPr>
          <p:cNvPicPr>
            <a:picLocks noGrp="1" noChangeAspect="1"/>
          </p:cNvPicPr>
          <p:nvPr>
            <p:ph idx="1"/>
          </p:nvPr>
        </p:nvPicPr>
        <p:blipFill>
          <a:blip r:embed="rId2"/>
          <a:stretch>
            <a:fillRect/>
          </a:stretch>
        </p:blipFill>
        <p:spPr>
          <a:xfrm>
            <a:off x="1188999" y="1981200"/>
            <a:ext cx="6766002" cy="4114800"/>
          </a:xfrm>
        </p:spPr>
      </p:pic>
      <p:sp>
        <p:nvSpPr>
          <p:cNvPr id="4" name="Marcador de Posição do Rodapé 3">
            <a:extLst>
              <a:ext uri="{FF2B5EF4-FFF2-40B4-BE49-F238E27FC236}">
                <a16:creationId xmlns:a16="http://schemas.microsoft.com/office/drawing/2014/main" id="{10779A75-8792-451E-23D6-B80878BFFEB5}"/>
              </a:ext>
            </a:extLst>
          </p:cNvPr>
          <p:cNvSpPr>
            <a:spLocks noGrp="1"/>
          </p:cNvSpPr>
          <p:nvPr>
            <p:ph type="ftr" sz="quarter" idx="11"/>
          </p:nvPr>
        </p:nvSpPr>
        <p:spPr/>
        <p:txBody>
          <a:bodyPr/>
          <a:lstStyle/>
          <a:p>
            <a:pPr>
              <a:defRPr/>
            </a:pPr>
            <a:endParaRPr lang="pt-PT" altLang="pt-PT" dirty="0"/>
          </a:p>
        </p:txBody>
      </p:sp>
      <mc:AlternateContent xmlns:mc="http://schemas.openxmlformats.org/markup-compatibility/2006" xmlns:p14="http://schemas.microsoft.com/office/powerpoint/2010/main">
        <mc:Choice Requires="p14">
          <p:contentPart p14:bwMode="auto" r:id="rId3">
            <p14:nvContentPartPr>
              <p14:cNvPr id="7" name="Tinta 6">
                <a:extLst>
                  <a:ext uri="{FF2B5EF4-FFF2-40B4-BE49-F238E27FC236}">
                    <a16:creationId xmlns:a16="http://schemas.microsoft.com/office/drawing/2014/main" id="{91F88E0B-34FF-7325-D186-4BE15902B1C1}"/>
                  </a:ext>
                </a:extLst>
              </p14:cNvPr>
              <p14:cNvContentPartPr/>
              <p14:nvPr/>
            </p14:nvContentPartPr>
            <p14:xfrm>
              <a:off x="2367809" y="2552618"/>
              <a:ext cx="5419440" cy="169920"/>
            </p14:xfrm>
          </p:contentPart>
        </mc:Choice>
        <mc:Fallback xmlns="">
          <p:pic>
            <p:nvPicPr>
              <p:cNvPr id="7" name="Tinta 6">
                <a:extLst>
                  <a:ext uri="{FF2B5EF4-FFF2-40B4-BE49-F238E27FC236}">
                    <a16:creationId xmlns:a16="http://schemas.microsoft.com/office/drawing/2014/main" id="{91F88E0B-34FF-7325-D186-4BE15902B1C1}"/>
                  </a:ext>
                </a:extLst>
              </p:cNvPr>
              <p:cNvPicPr/>
              <p:nvPr/>
            </p:nvPicPr>
            <p:blipFill>
              <a:blip r:embed="rId4"/>
              <a:stretch>
                <a:fillRect/>
              </a:stretch>
            </p:blipFill>
            <p:spPr>
              <a:xfrm>
                <a:off x="2314169" y="2444618"/>
                <a:ext cx="5527080" cy="385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Tinta 8">
                <a:extLst>
                  <a:ext uri="{FF2B5EF4-FFF2-40B4-BE49-F238E27FC236}">
                    <a16:creationId xmlns:a16="http://schemas.microsoft.com/office/drawing/2014/main" id="{1AA6388D-7A55-19D0-C533-794ACBA05FA6}"/>
                  </a:ext>
                </a:extLst>
              </p14:cNvPr>
              <p14:cNvContentPartPr/>
              <p14:nvPr/>
            </p14:nvContentPartPr>
            <p14:xfrm>
              <a:off x="1468889" y="2768618"/>
              <a:ext cx="1629000" cy="92880"/>
            </p14:xfrm>
          </p:contentPart>
        </mc:Choice>
        <mc:Fallback xmlns="">
          <p:pic>
            <p:nvPicPr>
              <p:cNvPr id="9" name="Tinta 8">
                <a:extLst>
                  <a:ext uri="{FF2B5EF4-FFF2-40B4-BE49-F238E27FC236}">
                    <a16:creationId xmlns:a16="http://schemas.microsoft.com/office/drawing/2014/main" id="{1AA6388D-7A55-19D0-C533-794ACBA05FA6}"/>
                  </a:ext>
                </a:extLst>
              </p:cNvPr>
              <p:cNvPicPr/>
              <p:nvPr/>
            </p:nvPicPr>
            <p:blipFill>
              <a:blip r:embed="rId6"/>
              <a:stretch>
                <a:fillRect/>
              </a:stretch>
            </p:blipFill>
            <p:spPr>
              <a:xfrm>
                <a:off x="1414889" y="2660618"/>
                <a:ext cx="1736640" cy="308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1" name="Tinta 10">
                <a:extLst>
                  <a:ext uri="{FF2B5EF4-FFF2-40B4-BE49-F238E27FC236}">
                    <a16:creationId xmlns:a16="http://schemas.microsoft.com/office/drawing/2014/main" id="{13E9C662-CF85-9835-E26B-3C5842D3C8D3}"/>
                  </a:ext>
                </a:extLst>
              </p14:cNvPr>
              <p14:cNvContentPartPr/>
              <p14:nvPr/>
            </p14:nvContentPartPr>
            <p14:xfrm>
              <a:off x="3076706" y="2768618"/>
              <a:ext cx="3339360" cy="77760"/>
            </p14:xfrm>
          </p:contentPart>
        </mc:Choice>
        <mc:Fallback xmlns="">
          <p:pic>
            <p:nvPicPr>
              <p:cNvPr id="11" name="Tinta 10">
                <a:extLst>
                  <a:ext uri="{FF2B5EF4-FFF2-40B4-BE49-F238E27FC236}">
                    <a16:creationId xmlns:a16="http://schemas.microsoft.com/office/drawing/2014/main" id="{13E9C662-CF85-9835-E26B-3C5842D3C8D3}"/>
                  </a:ext>
                </a:extLst>
              </p:cNvPr>
              <p:cNvPicPr/>
              <p:nvPr/>
            </p:nvPicPr>
            <p:blipFill>
              <a:blip r:embed="rId8"/>
              <a:stretch>
                <a:fillRect/>
              </a:stretch>
            </p:blipFill>
            <p:spPr>
              <a:xfrm>
                <a:off x="3023066" y="2660618"/>
                <a:ext cx="34470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2" name="Tinta 11">
                <a:extLst>
                  <a:ext uri="{FF2B5EF4-FFF2-40B4-BE49-F238E27FC236}">
                    <a16:creationId xmlns:a16="http://schemas.microsoft.com/office/drawing/2014/main" id="{E55BA966-3832-0B86-8FC8-2418251AE59A}"/>
                  </a:ext>
                </a:extLst>
              </p14:cNvPr>
              <p14:cNvContentPartPr/>
              <p14:nvPr/>
            </p14:nvContentPartPr>
            <p14:xfrm>
              <a:off x="6672746" y="2886338"/>
              <a:ext cx="1047600" cy="47520"/>
            </p14:xfrm>
          </p:contentPart>
        </mc:Choice>
        <mc:Fallback xmlns="">
          <p:pic>
            <p:nvPicPr>
              <p:cNvPr id="12" name="Tinta 11">
                <a:extLst>
                  <a:ext uri="{FF2B5EF4-FFF2-40B4-BE49-F238E27FC236}">
                    <a16:creationId xmlns:a16="http://schemas.microsoft.com/office/drawing/2014/main" id="{E55BA966-3832-0B86-8FC8-2418251AE59A}"/>
                  </a:ext>
                </a:extLst>
              </p:cNvPr>
              <p:cNvPicPr/>
              <p:nvPr/>
            </p:nvPicPr>
            <p:blipFill>
              <a:blip r:embed="rId10"/>
              <a:stretch>
                <a:fillRect/>
              </a:stretch>
            </p:blipFill>
            <p:spPr>
              <a:xfrm>
                <a:off x="6619106" y="2778338"/>
                <a:ext cx="115524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Tinta 13">
                <a:extLst>
                  <a:ext uri="{FF2B5EF4-FFF2-40B4-BE49-F238E27FC236}">
                    <a16:creationId xmlns:a16="http://schemas.microsoft.com/office/drawing/2014/main" id="{F61A8649-3314-2BC9-65CF-36A82AC02798}"/>
                  </a:ext>
                </a:extLst>
              </p14:cNvPr>
              <p14:cNvContentPartPr/>
              <p14:nvPr/>
            </p14:nvContentPartPr>
            <p14:xfrm>
              <a:off x="1499906" y="3020258"/>
              <a:ext cx="2224440" cy="72000"/>
            </p14:xfrm>
          </p:contentPart>
        </mc:Choice>
        <mc:Fallback xmlns="">
          <p:pic>
            <p:nvPicPr>
              <p:cNvPr id="14" name="Tinta 13">
                <a:extLst>
                  <a:ext uri="{FF2B5EF4-FFF2-40B4-BE49-F238E27FC236}">
                    <a16:creationId xmlns:a16="http://schemas.microsoft.com/office/drawing/2014/main" id="{F61A8649-3314-2BC9-65CF-36A82AC02798}"/>
                  </a:ext>
                </a:extLst>
              </p:cNvPr>
              <p:cNvPicPr/>
              <p:nvPr/>
            </p:nvPicPr>
            <p:blipFill>
              <a:blip r:embed="rId12"/>
              <a:stretch>
                <a:fillRect/>
              </a:stretch>
            </p:blipFill>
            <p:spPr>
              <a:xfrm>
                <a:off x="1445906" y="2912258"/>
                <a:ext cx="233208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Tinta 14">
                <a:extLst>
                  <a:ext uri="{FF2B5EF4-FFF2-40B4-BE49-F238E27FC236}">
                    <a16:creationId xmlns:a16="http://schemas.microsoft.com/office/drawing/2014/main" id="{4F8478F3-A1F3-71AD-5246-8A32F8E14956}"/>
                  </a:ext>
                </a:extLst>
              </p14:cNvPr>
              <p14:cNvContentPartPr/>
              <p14:nvPr/>
            </p14:nvContentPartPr>
            <p14:xfrm>
              <a:off x="4053026" y="3015218"/>
              <a:ext cx="3652200" cy="164880"/>
            </p14:xfrm>
          </p:contentPart>
        </mc:Choice>
        <mc:Fallback xmlns="">
          <p:pic>
            <p:nvPicPr>
              <p:cNvPr id="15" name="Tinta 14">
                <a:extLst>
                  <a:ext uri="{FF2B5EF4-FFF2-40B4-BE49-F238E27FC236}">
                    <a16:creationId xmlns:a16="http://schemas.microsoft.com/office/drawing/2014/main" id="{4F8478F3-A1F3-71AD-5246-8A32F8E14956}"/>
                  </a:ext>
                </a:extLst>
              </p:cNvPr>
              <p:cNvPicPr/>
              <p:nvPr/>
            </p:nvPicPr>
            <p:blipFill>
              <a:blip r:embed="rId14"/>
              <a:stretch>
                <a:fillRect/>
              </a:stretch>
            </p:blipFill>
            <p:spPr>
              <a:xfrm>
                <a:off x="3999026" y="2907578"/>
                <a:ext cx="375984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Tinta 15">
                <a:extLst>
                  <a:ext uri="{FF2B5EF4-FFF2-40B4-BE49-F238E27FC236}">
                    <a16:creationId xmlns:a16="http://schemas.microsoft.com/office/drawing/2014/main" id="{B05E17F3-9D79-9F13-AD47-3DA2CFD9EECC}"/>
                  </a:ext>
                </a:extLst>
              </p14:cNvPr>
              <p14:cNvContentPartPr/>
              <p14:nvPr/>
            </p14:nvContentPartPr>
            <p14:xfrm>
              <a:off x="1479026" y="3255698"/>
              <a:ext cx="6200280" cy="119520"/>
            </p14:xfrm>
          </p:contentPart>
        </mc:Choice>
        <mc:Fallback xmlns="">
          <p:pic>
            <p:nvPicPr>
              <p:cNvPr id="16" name="Tinta 15">
                <a:extLst>
                  <a:ext uri="{FF2B5EF4-FFF2-40B4-BE49-F238E27FC236}">
                    <a16:creationId xmlns:a16="http://schemas.microsoft.com/office/drawing/2014/main" id="{B05E17F3-9D79-9F13-AD47-3DA2CFD9EECC}"/>
                  </a:ext>
                </a:extLst>
              </p:cNvPr>
              <p:cNvPicPr/>
              <p:nvPr/>
            </p:nvPicPr>
            <p:blipFill>
              <a:blip r:embed="rId16"/>
              <a:stretch>
                <a:fillRect/>
              </a:stretch>
            </p:blipFill>
            <p:spPr>
              <a:xfrm>
                <a:off x="1425386" y="3147698"/>
                <a:ext cx="6307920" cy="3351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Tinta 17">
                <a:extLst>
                  <a:ext uri="{FF2B5EF4-FFF2-40B4-BE49-F238E27FC236}">
                    <a16:creationId xmlns:a16="http://schemas.microsoft.com/office/drawing/2014/main" id="{798BF2EC-61AA-1625-8D1E-252C1BE8FA54}"/>
                  </a:ext>
                </a:extLst>
              </p14:cNvPr>
              <p14:cNvContentPartPr/>
              <p14:nvPr/>
            </p14:nvContentPartPr>
            <p14:xfrm>
              <a:off x="1417466" y="3539018"/>
              <a:ext cx="3078360" cy="720"/>
            </p14:xfrm>
          </p:contentPart>
        </mc:Choice>
        <mc:Fallback xmlns="">
          <p:pic>
            <p:nvPicPr>
              <p:cNvPr id="18" name="Tinta 17">
                <a:extLst>
                  <a:ext uri="{FF2B5EF4-FFF2-40B4-BE49-F238E27FC236}">
                    <a16:creationId xmlns:a16="http://schemas.microsoft.com/office/drawing/2014/main" id="{798BF2EC-61AA-1625-8D1E-252C1BE8FA54}"/>
                  </a:ext>
                </a:extLst>
              </p:cNvPr>
              <p:cNvPicPr/>
              <p:nvPr/>
            </p:nvPicPr>
            <p:blipFill>
              <a:blip r:embed="rId18"/>
              <a:stretch>
                <a:fillRect/>
              </a:stretch>
            </p:blipFill>
            <p:spPr>
              <a:xfrm>
                <a:off x="1363466" y="3323018"/>
                <a:ext cx="3186000" cy="432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Tinta 18">
                <a:extLst>
                  <a:ext uri="{FF2B5EF4-FFF2-40B4-BE49-F238E27FC236}">
                    <a16:creationId xmlns:a16="http://schemas.microsoft.com/office/drawing/2014/main" id="{78966CB7-6255-096F-7B29-689CD7F0FA3E}"/>
                  </a:ext>
                </a:extLst>
              </p14:cNvPr>
              <p14:cNvContentPartPr/>
              <p14:nvPr/>
            </p14:nvContentPartPr>
            <p14:xfrm>
              <a:off x="220826" y="4067498"/>
              <a:ext cx="955440" cy="533880"/>
            </p14:xfrm>
          </p:contentPart>
        </mc:Choice>
        <mc:Fallback xmlns="">
          <p:pic>
            <p:nvPicPr>
              <p:cNvPr id="19" name="Tinta 18">
                <a:extLst>
                  <a:ext uri="{FF2B5EF4-FFF2-40B4-BE49-F238E27FC236}">
                    <a16:creationId xmlns:a16="http://schemas.microsoft.com/office/drawing/2014/main" id="{78966CB7-6255-096F-7B29-689CD7F0FA3E}"/>
                  </a:ext>
                </a:extLst>
              </p:cNvPr>
              <p:cNvPicPr/>
              <p:nvPr/>
            </p:nvPicPr>
            <p:blipFill>
              <a:blip r:embed="rId20"/>
              <a:stretch>
                <a:fillRect/>
              </a:stretch>
            </p:blipFill>
            <p:spPr>
              <a:xfrm>
                <a:off x="166826" y="3959498"/>
                <a:ext cx="1063080" cy="749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Tinta 19">
                <a:extLst>
                  <a:ext uri="{FF2B5EF4-FFF2-40B4-BE49-F238E27FC236}">
                    <a16:creationId xmlns:a16="http://schemas.microsoft.com/office/drawing/2014/main" id="{FD1712A9-9BBB-9D1A-9D63-0B70284683E5}"/>
                  </a:ext>
                </a:extLst>
              </p14:cNvPr>
              <p14:cNvContentPartPr/>
              <p14:nvPr/>
            </p14:nvContentPartPr>
            <p14:xfrm>
              <a:off x="4607786" y="3943298"/>
              <a:ext cx="3215880" cy="58320"/>
            </p14:xfrm>
          </p:contentPart>
        </mc:Choice>
        <mc:Fallback xmlns="">
          <p:pic>
            <p:nvPicPr>
              <p:cNvPr id="20" name="Tinta 19">
                <a:extLst>
                  <a:ext uri="{FF2B5EF4-FFF2-40B4-BE49-F238E27FC236}">
                    <a16:creationId xmlns:a16="http://schemas.microsoft.com/office/drawing/2014/main" id="{FD1712A9-9BBB-9D1A-9D63-0B70284683E5}"/>
                  </a:ext>
                </a:extLst>
              </p:cNvPr>
              <p:cNvPicPr/>
              <p:nvPr/>
            </p:nvPicPr>
            <p:blipFill>
              <a:blip r:embed="rId22"/>
              <a:stretch>
                <a:fillRect/>
              </a:stretch>
            </p:blipFill>
            <p:spPr>
              <a:xfrm>
                <a:off x="4553786" y="3835658"/>
                <a:ext cx="332352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Tinta 20">
                <a:extLst>
                  <a:ext uri="{FF2B5EF4-FFF2-40B4-BE49-F238E27FC236}">
                    <a16:creationId xmlns:a16="http://schemas.microsoft.com/office/drawing/2014/main" id="{7191DEE2-2D3B-B519-A2A1-694D62852101}"/>
                  </a:ext>
                </a:extLst>
              </p14:cNvPr>
              <p14:cNvContentPartPr/>
              <p14:nvPr/>
            </p14:nvContentPartPr>
            <p14:xfrm>
              <a:off x="1412426" y="4223378"/>
              <a:ext cx="2348280" cy="97560"/>
            </p14:xfrm>
          </p:contentPart>
        </mc:Choice>
        <mc:Fallback xmlns="">
          <p:pic>
            <p:nvPicPr>
              <p:cNvPr id="21" name="Tinta 20">
                <a:extLst>
                  <a:ext uri="{FF2B5EF4-FFF2-40B4-BE49-F238E27FC236}">
                    <a16:creationId xmlns:a16="http://schemas.microsoft.com/office/drawing/2014/main" id="{7191DEE2-2D3B-B519-A2A1-694D62852101}"/>
                  </a:ext>
                </a:extLst>
              </p:cNvPr>
              <p:cNvPicPr/>
              <p:nvPr/>
            </p:nvPicPr>
            <p:blipFill>
              <a:blip r:embed="rId24"/>
              <a:stretch>
                <a:fillRect/>
              </a:stretch>
            </p:blipFill>
            <p:spPr>
              <a:xfrm>
                <a:off x="1358786" y="4115738"/>
                <a:ext cx="2455920" cy="313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5">
            <p14:nvContentPartPr>
              <p14:cNvPr id="23" name="Tinta 22">
                <a:extLst>
                  <a:ext uri="{FF2B5EF4-FFF2-40B4-BE49-F238E27FC236}">
                    <a16:creationId xmlns:a16="http://schemas.microsoft.com/office/drawing/2014/main" id="{ED39D64A-90D5-B98C-A0FE-322C225CB810}"/>
                  </a:ext>
                </a:extLst>
              </p14:cNvPr>
              <p14:cNvContentPartPr/>
              <p14:nvPr/>
            </p14:nvContentPartPr>
            <p14:xfrm>
              <a:off x="1515026" y="2860778"/>
              <a:ext cx="1438920" cy="82800"/>
            </p14:xfrm>
          </p:contentPart>
        </mc:Choice>
        <mc:Fallback xmlns="">
          <p:pic>
            <p:nvPicPr>
              <p:cNvPr id="23" name="Tinta 22">
                <a:extLst>
                  <a:ext uri="{FF2B5EF4-FFF2-40B4-BE49-F238E27FC236}">
                    <a16:creationId xmlns:a16="http://schemas.microsoft.com/office/drawing/2014/main" id="{ED39D64A-90D5-B98C-A0FE-322C225CB810}"/>
                  </a:ext>
                </a:extLst>
              </p:cNvPr>
              <p:cNvPicPr/>
              <p:nvPr/>
            </p:nvPicPr>
            <p:blipFill>
              <a:blip r:embed="rId26"/>
              <a:stretch>
                <a:fillRect/>
              </a:stretch>
            </p:blipFill>
            <p:spPr>
              <a:xfrm>
                <a:off x="1508906" y="2854658"/>
                <a:ext cx="1451160" cy="95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7">
            <p14:nvContentPartPr>
              <p14:cNvPr id="24" name="Tinta 23">
                <a:extLst>
                  <a:ext uri="{FF2B5EF4-FFF2-40B4-BE49-F238E27FC236}">
                    <a16:creationId xmlns:a16="http://schemas.microsoft.com/office/drawing/2014/main" id="{3F702B53-97AA-F94C-9894-6C3687B2541C}"/>
                  </a:ext>
                </a:extLst>
              </p14:cNvPr>
              <p14:cNvContentPartPr/>
              <p14:nvPr/>
            </p14:nvContentPartPr>
            <p14:xfrm>
              <a:off x="3102626" y="2876258"/>
              <a:ext cx="3304800" cy="70560"/>
            </p14:xfrm>
          </p:contentPart>
        </mc:Choice>
        <mc:Fallback xmlns="">
          <p:pic>
            <p:nvPicPr>
              <p:cNvPr id="24" name="Tinta 23">
                <a:extLst>
                  <a:ext uri="{FF2B5EF4-FFF2-40B4-BE49-F238E27FC236}">
                    <a16:creationId xmlns:a16="http://schemas.microsoft.com/office/drawing/2014/main" id="{3F702B53-97AA-F94C-9894-6C3687B2541C}"/>
                  </a:ext>
                </a:extLst>
              </p:cNvPr>
              <p:cNvPicPr/>
              <p:nvPr/>
            </p:nvPicPr>
            <p:blipFill>
              <a:blip r:embed="rId28"/>
              <a:stretch>
                <a:fillRect/>
              </a:stretch>
            </p:blipFill>
            <p:spPr>
              <a:xfrm>
                <a:off x="3096506" y="2870138"/>
                <a:ext cx="3317040" cy="82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9">
            <p14:nvContentPartPr>
              <p14:cNvPr id="25" name="Tinta 24">
                <a:extLst>
                  <a:ext uri="{FF2B5EF4-FFF2-40B4-BE49-F238E27FC236}">
                    <a16:creationId xmlns:a16="http://schemas.microsoft.com/office/drawing/2014/main" id="{6956BC08-6AC9-B0A8-5273-7DAF5AEB9C25}"/>
                  </a:ext>
                </a:extLst>
              </p14:cNvPr>
              <p14:cNvContentPartPr/>
              <p14:nvPr/>
            </p14:nvContentPartPr>
            <p14:xfrm>
              <a:off x="7104386" y="3009818"/>
              <a:ext cx="579960" cy="41400"/>
            </p14:xfrm>
          </p:contentPart>
        </mc:Choice>
        <mc:Fallback xmlns="">
          <p:pic>
            <p:nvPicPr>
              <p:cNvPr id="25" name="Tinta 24">
                <a:extLst>
                  <a:ext uri="{FF2B5EF4-FFF2-40B4-BE49-F238E27FC236}">
                    <a16:creationId xmlns:a16="http://schemas.microsoft.com/office/drawing/2014/main" id="{6956BC08-6AC9-B0A8-5273-7DAF5AEB9C25}"/>
                  </a:ext>
                </a:extLst>
              </p:cNvPr>
              <p:cNvPicPr/>
              <p:nvPr/>
            </p:nvPicPr>
            <p:blipFill>
              <a:blip r:embed="rId30"/>
              <a:stretch>
                <a:fillRect/>
              </a:stretch>
            </p:blipFill>
            <p:spPr>
              <a:xfrm>
                <a:off x="7098266" y="3003698"/>
                <a:ext cx="59220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1">
            <p14:nvContentPartPr>
              <p14:cNvPr id="26" name="Tinta 25">
                <a:extLst>
                  <a:ext uri="{FF2B5EF4-FFF2-40B4-BE49-F238E27FC236}">
                    <a16:creationId xmlns:a16="http://schemas.microsoft.com/office/drawing/2014/main" id="{423AFA35-E1BA-1530-00A5-0CA45021CB1B}"/>
                  </a:ext>
                </a:extLst>
              </p14:cNvPr>
              <p14:cNvContentPartPr/>
              <p14:nvPr/>
            </p14:nvContentPartPr>
            <p14:xfrm>
              <a:off x="1499906" y="3117458"/>
              <a:ext cx="2177640" cy="72720"/>
            </p14:xfrm>
          </p:contentPart>
        </mc:Choice>
        <mc:Fallback xmlns="">
          <p:pic>
            <p:nvPicPr>
              <p:cNvPr id="26" name="Tinta 25">
                <a:extLst>
                  <a:ext uri="{FF2B5EF4-FFF2-40B4-BE49-F238E27FC236}">
                    <a16:creationId xmlns:a16="http://schemas.microsoft.com/office/drawing/2014/main" id="{423AFA35-E1BA-1530-00A5-0CA45021CB1B}"/>
                  </a:ext>
                </a:extLst>
              </p:cNvPr>
              <p:cNvPicPr/>
              <p:nvPr/>
            </p:nvPicPr>
            <p:blipFill>
              <a:blip r:embed="rId32"/>
              <a:stretch>
                <a:fillRect/>
              </a:stretch>
            </p:blipFill>
            <p:spPr>
              <a:xfrm>
                <a:off x="1493786" y="3111338"/>
                <a:ext cx="2189880" cy="84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3">
            <p14:nvContentPartPr>
              <p14:cNvPr id="27" name="Tinta 26">
                <a:extLst>
                  <a:ext uri="{FF2B5EF4-FFF2-40B4-BE49-F238E27FC236}">
                    <a16:creationId xmlns:a16="http://schemas.microsoft.com/office/drawing/2014/main" id="{E8E77FF0-B261-AA85-039F-31CFB125C7D6}"/>
                  </a:ext>
                </a:extLst>
              </p14:cNvPr>
              <p14:cNvContentPartPr/>
              <p14:nvPr/>
            </p14:nvContentPartPr>
            <p14:xfrm>
              <a:off x="662546" y="6086378"/>
              <a:ext cx="242280" cy="402120"/>
            </p14:xfrm>
          </p:contentPart>
        </mc:Choice>
        <mc:Fallback xmlns="">
          <p:pic>
            <p:nvPicPr>
              <p:cNvPr id="27" name="Tinta 26">
                <a:extLst>
                  <a:ext uri="{FF2B5EF4-FFF2-40B4-BE49-F238E27FC236}">
                    <a16:creationId xmlns:a16="http://schemas.microsoft.com/office/drawing/2014/main" id="{E8E77FF0-B261-AA85-039F-31CFB125C7D6}"/>
                  </a:ext>
                </a:extLst>
              </p:cNvPr>
              <p:cNvPicPr/>
              <p:nvPr/>
            </p:nvPicPr>
            <p:blipFill>
              <a:blip r:embed="rId34"/>
              <a:stretch>
                <a:fillRect/>
              </a:stretch>
            </p:blipFill>
            <p:spPr>
              <a:xfrm>
                <a:off x="656426" y="6080258"/>
                <a:ext cx="254520" cy="414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5">
            <p14:nvContentPartPr>
              <p14:cNvPr id="28" name="Tinta 27">
                <a:extLst>
                  <a:ext uri="{FF2B5EF4-FFF2-40B4-BE49-F238E27FC236}">
                    <a16:creationId xmlns:a16="http://schemas.microsoft.com/office/drawing/2014/main" id="{28511D18-AB76-FB48-89E9-53D1ABE6C432}"/>
                  </a:ext>
                </a:extLst>
              </p14:cNvPr>
              <p14:cNvContentPartPr/>
              <p14:nvPr/>
            </p14:nvContentPartPr>
            <p14:xfrm>
              <a:off x="1017146" y="6615938"/>
              <a:ext cx="93240" cy="55440"/>
            </p14:xfrm>
          </p:contentPart>
        </mc:Choice>
        <mc:Fallback xmlns="">
          <p:pic>
            <p:nvPicPr>
              <p:cNvPr id="28" name="Tinta 27">
                <a:extLst>
                  <a:ext uri="{FF2B5EF4-FFF2-40B4-BE49-F238E27FC236}">
                    <a16:creationId xmlns:a16="http://schemas.microsoft.com/office/drawing/2014/main" id="{28511D18-AB76-FB48-89E9-53D1ABE6C432}"/>
                  </a:ext>
                </a:extLst>
              </p:cNvPr>
              <p:cNvPicPr/>
              <p:nvPr/>
            </p:nvPicPr>
            <p:blipFill>
              <a:blip r:embed="rId36"/>
              <a:stretch>
                <a:fillRect/>
              </a:stretch>
            </p:blipFill>
            <p:spPr>
              <a:xfrm>
                <a:off x="1011026" y="6609818"/>
                <a:ext cx="105480" cy="67680"/>
              </a:xfrm>
              <a:prstGeom prst="rect">
                <a:avLst/>
              </a:prstGeom>
            </p:spPr>
          </p:pic>
        </mc:Fallback>
      </mc:AlternateContent>
      <p:grpSp>
        <p:nvGrpSpPr>
          <p:cNvPr id="32" name="Agrupar 31">
            <a:extLst>
              <a:ext uri="{FF2B5EF4-FFF2-40B4-BE49-F238E27FC236}">
                <a16:creationId xmlns:a16="http://schemas.microsoft.com/office/drawing/2014/main" id="{A428A1DD-1850-DE41-9B4E-C8A818F2E55C}"/>
              </a:ext>
            </a:extLst>
          </p:cNvPr>
          <p:cNvGrpSpPr/>
          <p:nvPr/>
        </p:nvGrpSpPr>
        <p:grpSpPr>
          <a:xfrm>
            <a:off x="482546" y="508178"/>
            <a:ext cx="808560" cy="657000"/>
            <a:chOff x="482546" y="508178"/>
            <a:chExt cx="808560" cy="657000"/>
          </a:xfrm>
        </p:grpSpPr>
        <mc:AlternateContent xmlns:mc="http://schemas.openxmlformats.org/markup-compatibility/2006" xmlns:p14="http://schemas.microsoft.com/office/powerpoint/2010/main" xmlns:aink="http://schemas.microsoft.com/office/drawing/2016/ink">
          <mc:Choice Requires="p14 aink">
            <p:contentPart p14:bwMode="auto" r:id="rId37">
              <p14:nvContentPartPr>
                <p14:cNvPr id="29" name="Tinta 28">
                  <a:extLst>
                    <a:ext uri="{FF2B5EF4-FFF2-40B4-BE49-F238E27FC236}">
                      <a16:creationId xmlns:a16="http://schemas.microsoft.com/office/drawing/2014/main" id="{48D2A996-EAF9-06F7-CEEE-90A0644B0297}"/>
                    </a:ext>
                  </a:extLst>
                </p14:cNvPr>
                <p14:cNvContentPartPr/>
                <p14:nvPr/>
              </p14:nvContentPartPr>
              <p14:xfrm>
                <a:off x="482546" y="525818"/>
                <a:ext cx="731160" cy="434880"/>
              </p14:xfrm>
            </p:contentPart>
          </mc:Choice>
          <mc:Fallback xmlns="">
            <p:pic>
              <p:nvPicPr>
                <p:cNvPr id="29" name="Tinta 28">
                  <a:extLst>
                    <a:ext uri="{FF2B5EF4-FFF2-40B4-BE49-F238E27FC236}">
                      <a16:creationId xmlns:a16="http://schemas.microsoft.com/office/drawing/2014/main" id="{48D2A996-EAF9-06F7-CEEE-90A0644B0297}"/>
                    </a:ext>
                  </a:extLst>
                </p:cNvPr>
                <p:cNvPicPr/>
                <p:nvPr/>
              </p:nvPicPr>
              <p:blipFill>
                <a:blip r:embed="rId38"/>
                <a:stretch>
                  <a:fillRect/>
                </a:stretch>
              </p:blipFill>
              <p:spPr>
                <a:xfrm>
                  <a:off x="476426" y="519698"/>
                  <a:ext cx="743400" cy="447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9">
              <p14:nvContentPartPr>
                <p14:cNvPr id="30" name="Tinta 29">
                  <a:extLst>
                    <a:ext uri="{FF2B5EF4-FFF2-40B4-BE49-F238E27FC236}">
                      <a16:creationId xmlns:a16="http://schemas.microsoft.com/office/drawing/2014/main" id="{D38E7396-0FD2-35A6-44EC-8400849C7361}"/>
                    </a:ext>
                  </a:extLst>
                </p14:cNvPr>
                <p14:cNvContentPartPr/>
                <p14:nvPr/>
              </p14:nvContentPartPr>
              <p14:xfrm>
                <a:off x="564626" y="741458"/>
                <a:ext cx="726480" cy="388440"/>
              </p14:xfrm>
            </p:contentPart>
          </mc:Choice>
          <mc:Fallback xmlns="">
            <p:pic>
              <p:nvPicPr>
                <p:cNvPr id="30" name="Tinta 29">
                  <a:extLst>
                    <a:ext uri="{FF2B5EF4-FFF2-40B4-BE49-F238E27FC236}">
                      <a16:creationId xmlns:a16="http://schemas.microsoft.com/office/drawing/2014/main" id="{D38E7396-0FD2-35A6-44EC-8400849C7361}"/>
                    </a:ext>
                  </a:extLst>
                </p:cNvPr>
                <p:cNvPicPr/>
                <p:nvPr/>
              </p:nvPicPr>
              <p:blipFill>
                <a:blip r:embed="rId40"/>
                <a:stretch>
                  <a:fillRect/>
                </a:stretch>
              </p:blipFill>
              <p:spPr>
                <a:xfrm>
                  <a:off x="558506" y="735338"/>
                  <a:ext cx="738720" cy="400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1">
              <p14:nvContentPartPr>
                <p14:cNvPr id="31" name="Tinta 30">
                  <a:extLst>
                    <a:ext uri="{FF2B5EF4-FFF2-40B4-BE49-F238E27FC236}">
                      <a16:creationId xmlns:a16="http://schemas.microsoft.com/office/drawing/2014/main" id="{4F14F732-AB07-3B85-98FA-91780102E73F}"/>
                    </a:ext>
                  </a:extLst>
                </p14:cNvPr>
                <p14:cNvContentPartPr/>
                <p14:nvPr/>
              </p14:nvContentPartPr>
              <p14:xfrm>
                <a:off x="698546" y="508178"/>
                <a:ext cx="252000" cy="657000"/>
              </p14:xfrm>
            </p:contentPart>
          </mc:Choice>
          <mc:Fallback xmlns="">
            <p:pic>
              <p:nvPicPr>
                <p:cNvPr id="31" name="Tinta 30">
                  <a:extLst>
                    <a:ext uri="{FF2B5EF4-FFF2-40B4-BE49-F238E27FC236}">
                      <a16:creationId xmlns:a16="http://schemas.microsoft.com/office/drawing/2014/main" id="{4F14F732-AB07-3B85-98FA-91780102E73F}"/>
                    </a:ext>
                  </a:extLst>
                </p:cNvPr>
                <p:cNvPicPr/>
                <p:nvPr/>
              </p:nvPicPr>
              <p:blipFill>
                <a:blip r:embed="rId42"/>
                <a:stretch>
                  <a:fillRect/>
                </a:stretch>
              </p:blipFill>
              <p:spPr>
                <a:xfrm>
                  <a:off x="692426" y="502058"/>
                  <a:ext cx="264240" cy="669240"/>
                </a:xfrm>
                <a:prstGeom prst="rect">
                  <a:avLst/>
                </a:prstGeom>
              </p:spPr>
            </p:pic>
          </mc:Fallback>
        </mc:AlternateContent>
      </p:grpSp>
    </p:spTree>
    <p:extLst>
      <p:ext uri="{BB962C8B-B14F-4D97-AF65-F5344CB8AC3E}">
        <p14:creationId xmlns:p14="http://schemas.microsoft.com/office/powerpoint/2010/main" val="2885420318"/>
      </p:ext>
    </p:extLst>
  </p:cSld>
  <p:clrMapOvr>
    <a:masterClrMapping/>
  </p:clrMapOvr>
  <p:transition spd="slow">
    <p:strips dir="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ítulo 1"/>
          <p:cNvSpPr>
            <a:spLocks noGrp="1"/>
          </p:cNvSpPr>
          <p:nvPr>
            <p:ph type="title"/>
          </p:nvPr>
        </p:nvSpPr>
        <p:spPr/>
        <p:txBody>
          <a:bodyPr/>
          <a:lstStyle/>
          <a:p>
            <a:endParaRPr lang="pt-PT" altLang="pt-PT"/>
          </a:p>
        </p:txBody>
      </p:sp>
      <p:sp>
        <p:nvSpPr>
          <p:cNvPr id="81923" name="Marcador de Posição de Conteúdo 2"/>
          <p:cNvSpPr>
            <a:spLocks noGrp="1"/>
          </p:cNvSpPr>
          <p:nvPr>
            <p:ph idx="1"/>
          </p:nvPr>
        </p:nvSpPr>
        <p:spPr/>
        <p:txBody>
          <a:bodyPr/>
          <a:lstStyle/>
          <a:p>
            <a:pPr marL="0" indent="0">
              <a:buFontTx/>
              <a:buNone/>
            </a:pPr>
            <a:r>
              <a:rPr lang="pt-PT" altLang="pt-PT" sz="4800" b="1" dirty="0"/>
              <a:t>- Subsidiariedade do CPP</a:t>
            </a:r>
            <a:endParaRPr lang="pt-PT" altLang="pt-PT" sz="4800" dirty="0"/>
          </a:p>
          <a:p>
            <a:pPr marL="0" indent="0">
              <a:buFontTx/>
              <a:buNone/>
            </a:pPr>
            <a:endParaRPr lang="pt-PT" altLang="pt-PT" sz="4800" dirty="0">
              <a:solidFill>
                <a:srgbClr val="FF0000"/>
              </a:solidFill>
            </a:endParaRPr>
          </a:p>
        </p:txBody>
      </p:sp>
      <p:sp>
        <p:nvSpPr>
          <p:cNvPr id="37892" name="Marcador de Posição do Rodapé 3"/>
          <p:cNvSpPr>
            <a:spLocks noGrp="1"/>
          </p:cNvSpPr>
          <p:nvPr>
            <p:ph type="ftr" sz="quarter" idx="11"/>
          </p:nvPr>
        </p:nvSpPr>
        <p:spPr/>
        <p:txBody>
          <a:bodyPr/>
          <a:lstStyle>
            <a:lvl1pPr algn="ctr" eaLnBrk="0" hangingPunct="0">
              <a:defRPr sz="2000">
                <a:solidFill>
                  <a:schemeClr val="tx1"/>
                </a:solidFill>
                <a:latin typeface="Times New Roman" pitchFamily="18" charset="0"/>
              </a:defRPr>
            </a:lvl1pPr>
            <a:lvl2pPr marL="742950" indent="-285750" algn="ctr" eaLnBrk="0" hangingPunct="0">
              <a:defRPr sz="2000">
                <a:solidFill>
                  <a:schemeClr val="tx1"/>
                </a:solidFill>
                <a:latin typeface="Times New Roman" pitchFamily="18" charset="0"/>
              </a:defRPr>
            </a:lvl2pPr>
            <a:lvl3pPr marL="1143000" indent="-228600" algn="ctr" eaLnBrk="0" hangingPunct="0">
              <a:defRPr sz="2000">
                <a:solidFill>
                  <a:schemeClr val="tx1"/>
                </a:solidFill>
                <a:latin typeface="Times New Roman" pitchFamily="18" charset="0"/>
              </a:defRPr>
            </a:lvl3pPr>
            <a:lvl4pPr marL="1600200" indent="-228600" algn="ctr" eaLnBrk="0" hangingPunct="0">
              <a:defRPr sz="2000">
                <a:solidFill>
                  <a:schemeClr val="tx1"/>
                </a:solidFill>
                <a:latin typeface="Times New Roman" pitchFamily="18" charset="0"/>
              </a:defRPr>
            </a:lvl4pPr>
            <a:lvl5pPr marL="2057400" indent="-228600" algn="ctr" eaLnBrk="0" hangingPunct="0">
              <a:defRPr sz="2000">
                <a:solidFill>
                  <a:schemeClr val="tx1"/>
                </a:solidFill>
                <a:latin typeface="Times New Roman" pitchFamily="18" charset="0"/>
              </a:defRPr>
            </a:lvl5pPr>
            <a:lvl6pPr marL="2514600" indent="-228600" algn="ctr" eaLnBrk="0" fontAlgn="base" hangingPunct="0">
              <a:spcBef>
                <a:spcPct val="0"/>
              </a:spcBef>
              <a:spcAft>
                <a:spcPct val="0"/>
              </a:spcAft>
              <a:defRPr sz="2000">
                <a:solidFill>
                  <a:schemeClr val="tx1"/>
                </a:solidFill>
                <a:latin typeface="Times New Roman" pitchFamily="18" charset="0"/>
              </a:defRPr>
            </a:lvl6pPr>
            <a:lvl7pPr marL="2971800" indent="-228600" algn="ctr" eaLnBrk="0" fontAlgn="base" hangingPunct="0">
              <a:spcBef>
                <a:spcPct val="0"/>
              </a:spcBef>
              <a:spcAft>
                <a:spcPct val="0"/>
              </a:spcAft>
              <a:defRPr sz="2000">
                <a:solidFill>
                  <a:schemeClr val="tx1"/>
                </a:solidFill>
                <a:latin typeface="Times New Roman" pitchFamily="18" charset="0"/>
              </a:defRPr>
            </a:lvl7pPr>
            <a:lvl8pPr marL="3429000" indent="-228600" algn="ctr" eaLnBrk="0" fontAlgn="base" hangingPunct="0">
              <a:spcBef>
                <a:spcPct val="0"/>
              </a:spcBef>
              <a:spcAft>
                <a:spcPct val="0"/>
              </a:spcAft>
              <a:defRPr sz="2000">
                <a:solidFill>
                  <a:schemeClr val="tx1"/>
                </a:solidFill>
                <a:latin typeface="Times New Roman" pitchFamily="18" charset="0"/>
              </a:defRPr>
            </a:lvl8pPr>
            <a:lvl9pPr marL="3886200" indent="-228600" algn="ctr" eaLnBrk="0" fontAlgn="base" hangingPunct="0">
              <a:spcBef>
                <a:spcPct val="0"/>
              </a:spcBef>
              <a:spcAft>
                <a:spcPct val="0"/>
              </a:spcAft>
              <a:defRPr sz="2000">
                <a:solidFill>
                  <a:schemeClr val="tx1"/>
                </a:solidFill>
                <a:latin typeface="Times New Roman" pitchFamily="18" charset="0"/>
              </a:defRPr>
            </a:lvl9pPr>
          </a:lstStyle>
          <a:p>
            <a:pPr>
              <a:defRPr/>
            </a:pPr>
            <a:endParaRPr lang="pt-PT" altLang="pt-PT" sz="1400"/>
          </a:p>
        </p:txBody>
      </p:sp>
    </p:spTree>
    <p:extLst>
      <p:ext uri="{BB962C8B-B14F-4D97-AF65-F5344CB8AC3E}">
        <p14:creationId xmlns:p14="http://schemas.microsoft.com/office/powerpoint/2010/main" val="482208644"/>
      </p:ext>
    </p:extLst>
  </p:cSld>
  <p:clrMapOvr>
    <a:masterClrMapping/>
  </p:clrMapOvr>
  <p:transition spd="slow">
    <p:strips dir="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ítulo 1"/>
          <p:cNvSpPr>
            <a:spLocks noGrp="1"/>
          </p:cNvSpPr>
          <p:nvPr>
            <p:ph type="title"/>
          </p:nvPr>
        </p:nvSpPr>
        <p:spPr>
          <a:xfrm>
            <a:off x="503238" y="4594225"/>
            <a:ext cx="8183562" cy="788988"/>
          </a:xfrm>
        </p:spPr>
        <p:txBody>
          <a:bodyPr/>
          <a:lstStyle/>
          <a:p>
            <a:r>
              <a:rPr lang="pt-PT" altLang="pt-PT" sz="3200" dirty="0">
                <a:solidFill>
                  <a:schemeClr val="accent1">
                    <a:lumMod val="75000"/>
                  </a:schemeClr>
                </a:solidFill>
              </a:rPr>
              <a:t>Algumas dúvidas</a:t>
            </a:r>
            <a:r>
              <a:rPr lang="pt-PT" altLang="pt-PT" dirty="0"/>
              <a:t>…</a:t>
            </a:r>
          </a:p>
        </p:txBody>
      </p:sp>
      <p:sp>
        <p:nvSpPr>
          <p:cNvPr id="82947" name="Marcador de Posição de Conteúdo 2"/>
          <p:cNvSpPr>
            <a:spLocks noGrp="1"/>
          </p:cNvSpPr>
          <p:nvPr>
            <p:ph idx="1"/>
          </p:nvPr>
        </p:nvSpPr>
        <p:spPr>
          <a:xfrm>
            <a:off x="684213" y="1468438"/>
            <a:ext cx="8183562" cy="3141662"/>
          </a:xfrm>
        </p:spPr>
        <p:txBody>
          <a:bodyPr/>
          <a:lstStyle/>
          <a:p>
            <a:pPr algn="ctr">
              <a:buFont typeface="Wingdings 2" panose="05020102010507070707" pitchFamily="18" charset="2"/>
              <a:buNone/>
            </a:pPr>
            <a:endParaRPr lang="pt-PT" altLang="pt-PT" sz="3000" dirty="0"/>
          </a:p>
          <a:p>
            <a:pPr algn="ctr">
              <a:buFontTx/>
              <a:buNone/>
            </a:pPr>
            <a:r>
              <a:rPr lang="pt-PT" altLang="pt-PT" b="1" i="1" dirty="0"/>
              <a:t> </a:t>
            </a:r>
            <a:r>
              <a:rPr lang="pt-PT" altLang="pt-PT" b="1" dirty="0">
                <a:solidFill>
                  <a:srgbClr val="D74600"/>
                </a:solidFill>
                <a:latin typeface="Tahoma" panose="020B0604030504040204" pitchFamily="34" charset="0"/>
              </a:rPr>
              <a:t>Artigo 128.º</a:t>
            </a:r>
            <a:br>
              <a:rPr lang="pt-PT" altLang="pt-PT" b="1" dirty="0">
                <a:solidFill>
                  <a:srgbClr val="D74600"/>
                </a:solidFill>
                <a:latin typeface="Tahoma" panose="020B0604030504040204" pitchFamily="34" charset="0"/>
              </a:rPr>
            </a:br>
            <a:r>
              <a:rPr lang="pt-PT" altLang="pt-PT" b="1" i="1" dirty="0">
                <a:solidFill>
                  <a:srgbClr val="D74600"/>
                </a:solidFill>
                <a:latin typeface="Tahoma" panose="020B0604030504040204" pitchFamily="34" charset="0"/>
              </a:rPr>
              <a:t>Direito subsidiário e casos omissos</a:t>
            </a:r>
            <a:endParaRPr lang="pt-PT" altLang="pt-PT" b="1" i="1" dirty="0">
              <a:solidFill>
                <a:srgbClr val="000000"/>
              </a:solidFill>
              <a:latin typeface="Trebuchet MS" panose="020B0603020202020204" pitchFamily="34" charset="0"/>
            </a:endParaRPr>
          </a:p>
          <a:p>
            <a:pPr algn="ctr">
              <a:buFont typeface="Wingdings 2" panose="05020102010507070707" pitchFamily="18" charset="2"/>
              <a:buNone/>
            </a:pPr>
            <a:endParaRPr lang="pt-PT" altLang="pt-PT" b="1" i="1" dirty="0"/>
          </a:p>
          <a:p>
            <a:pPr algn="ctr">
              <a:buFont typeface="Wingdings 2" panose="05020102010507070707" pitchFamily="18" charset="2"/>
              <a:buNone/>
            </a:pPr>
            <a:r>
              <a:rPr lang="pt-PT" altLang="pt-PT" b="1" i="1" dirty="0"/>
              <a:t> </a:t>
            </a:r>
          </a:p>
        </p:txBody>
      </p:sp>
      <p:graphicFrame>
        <p:nvGraphicFramePr>
          <p:cNvPr id="4" name="Tabela 3"/>
          <p:cNvGraphicFramePr>
            <a:graphicFrameLocks noGrp="1"/>
          </p:cNvGraphicFramePr>
          <p:nvPr/>
        </p:nvGraphicFramePr>
        <p:xfrm>
          <a:off x="512763" y="3363913"/>
          <a:ext cx="8355012" cy="1189037"/>
        </p:xfrm>
        <a:graphic>
          <a:graphicData uri="http://schemas.openxmlformats.org/drawingml/2006/table">
            <a:tbl>
              <a:tblPr/>
              <a:tblGrid>
                <a:gridCol w="8355012">
                  <a:extLst>
                    <a:ext uri="{9D8B030D-6E8A-4147-A177-3AD203B41FA5}">
                      <a16:colId xmlns:a16="http://schemas.microsoft.com/office/drawing/2014/main" val="20000"/>
                    </a:ext>
                  </a:extLst>
                </a:gridCol>
              </a:tblGrid>
              <a:tr h="1189037">
                <a:tc>
                  <a:txBody>
                    <a:bodyPr/>
                    <a:lstStyle/>
                    <a:p>
                      <a:r>
                        <a:rPr lang="pt-PT" sz="1800" b="0" dirty="0">
                          <a:solidFill>
                            <a:srgbClr val="000000"/>
                          </a:solidFill>
                          <a:effectLst/>
                          <a:latin typeface="trebuchet ms" panose="020B0603020202020204" pitchFamily="34" charset="0"/>
                        </a:rPr>
                        <a:t>1 - Aplica-se subsidiariamente às disposições </a:t>
                      </a:r>
                      <a:r>
                        <a:rPr lang="pt-PT" sz="1800" b="0" dirty="0">
                          <a:solidFill>
                            <a:srgbClr val="000000"/>
                          </a:solidFill>
                          <a:effectLst/>
                          <a:highlight>
                            <a:srgbClr val="FFFF00"/>
                          </a:highlight>
                          <a:latin typeface="trebuchet ms" panose="020B0603020202020204" pitchFamily="34" charset="0"/>
                        </a:rPr>
                        <a:t>deste título </a:t>
                      </a:r>
                      <a:r>
                        <a:rPr lang="pt-PT" sz="1800" b="0" dirty="0">
                          <a:solidFill>
                            <a:srgbClr val="000000"/>
                          </a:solidFill>
                          <a:effectLst/>
                          <a:latin typeface="trebuchet ms" panose="020B0603020202020204" pitchFamily="34" charset="0"/>
                        </a:rPr>
                        <a:t>[Título IV – </a:t>
                      </a:r>
                      <a:r>
                        <a:rPr lang="pt-PT" sz="1800" b="0" i="1" dirty="0">
                          <a:solidFill>
                            <a:srgbClr val="000000"/>
                          </a:solidFill>
                          <a:effectLst/>
                          <a:latin typeface="trebuchet ms" panose="020B0603020202020204" pitchFamily="34" charset="0"/>
                        </a:rPr>
                        <a:t>Do processo tutelar</a:t>
                      </a:r>
                      <a:r>
                        <a:rPr lang="pt-PT" sz="1800" b="0" dirty="0">
                          <a:solidFill>
                            <a:srgbClr val="000000"/>
                          </a:solidFill>
                          <a:effectLst/>
                          <a:latin typeface="trebuchet ms" panose="020B0603020202020204" pitchFamily="34" charset="0"/>
                        </a:rPr>
                        <a:t>] o Código de Processo Penal.</a:t>
                      </a:r>
                      <a:br>
                        <a:rPr lang="pt-PT" sz="1800" b="0" dirty="0">
                          <a:solidFill>
                            <a:srgbClr val="000000"/>
                          </a:solidFill>
                          <a:effectLst/>
                          <a:latin typeface="trebuchet ms" panose="020B0603020202020204" pitchFamily="34" charset="0"/>
                        </a:rPr>
                      </a:br>
                      <a:r>
                        <a:rPr lang="pt-PT" sz="1800" b="0" dirty="0">
                          <a:solidFill>
                            <a:srgbClr val="000000"/>
                          </a:solidFill>
                          <a:effectLst/>
                          <a:latin typeface="trebuchet ms" panose="020B0603020202020204" pitchFamily="34" charset="0"/>
                        </a:rPr>
                        <a:t>2 - Nos casos omissos observam-se as normas do processo civil que se harmonizem com o processo tutelar.</a:t>
                      </a:r>
                    </a:p>
                  </a:txBody>
                  <a:tcPr marL="91445" marR="91445" marT="45732" marB="45732">
                    <a:lnL>
                      <a:noFill/>
                    </a:lnL>
                    <a:lnR>
                      <a:noFill/>
                    </a:lnR>
                    <a:lnT>
                      <a:noFill/>
                    </a:lnT>
                    <a:lnB>
                      <a:noFill/>
                    </a:lnB>
                    <a:solidFill>
                      <a:srgbClr val="FFFFFF"/>
                    </a:solidFill>
                  </a:tcPr>
                </a:tc>
                <a:extLst>
                  <a:ext uri="{0D108BD9-81ED-4DB2-BD59-A6C34878D82A}">
                    <a16:rowId xmlns:a16="http://schemas.microsoft.com/office/drawing/2014/main" val="10000"/>
                  </a:ext>
                </a:extLst>
              </a:tr>
            </a:tbl>
          </a:graphicData>
        </a:graphic>
      </p:graphicFrame>
      <p:sp>
        <p:nvSpPr>
          <p:cNvPr id="2" name="Botão de ação: ajuda 1">
            <a:hlinkClick r:id="" action="ppaction://noaction" highlightClick="1"/>
            <a:extLst>
              <a:ext uri="{FF2B5EF4-FFF2-40B4-BE49-F238E27FC236}">
                <a16:creationId xmlns:a16="http://schemas.microsoft.com/office/drawing/2014/main" id="{9449F827-9DD8-A088-4A2B-125C13974484}"/>
              </a:ext>
            </a:extLst>
          </p:cNvPr>
          <p:cNvSpPr/>
          <p:nvPr/>
        </p:nvSpPr>
        <p:spPr bwMode="auto">
          <a:xfrm>
            <a:off x="7020272" y="4725144"/>
            <a:ext cx="504056" cy="792088"/>
          </a:xfrm>
          <a:prstGeom prst="actionButtonHelp">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t-PT" sz="20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111864706"/>
      </p:ext>
    </p:extLst>
  </p:cSld>
  <p:clrMapOvr>
    <a:masterClrMapping/>
  </p:clrMapOvr>
  <p:transition spd="slow">
    <p:strips dir="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a 6">
            <a:extLst>
              <a:ext uri="{FF2B5EF4-FFF2-40B4-BE49-F238E27FC236}">
                <a16:creationId xmlns:a16="http://schemas.microsoft.com/office/drawing/2014/main" id="{0EB919D4-08FE-8208-CA0B-E4E25A40DD77}"/>
              </a:ext>
            </a:extLst>
          </p:cNvPr>
          <p:cNvGraphicFramePr>
            <a:graphicFrameLocks noGrp="1"/>
          </p:cNvGraphicFramePr>
          <p:nvPr>
            <p:extLst>
              <p:ext uri="{D42A27DB-BD31-4B8C-83A1-F6EECF244321}">
                <p14:modId xmlns:p14="http://schemas.microsoft.com/office/powerpoint/2010/main" val="3446074960"/>
              </p:ext>
            </p:extLst>
          </p:nvPr>
        </p:nvGraphicFramePr>
        <p:xfrm>
          <a:off x="179512" y="260649"/>
          <a:ext cx="8784976" cy="6601261"/>
        </p:xfrm>
        <a:graphic>
          <a:graphicData uri="http://schemas.openxmlformats.org/drawingml/2006/table">
            <a:tbl>
              <a:tblPr firstRow="1" bandRow="1">
                <a:tableStyleId>{5C22544A-7EE6-4342-B048-85BDC9FD1C3A}</a:tableStyleId>
              </a:tblPr>
              <a:tblGrid>
                <a:gridCol w="4306264">
                  <a:extLst>
                    <a:ext uri="{9D8B030D-6E8A-4147-A177-3AD203B41FA5}">
                      <a16:colId xmlns:a16="http://schemas.microsoft.com/office/drawing/2014/main" val="3530549840"/>
                    </a:ext>
                  </a:extLst>
                </a:gridCol>
                <a:gridCol w="4478712">
                  <a:extLst>
                    <a:ext uri="{9D8B030D-6E8A-4147-A177-3AD203B41FA5}">
                      <a16:colId xmlns:a16="http://schemas.microsoft.com/office/drawing/2014/main" val="2424971329"/>
                    </a:ext>
                  </a:extLst>
                </a:gridCol>
              </a:tblGrid>
              <a:tr h="589782">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800" b="1" kern="1200" dirty="0">
                          <a:solidFill>
                            <a:schemeClr val="lt1"/>
                          </a:solidFill>
                          <a:effectLst/>
                          <a:latin typeface="+mn-lt"/>
                          <a:ea typeface="+mn-ea"/>
                          <a:cs typeface="+mn-cs"/>
                        </a:rPr>
                        <a:t>dúvidas quanto à aplicabilidade do regime dos impedimentos por participação no processo (art.º 40.º CPP)</a:t>
                      </a:r>
                      <a:endParaRPr lang="pt-PT" sz="1800" dirty="0">
                        <a:latin typeface="Cambay Devanagari" pitchFamily="2" charset="77"/>
                        <a:cs typeface="Cambay Devanagari" pitchFamily="2" charset="77"/>
                      </a:endParaRPr>
                    </a:p>
                  </a:txBody>
                  <a:tcPr marL="68580" marR="68580" marT="34290" marB="34290">
                    <a:solidFill>
                      <a:schemeClr val="bg2">
                        <a:lumMod val="25000"/>
                      </a:schemeClr>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pt-PT" sz="2200" dirty="0">
                        <a:latin typeface="Cambay Devanagari" pitchFamily="2" charset="77"/>
                        <a:cs typeface="Cambay Devanagari" pitchFamily="2" charset="77"/>
                      </a:endParaRPr>
                    </a:p>
                  </a:txBody>
                  <a:tcPr>
                    <a:solidFill>
                      <a:schemeClr val="bg2">
                        <a:lumMod val="25000"/>
                      </a:schemeClr>
                    </a:solidFill>
                  </a:tcPr>
                </a:tc>
                <a:extLst>
                  <a:ext uri="{0D108BD9-81ED-4DB2-BD59-A6C34878D82A}">
                    <a16:rowId xmlns:a16="http://schemas.microsoft.com/office/drawing/2014/main" val="916060457"/>
                  </a:ext>
                </a:extLst>
              </a:tr>
              <a:tr h="313094">
                <a:tc>
                  <a:txBody>
                    <a:bodyPr/>
                    <a:lstStyle/>
                    <a:p>
                      <a:pPr algn="ctr"/>
                      <a:r>
                        <a:rPr lang="pt-PT" sz="1700" b="1" dirty="0">
                          <a:solidFill>
                            <a:schemeClr val="bg1"/>
                          </a:solidFill>
                          <a:latin typeface="Cambay Devanagari" pitchFamily="2" charset="77"/>
                          <a:cs typeface="Cambay Devanagari" pitchFamily="2" charset="77"/>
                        </a:rPr>
                        <a:t>1.ª perspetiva</a:t>
                      </a:r>
                    </a:p>
                  </a:txBody>
                  <a:tcPr marL="68580" marR="68580" marT="34290" marB="34290">
                    <a:solidFill>
                      <a:schemeClr val="bg2">
                        <a:lumMod val="2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700" b="1" dirty="0">
                          <a:solidFill>
                            <a:schemeClr val="bg1"/>
                          </a:solidFill>
                          <a:latin typeface="Cambay Devanagari" pitchFamily="2" charset="77"/>
                          <a:cs typeface="Cambay Devanagari" pitchFamily="2" charset="77"/>
                        </a:rPr>
                        <a:t>2.ª perspetiva</a:t>
                      </a:r>
                    </a:p>
                  </a:txBody>
                  <a:tcPr marL="68580" marR="68580" marT="34290" marB="34290">
                    <a:solidFill>
                      <a:schemeClr val="bg2">
                        <a:lumMod val="25000"/>
                      </a:schemeClr>
                    </a:solidFill>
                  </a:tcPr>
                </a:tc>
                <a:extLst>
                  <a:ext uri="{0D108BD9-81ED-4DB2-BD59-A6C34878D82A}">
                    <a16:rowId xmlns:a16="http://schemas.microsoft.com/office/drawing/2014/main" val="2481104733"/>
                  </a:ext>
                </a:extLst>
              </a:tr>
              <a:tr h="4783786">
                <a:tc rowSpan="2">
                  <a:txBody>
                    <a:bodyPr/>
                    <a:lstStyle/>
                    <a:p>
                      <a:pPr lvl="1"/>
                      <a:endParaRPr lang="pt-PT" altLang="pt-PT" dirty="0"/>
                    </a:p>
                    <a:p>
                      <a:pPr lvl="1"/>
                      <a:r>
                        <a:rPr lang="pt-PT" altLang="pt-PT" dirty="0"/>
                        <a:t>Não é de afastar o impedimento previsto no </a:t>
                      </a:r>
                      <a:r>
                        <a:rPr lang="pt-PT" altLang="pt-PT" dirty="0" err="1"/>
                        <a:t>art</a:t>
                      </a:r>
                      <a:r>
                        <a:rPr lang="pt-PT" altLang="pt-PT" dirty="0"/>
                        <a:t>. 40.º CPP, atendendo às garantias de defesa e princípios de processo justo equitativo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pt-PT" altLang="pt-PT"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pt-PT" altLang="pt-PT" sz="1400" dirty="0"/>
                        <a:t>- Ver Júlio Barbosa e Silva, “(</a:t>
                      </a:r>
                      <a:r>
                        <a:rPr lang="pt-PT" altLang="pt-PT" sz="1400" dirty="0" err="1"/>
                        <a:t>Im</a:t>
                      </a:r>
                      <a:r>
                        <a:rPr lang="pt-PT" altLang="pt-PT" sz="1400" dirty="0"/>
                        <a:t>)parcialidade do juiz e Lei Tutelar Educativa: o caso especial da aplicação da medida cautelar </a:t>
                      </a:r>
                      <a:r>
                        <a:rPr lang="pt-PT" altLang="pt-PT" sz="1400" dirty="0" err="1"/>
                        <a:t>detentiva</a:t>
                      </a:r>
                      <a:r>
                        <a:rPr lang="pt-PT" altLang="pt-PT" sz="1400" dirty="0"/>
                        <a:t> – a lei, o TEDH e a rejeição de diminuição de garantias no processo tutelar educativo”, RMP, n.º 140 </a:t>
                      </a:r>
                    </a:p>
                    <a:p>
                      <a:pPr lvl="1"/>
                      <a:endParaRPr lang="pt-PT" altLang="pt-PT" dirty="0"/>
                    </a:p>
                    <a:p>
                      <a:pPr algn="just">
                        <a:lnSpc>
                          <a:spcPct val="150000"/>
                        </a:lnSpc>
                      </a:pPr>
                      <a:endParaRPr lang="pt-PT" sz="1200" kern="1200" dirty="0">
                        <a:solidFill>
                          <a:schemeClr val="dk1"/>
                        </a:solidFill>
                        <a:effectLst/>
                        <a:latin typeface="+mn-lt"/>
                        <a:ea typeface="+mn-ea"/>
                        <a:cs typeface="+mn-cs"/>
                      </a:endParaRPr>
                    </a:p>
                    <a:p>
                      <a:pPr algn="just">
                        <a:lnSpc>
                          <a:spcPct val="150000"/>
                        </a:lnSpc>
                      </a:pPr>
                      <a:endParaRPr lang="pt-PT" sz="900" kern="1200" dirty="0">
                        <a:solidFill>
                          <a:schemeClr val="dk1"/>
                        </a:solidFill>
                        <a:effectLst/>
                        <a:latin typeface="+mn-lt"/>
                        <a:ea typeface="+mn-ea"/>
                        <a:cs typeface="+mn-cs"/>
                      </a:endParaRPr>
                    </a:p>
                    <a:p>
                      <a:pPr algn="just">
                        <a:lnSpc>
                          <a:spcPct val="150000"/>
                        </a:lnSpc>
                      </a:pPr>
                      <a:r>
                        <a:rPr lang="pt-PT" sz="900" kern="1200" dirty="0">
                          <a:solidFill>
                            <a:schemeClr val="dk1"/>
                          </a:solidFill>
                          <a:effectLst/>
                          <a:latin typeface="+mn-lt"/>
                          <a:ea typeface="+mn-ea"/>
                          <a:cs typeface="+mn-cs"/>
                        </a:rPr>
                        <a:t>- </a:t>
                      </a:r>
                      <a:endParaRPr lang="pt-PT" sz="900" kern="1200" dirty="0">
                        <a:solidFill>
                          <a:schemeClr val="dk1"/>
                        </a:solidFill>
                        <a:effectLst/>
                        <a:latin typeface="Cambay Devanagari" pitchFamily="2" charset="77"/>
                        <a:ea typeface="+mn-ea"/>
                        <a:cs typeface="Cambay Devanagari" pitchFamily="2" charset="77"/>
                      </a:endParaRPr>
                    </a:p>
                  </a:txBody>
                  <a:tcPr marL="68580" marR="68580" marT="34290" marB="34290"/>
                </a:tc>
                <a:tc>
                  <a:txBody>
                    <a:bodyPr/>
                    <a:lstStyle/>
                    <a:p>
                      <a:pPr marL="0" indent="0">
                        <a:buFontTx/>
                        <a:buNone/>
                      </a:pPr>
                      <a:r>
                        <a:rPr lang="pt-PT" altLang="pt-PT" sz="1200" u="sng" dirty="0"/>
                        <a:t>Acórdão da Relação de Évora de 07-01-2014</a:t>
                      </a:r>
                    </a:p>
                    <a:p>
                      <a:pPr marL="0" indent="0">
                        <a:buFontTx/>
                        <a:buNone/>
                      </a:pPr>
                      <a:r>
                        <a:rPr lang="pt-PT" altLang="pt-PT" sz="1200" dirty="0"/>
                        <a:t>Proc. 14/13.0TQFAR-A.E1 Relator: MARIA FERNANDA PALMA</a:t>
                      </a:r>
                    </a:p>
                    <a:p>
                      <a:pPr marL="0" indent="0" algn="just">
                        <a:buFontTx/>
                        <a:buNone/>
                      </a:pPr>
                      <a:r>
                        <a:rPr lang="pt-PT" altLang="pt-PT" sz="1200" dirty="0"/>
                        <a:t>I - Os princípios que informam a aplicação das medidas de coação em processo penal são substancialmente distintos daqueles que subjazem a aplicação das medidas cautelares em processo tutelar educativo. </a:t>
                      </a:r>
                    </a:p>
                    <a:p>
                      <a:pPr marL="0" indent="0">
                        <a:buFontTx/>
                        <a:buNone/>
                      </a:pPr>
                      <a:r>
                        <a:rPr lang="pt-PT" altLang="pt-PT" sz="1200" dirty="0"/>
                        <a:t>II - O juiz que aplicou ao menor medida cautelar de guarda em centro educativo na fase do inquérito não está impedido de intervir na fase jurisdicional do processo. </a:t>
                      </a:r>
                    </a:p>
                    <a:p>
                      <a:pPr marL="0" indent="0">
                        <a:buFontTx/>
                        <a:buNone/>
                      </a:pPr>
                      <a:r>
                        <a:rPr lang="pt-PT" altLang="pt-PT" sz="1200" dirty="0"/>
                        <a:t>III No regime processual atinente ao julgamento em processo tutelar educativo, não estão previstas situações de impedimento.</a:t>
                      </a:r>
                      <a:br>
                        <a:rPr lang="pt-PT" altLang="pt-PT" sz="1200" dirty="0"/>
                      </a:br>
                      <a:endParaRPr lang="pt-PT" altLang="pt-PT" sz="1200" dirty="0"/>
                    </a:p>
                    <a:p>
                      <a:pPr marL="0" indent="0">
                        <a:buFontTx/>
                        <a:buNone/>
                      </a:pPr>
                      <a:r>
                        <a:rPr lang="pt-PT" altLang="pt-PT" sz="1200" b="1" dirty="0">
                          <a:solidFill>
                            <a:schemeClr val="tx1"/>
                          </a:solidFill>
                          <a:hlinkClick r:id="rId3">
                            <a:extLst>
                              <a:ext uri="{A12FA001-AC4F-418D-AE19-62706E023703}">
                                <ahyp:hlinkClr xmlns:ahyp="http://schemas.microsoft.com/office/drawing/2018/hyperlinkcolor" val="tx"/>
                              </a:ext>
                            </a:extLst>
                          </a:hlinkClick>
                        </a:rPr>
                        <a:t>Ac. do TRL de 11.04.2018</a:t>
                      </a:r>
                    </a:p>
                    <a:p>
                      <a:pPr marL="0" indent="0">
                        <a:buFontTx/>
                        <a:buNone/>
                      </a:pPr>
                      <a:r>
                        <a:rPr lang="pt-PT" altLang="pt-PT" sz="1200" dirty="0">
                          <a:solidFill>
                            <a:schemeClr val="tx1"/>
                          </a:solidFill>
                          <a:hlinkClick r:id="rId3">
                            <a:extLst>
                              <a:ext uri="{A12FA001-AC4F-418D-AE19-62706E023703}">
                                <ahyp:hlinkClr xmlns:ahyp="http://schemas.microsoft.com/office/drawing/2018/hyperlinkcolor" val="tx"/>
                              </a:ext>
                            </a:extLst>
                          </a:hlinkClick>
                        </a:rPr>
                        <a:t> </a:t>
                      </a:r>
                      <a:r>
                        <a:rPr lang="pt-PT" altLang="pt-PT" sz="1200" dirty="0">
                          <a:solidFill>
                            <a:schemeClr val="tx1"/>
                          </a:solidFill>
                        </a:rPr>
                        <a:t>I As medidas de </a:t>
                      </a:r>
                      <a:r>
                        <a:rPr lang="pt-PT" altLang="pt-PT" sz="1200" dirty="0" err="1">
                          <a:solidFill>
                            <a:schemeClr val="tx1"/>
                          </a:solidFill>
                        </a:rPr>
                        <a:t>coacção</a:t>
                      </a:r>
                      <a:r>
                        <a:rPr lang="pt-PT" altLang="pt-PT" sz="1200" dirty="0">
                          <a:solidFill>
                            <a:schemeClr val="tx1"/>
                          </a:solidFill>
                        </a:rPr>
                        <a:t> a aplicar a um arguido em processo crime e a medida cautelar de guarda em Centro Educativo em regime aberto, aplicada em processo tutelar educativo, </a:t>
                      </a:r>
                      <a:r>
                        <a:rPr lang="pt-PT" altLang="pt-PT" sz="1200" dirty="0">
                          <a:solidFill>
                            <a:schemeClr val="tx1"/>
                          </a:solidFill>
                          <a:highlight>
                            <a:srgbClr val="FFFF00"/>
                          </a:highlight>
                        </a:rPr>
                        <a:t>são respostas jurídicas substancialmente distintas entre si, tal como as finalidades de uma e outra divergem na sua natureza.</a:t>
                      </a:r>
                    </a:p>
                    <a:p>
                      <a:pPr marL="0" indent="0">
                        <a:buFontTx/>
                        <a:buNone/>
                      </a:pPr>
                      <a:r>
                        <a:rPr lang="pt-PT" altLang="pt-PT" sz="1200" dirty="0">
                          <a:solidFill>
                            <a:schemeClr val="tx1"/>
                          </a:solidFill>
                        </a:rPr>
                        <a:t>II </a:t>
                      </a:r>
                      <a:r>
                        <a:rPr lang="pt-PT" altLang="pt-PT" sz="1200" dirty="0">
                          <a:solidFill>
                            <a:schemeClr val="tx1"/>
                          </a:solidFill>
                          <a:highlight>
                            <a:srgbClr val="FFFF00"/>
                          </a:highlight>
                        </a:rPr>
                        <a:t>Atento a diferença entre os dois sistemas </a:t>
                      </a:r>
                      <a:r>
                        <a:rPr lang="pt-PT" altLang="pt-PT" sz="1200" dirty="0">
                          <a:solidFill>
                            <a:schemeClr val="tx1"/>
                          </a:solidFill>
                        </a:rPr>
                        <a:t>(o do CPP e o da LTE), </a:t>
                      </a:r>
                      <a:r>
                        <a:rPr lang="pt-PT" altLang="pt-PT" sz="1200" dirty="0">
                          <a:solidFill>
                            <a:schemeClr val="tx1"/>
                          </a:solidFill>
                          <a:highlight>
                            <a:srgbClr val="FFFF00"/>
                          </a:highlight>
                        </a:rPr>
                        <a:t>não se compreende </a:t>
                      </a:r>
                      <a:r>
                        <a:rPr lang="pt-PT" altLang="pt-PT" sz="1200" dirty="0">
                          <a:solidFill>
                            <a:schemeClr val="tx1"/>
                          </a:solidFill>
                        </a:rPr>
                        <a:t>que num processo em que se visa a </a:t>
                      </a:r>
                      <a:r>
                        <a:rPr lang="pt-PT" altLang="pt-PT" sz="1200" dirty="0" err="1">
                          <a:solidFill>
                            <a:schemeClr val="tx1"/>
                          </a:solidFill>
                        </a:rPr>
                        <a:t>protecção</a:t>
                      </a:r>
                      <a:r>
                        <a:rPr lang="pt-PT" altLang="pt-PT" sz="1200" dirty="0">
                          <a:solidFill>
                            <a:schemeClr val="tx1"/>
                          </a:solidFill>
                        </a:rPr>
                        <a:t> e educação do menor, bem como a sua inserção na comunidade, artigos 2.º e 7.º da LTE, sendo certo que o menor é inimputável, </a:t>
                      </a:r>
                      <a:r>
                        <a:rPr lang="pt-PT" altLang="pt-PT" sz="1200" dirty="0">
                          <a:solidFill>
                            <a:schemeClr val="tx1"/>
                          </a:solidFill>
                          <a:highlight>
                            <a:srgbClr val="FFFF00"/>
                          </a:highlight>
                        </a:rPr>
                        <a:t>se imponham impedimentos ao julgador do mesmo jaez do processo criminal.</a:t>
                      </a:r>
                    </a:p>
                    <a:p>
                      <a:pPr marL="0" indent="0">
                        <a:buFontTx/>
                        <a:buNone/>
                      </a:pPr>
                      <a:r>
                        <a:rPr lang="pt-PT" altLang="pt-PT" sz="1200" dirty="0">
                          <a:solidFill>
                            <a:schemeClr val="tx1"/>
                          </a:solidFill>
                        </a:rPr>
                        <a:t>III Não se aplica, assim, o impedimento previsto no </a:t>
                      </a:r>
                      <a:r>
                        <a:rPr lang="pt-PT" altLang="pt-PT" sz="1200" dirty="0" err="1">
                          <a:solidFill>
                            <a:schemeClr val="tx1"/>
                          </a:solidFill>
                        </a:rPr>
                        <a:t>art</a:t>
                      </a:r>
                      <a:r>
                        <a:rPr lang="pt-PT" altLang="pt-PT" sz="1200" dirty="0">
                          <a:solidFill>
                            <a:schemeClr val="tx1"/>
                          </a:solidFill>
                        </a:rPr>
                        <a:t>. 40.º, al. a) do CPP na fase de julgamento, ao juiz que decida na fase de inquérito aplicar medida cautelar de guarda em CE em regime aberto.</a:t>
                      </a:r>
                      <a:br>
                        <a:rPr lang="pt-PT" altLang="pt-PT" sz="1200" dirty="0">
                          <a:solidFill>
                            <a:schemeClr val="tx1"/>
                          </a:solidFill>
                        </a:rPr>
                      </a:br>
                      <a:endParaRPr lang="pt-PT" altLang="pt-PT" sz="1200" dirty="0">
                        <a:solidFill>
                          <a:schemeClr val="tx1"/>
                        </a:solidFill>
                      </a:endParaRPr>
                    </a:p>
                    <a:p>
                      <a:pPr marL="0" indent="0">
                        <a:buFontTx/>
                        <a:buNone/>
                      </a:pPr>
                      <a:endParaRPr lang="pt-PT" sz="1200" dirty="0">
                        <a:latin typeface="Cambay Devanagari" pitchFamily="2" charset="77"/>
                        <a:cs typeface="Cambay Devanagari" pitchFamily="2" charset="77"/>
                      </a:endParaRPr>
                    </a:p>
                  </a:txBody>
                  <a:tcPr marL="68580" marR="68580" marT="34290" marB="34290"/>
                </a:tc>
                <a:extLst>
                  <a:ext uri="{0D108BD9-81ED-4DB2-BD59-A6C34878D82A}">
                    <a16:rowId xmlns:a16="http://schemas.microsoft.com/office/drawing/2014/main" val="3668817912"/>
                  </a:ext>
                </a:extLst>
              </a:tr>
              <a:tr h="650041">
                <a:tc vMerge="1">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pt-PT" sz="2200" dirty="0">
                          <a:latin typeface="Cambay Devanagari" pitchFamily="2" charset="77"/>
                          <a:cs typeface="Cambay Devanagari" pitchFamily="2" charset="77"/>
                        </a:rPr>
                        <a:t>O facto aparecerá no despacho de pronúncia, ou seja, </a:t>
                      </a:r>
                      <a:r>
                        <a:rPr lang="pt-PT" sz="1800" kern="1200" dirty="0">
                          <a:solidFill>
                            <a:schemeClr val="dk1"/>
                          </a:solidFill>
                          <a:effectLst/>
                          <a:latin typeface="+mn-lt"/>
                          <a:ea typeface="+mn-ea"/>
                          <a:cs typeface="+mn-cs"/>
                        </a:rPr>
                        <a:t>vai ser tido em conta na decisão instrutória</a:t>
                      </a:r>
                    </a:p>
                    <a:p>
                      <a:pPr algn="ctr"/>
                      <a:endParaRPr lang="pt-PT" sz="2200" dirty="0">
                        <a:latin typeface="Cambay Devanagari" pitchFamily="2" charset="77"/>
                        <a:cs typeface="Cambay Devanagari" pitchFamily="2" charset="77"/>
                      </a:endParaRPr>
                    </a:p>
                  </a:txBody>
                  <a:tcPr>
                    <a:solidFill>
                      <a:schemeClr val="accent1">
                        <a:lumMod val="20000"/>
                        <a:lumOff val="80000"/>
                      </a:schemeClr>
                    </a:solidFill>
                  </a:tcPr>
                </a:tc>
                <a:tc>
                  <a:txBody>
                    <a:bodyPr/>
                    <a:lstStyle/>
                    <a:p>
                      <a:pPr marL="0" indent="0" algn="just">
                        <a:buFont typeface="Arial" panose="020B0604020202020204" pitchFamily="34" charset="0"/>
                        <a:buNone/>
                      </a:pPr>
                      <a:endParaRPr lang="pt-PT" sz="900" dirty="0">
                        <a:latin typeface="Cambay Devanagari" pitchFamily="2" charset="77"/>
                        <a:cs typeface="Cambay Devanagari" pitchFamily="2" charset="77"/>
                      </a:endParaRPr>
                    </a:p>
                  </a:txBody>
                  <a:tcPr marL="68580" marR="68580" marT="34290" marB="34290">
                    <a:solidFill>
                      <a:schemeClr val="accent1">
                        <a:lumMod val="20000"/>
                        <a:lumOff val="80000"/>
                      </a:schemeClr>
                    </a:solidFill>
                  </a:tcPr>
                </a:tc>
                <a:extLst>
                  <a:ext uri="{0D108BD9-81ED-4DB2-BD59-A6C34878D82A}">
                    <a16:rowId xmlns:a16="http://schemas.microsoft.com/office/drawing/2014/main" val="4262452721"/>
                  </a:ext>
                </a:extLst>
              </a:tr>
            </a:tbl>
          </a:graphicData>
        </a:graphic>
      </p:graphicFrame>
      <p:pic>
        <p:nvPicPr>
          <p:cNvPr id="3" name="Imagem 2">
            <a:extLst>
              <a:ext uri="{FF2B5EF4-FFF2-40B4-BE49-F238E27FC236}">
                <a16:creationId xmlns:a16="http://schemas.microsoft.com/office/drawing/2014/main" id="{93F9675C-19FA-E030-A708-789C8209CC18}"/>
              </a:ext>
            </a:extLst>
          </p:cNvPr>
          <p:cNvPicPr>
            <a:picLocks noChangeAspect="1"/>
          </p:cNvPicPr>
          <p:nvPr/>
        </p:nvPicPr>
        <p:blipFill>
          <a:blip r:embed="rId4"/>
          <a:stretch>
            <a:fillRect/>
          </a:stretch>
        </p:blipFill>
        <p:spPr>
          <a:xfrm>
            <a:off x="179512" y="4149080"/>
            <a:ext cx="4254719" cy="172819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Tinta 4">
                <a:extLst>
                  <a:ext uri="{FF2B5EF4-FFF2-40B4-BE49-F238E27FC236}">
                    <a16:creationId xmlns:a16="http://schemas.microsoft.com/office/drawing/2014/main" id="{BB1F41B8-D467-6749-D011-C71239455EB0}"/>
                  </a:ext>
                </a:extLst>
              </p14:cNvPr>
              <p14:cNvContentPartPr/>
              <p14:nvPr/>
            </p14:nvContentPartPr>
            <p14:xfrm>
              <a:off x="647066" y="5372858"/>
              <a:ext cx="945360" cy="10800"/>
            </p14:xfrm>
          </p:contentPart>
        </mc:Choice>
        <mc:Fallback xmlns="">
          <p:pic>
            <p:nvPicPr>
              <p:cNvPr id="5" name="Tinta 4">
                <a:extLst>
                  <a:ext uri="{FF2B5EF4-FFF2-40B4-BE49-F238E27FC236}">
                    <a16:creationId xmlns:a16="http://schemas.microsoft.com/office/drawing/2014/main" id="{BB1F41B8-D467-6749-D011-C71239455EB0}"/>
                  </a:ext>
                </a:extLst>
              </p:cNvPr>
              <p:cNvPicPr/>
              <p:nvPr/>
            </p:nvPicPr>
            <p:blipFill>
              <a:blip r:embed="rId6"/>
              <a:stretch>
                <a:fillRect/>
              </a:stretch>
            </p:blipFill>
            <p:spPr>
              <a:xfrm>
                <a:off x="593066" y="5265218"/>
                <a:ext cx="105300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Tinta 6">
                <a:extLst>
                  <a:ext uri="{FF2B5EF4-FFF2-40B4-BE49-F238E27FC236}">
                    <a16:creationId xmlns:a16="http://schemas.microsoft.com/office/drawing/2014/main" id="{82C03FBC-E3B4-AAFF-8F74-A648DBDF94D2}"/>
                  </a:ext>
                </a:extLst>
              </p14:cNvPr>
              <p14:cNvContentPartPr/>
              <p14:nvPr/>
            </p14:nvContentPartPr>
            <p14:xfrm>
              <a:off x="302906" y="5542418"/>
              <a:ext cx="1217160" cy="41760"/>
            </p14:xfrm>
          </p:contentPart>
        </mc:Choice>
        <mc:Fallback xmlns="">
          <p:pic>
            <p:nvPicPr>
              <p:cNvPr id="7" name="Tinta 6">
                <a:extLst>
                  <a:ext uri="{FF2B5EF4-FFF2-40B4-BE49-F238E27FC236}">
                    <a16:creationId xmlns:a16="http://schemas.microsoft.com/office/drawing/2014/main" id="{82C03FBC-E3B4-AAFF-8F74-A648DBDF94D2}"/>
                  </a:ext>
                </a:extLst>
              </p:cNvPr>
              <p:cNvPicPr/>
              <p:nvPr/>
            </p:nvPicPr>
            <p:blipFill>
              <a:blip r:embed="rId8"/>
              <a:stretch>
                <a:fillRect/>
              </a:stretch>
            </p:blipFill>
            <p:spPr>
              <a:xfrm>
                <a:off x="248906" y="5434418"/>
                <a:ext cx="1324800" cy="257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Tinta 7">
                <a:extLst>
                  <a:ext uri="{FF2B5EF4-FFF2-40B4-BE49-F238E27FC236}">
                    <a16:creationId xmlns:a16="http://schemas.microsoft.com/office/drawing/2014/main" id="{A59461BF-9A67-D705-8458-6AC7BB3FBEC4}"/>
                  </a:ext>
                </a:extLst>
              </p14:cNvPr>
              <p14:cNvContentPartPr/>
              <p14:nvPr/>
            </p14:nvContentPartPr>
            <p14:xfrm>
              <a:off x="647066" y="5645378"/>
              <a:ext cx="924480" cy="20880"/>
            </p14:xfrm>
          </p:contentPart>
        </mc:Choice>
        <mc:Fallback xmlns="">
          <p:pic>
            <p:nvPicPr>
              <p:cNvPr id="8" name="Tinta 7">
                <a:extLst>
                  <a:ext uri="{FF2B5EF4-FFF2-40B4-BE49-F238E27FC236}">
                    <a16:creationId xmlns:a16="http://schemas.microsoft.com/office/drawing/2014/main" id="{A59461BF-9A67-D705-8458-6AC7BB3FBEC4}"/>
                  </a:ext>
                </a:extLst>
              </p:cNvPr>
              <p:cNvPicPr/>
              <p:nvPr/>
            </p:nvPicPr>
            <p:blipFill>
              <a:blip r:embed="rId10"/>
              <a:stretch>
                <a:fillRect/>
              </a:stretch>
            </p:blipFill>
            <p:spPr>
              <a:xfrm>
                <a:off x="593426" y="5537738"/>
                <a:ext cx="1032120" cy="236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9" name="Tinta 8">
                <a:extLst>
                  <a:ext uri="{FF2B5EF4-FFF2-40B4-BE49-F238E27FC236}">
                    <a16:creationId xmlns:a16="http://schemas.microsoft.com/office/drawing/2014/main" id="{58322564-1702-338E-CF00-2521745BCDE0}"/>
                  </a:ext>
                </a:extLst>
              </p14:cNvPr>
              <p14:cNvContentPartPr/>
              <p14:nvPr/>
            </p14:nvContentPartPr>
            <p14:xfrm>
              <a:off x="1669466" y="4246778"/>
              <a:ext cx="1345680" cy="37800"/>
            </p14:xfrm>
          </p:contentPart>
        </mc:Choice>
        <mc:Fallback xmlns="">
          <p:pic>
            <p:nvPicPr>
              <p:cNvPr id="9" name="Tinta 8">
                <a:extLst>
                  <a:ext uri="{FF2B5EF4-FFF2-40B4-BE49-F238E27FC236}">
                    <a16:creationId xmlns:a16="http://schemas.microsoft.com/office/drawing/2014/main" id="{58322564-1702-338E-CF00-2521745BCDE0}"/>
                  </a:ext>
                </a:extLst>
              </p:cNvPr>
              <p:cNvPicPr/>
              <p:nvPr/>
            </p:nvPicPr>
            <p:blipFill>
              <a:blip r:embed="rId12"/>
              <a:stretch>
                <a:fillRect/>
              </a:stretch>
            </p:blipFill>
            <p:spPr>
              <a:xfrm>
                <a:off x="1615466" y="4139138"/>
                <a:ext cx="1453320" cy="253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 name="Tinta 9">
                <a:extLst>
                  <a:ext uri="{FF2B5EF4-FFF2-40B4-BE49-F238E27FC236}">
                    <a16:creationId xmlns:a16="http://schemas.microsoft.com/office/drawing/2014/main" id="{DAE6F8D1-185F-6503-BB42-52CD0D3D15E6}"/>
                  </a:ext>
                </a:extLst>
              </p14:cNvPr>
              <p14:cNvContentPartPr/>
              <p14:nvPr/>
            </p14:nvContentPartPr>
            <p14:xfrm>
              <a:off x="1761626" y="4440098"/>
              <a:ext cx="1244880" cy="45000"/>
            </p14:xfrm>
          </p:contentPart>
        </mc:Choice>
        <mc:Fallback xmlns="">
          <p:pic>
            <p:nvPicPr>
              <p:cNvPr id="10" name="Tinta 9">
                <a:extLst>
                  <a:ext uri="{FF2B5EF4-FFF2-40B4-BE49-F238E27FC236}">
                    <a16:creationId xmlns:a16="http://schemas.microsoft.com/office/drawing/2014/main" id="{DAE6F8D1-185F-6503-BB42-52CD0D3D15E6}"/>
                  </a:ext>
                </a:extLst>
              </p:cNvPr>
              <p:cNvPicPr/>
              <p:nvPr/>
            </p:nvPicPr>
            <p:blipFill>
              <a:blip r:embed="rId14"/>
              <a:stretch>
                <a:fillRect/>
              </a:stretch>
            </p:blipFill>
            <p:spPr>
              <a:xfrm>
                <a:off x="1707986" y="4332098"/>
                <a:ext cx="135252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1" name="Tinta 10">
                <a:extLst>
                  <a:ext uri="{FF2B5EF4-FFF2-40B4-BE49-F238E27FC236}">
                    <a16:creationId xmlns:a16="http://schemas.microsoft.com/office/drawing/2014/main" id="{614D749E-79E1-43EE-4D31-6172A80D069B}"/>
                  </a:ext>
                </a:extLst>
              </p14:cNvPr>
              <p14:cNvContentPartPr/>
              <p14:nvPr/>
            </p14:nvContentPartPr>
            <p14:xfrm>
              <a:off x="1787186" y="4584818"/>
              <a:ext cx="1189800" cy="24480"/>
            </p14:xfrm>
          </p:contentPart>
        </mc:Choice>
        <mc:Fallback xmlns="">
          <p:pic>
            <p:nvPicPr>
              <p:cNvPr id="11" name="Tinta 10">
                <a:extLst>
                  <a:ext uri="{FF2B5EF4-FFF2-40B4-BE49-F238E27FC236}">
                    <a16:creationId xmlns:a16="http://schemas.microsoft.com/office/drawing/2014/main" id="{614D749E-79E1-43EE-4D31-6172A80D069B}"/>
                  </a:ext>
                </a:extLst>
              </p:cNvPr>
              <p:cNvPicPr/>
              <p:nvPr/>
            </p:nvPicPr>
            <p:blipFill>
              <a:blip r:embed="rId16"/>
              <a:stretch>
                <a:fillRect/>
              </a:stretch>
            </p:blipFill>
            <p:spPr>
              <a:xfrm>
                <a:off x="1733546" y="4477178"/>
                <a:ext cx="1297440" cy="240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2" name="Tinta 11">
                <a:extLst>
                  <a:ext uri="{FF2B5EF4-FFF2-40B4-BE49-F238E27FC236}">
                    <a16:creationId xmlns:a16="http://schemas.microsoft.com/office/drawing/2014/main" id="{62A41162-8CFE-10E8-0DED-041ED784A80E}"/>
                  </a:ext>
                </a:extLst>
              </p14:cNvPr>
              <p14:cNvContentPartPr/>
              <p14:nvPr/>
            </p14:nvContentPartPr>
            <p14:xfrm>
              <a:off x="1730666" y="4766258"/>
              <a:ext cx="251640" cy="21600"/>
            </p14:xfrm>
          </p:contentPart>
        </mc:Choice>
        <mc:Fallback xmlns="">
          <p:pic>
            <p:nvPicPr>
              <p:cNvPr id="12" name="Tinta 11">
                <a:extLst>
                  <a:ext uri="{FF2B5EF4-FFF2-40B4-BE49-F238E27FC236}">
                    <a16:creationId xmlns:a16="http://schemas.microsoft.com/office/drawing/2014/main" id="{62A41162-8CFE-10E8-0DED-041ED784A80E}"/>
                  </a:ext>
                </a:extLst>
              </p:cNvPr>
              <p:cNvPicPr/>
              <p:nvPr/>
            </p:nvPicPr>
            <p:blipFill>
              <a:blip r:embed="rId18"/>
              <a:stretch>
                <a:fillRect/>
              </a:stretch>
            </p:blipFill>
            <p:spPr>
              <a:xfrm>
                <a:off x="1677026" y="4658258"/>
                <a:ext cx="359280" cy="23724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4" name="Tinta 13">
                <a:extLst>
                  <a:ext uri="{FF2B5EF4-FFF2-40B4-BE49-F238E27FC236}">
                    <a16:creationId xmlns:a16="http://schemas.microsoft.com/office/drawing/2014/main" id="{2F310198-13F1-B319-FAED-4438AE940A17}"/>
                  </a:ext>
                </a:extLst>
              </p14:cNvPr>
              <p14:cNvContentPartPr/>
              <p14:nvPr/>
            </p14:nvContentPartPr>
            <p14:xfrm>
              <a:off x="1802666" y="5003138"/>
              <a:ext cx="1146240" cy="56880"/>
            </p14:xfrm>
          </p:contentPart>
        </mc:Choice>
        <mc:Fallback xmlns="">
          <p:pic>
            <p:nvPicPr>
              <p:cNvPr id="14" name="Tinta 13">
                <a:extLst>
                  <a:ext uri="{FF2B5EF4-FFF2-40B4-BE49-F238E27FC236}">
                    <a16:creationId xmlns:a16="http://schemas.microsoft.com/office/drawing/2014/main" id="{2F310198-13F1-B319-FAED-4438AE940A17}"/>
                  </a:ext>
                </a:extLst>
              </p:cNvPr>
              <p:cNvPicPr/>
              <p:nvPr/>
            </p:nvPicPr>
            <p:blipFill>
              <a:blip r:embed="rId20"/>
              <a:stretch>
                <a:fillRect/>
              </a:stretch>
            </p:blipFill>
            <p:spPr>
              <a:xfrm>
                <a:off x="1748666" y="4895138"/>
                <a:ext cx="1253880" cy="27252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5" name="Tinta 14">
                <a:extLst>
                  <a:ext uri="{FF2B5EF4-FFF2-40B4-BE49-F238E27FC236}">
                    <a16:creationId xmlns:a16="http://schemas.microsoft.com/office/drawing/2014/main" id="{4CEAF6F6-77F3-8754-C938-238933E1E098}"/>
                  </a:ext>
                </a:extLst>
              </p14:cNvPr>
              <p14:cNvContentPartPr/>
              <p14:nvPr/>
            </p14:nvContentPartPr>
            <p14:xfrm>
              <a:off x="1695026" y="5173418"/>
              <a:ext cx="375480" cy="40680"/>
            </p14:xfrm>
          </p:contentPart>
        </mc:Choice>
        <mc:Fallback xmlns="">
          <p:pic>
            <p:nvPicPr>
              <p:cNvPr id="15" name="Tinta 14">
                <a:extLst>
                  <a:ext uri="{FF2B5EF4-FFF2-40B4-BE49-F238E27FC236}">
                    <a16:creationId xmlns:a16="http://schemas.microsoft.com/office/drawing/2014/main" id="{4CEAF6F6-77F3-8754-C938-238933E1E098}"/>
                  </a:ext>
                </a:extLst>
              </p:cNvPr>
              <p:cNvPicPr/>
              <p:nvPr/>
            </p:nvPicPr>
            <p:blipFill>
              <a:blip r:embed="rId22"/>
              <a:stretch>
                <a:fillRect/>
              </a:stretch>
            </p:blipFill>
            <p:spPr>
              <a:xfrm>
                <a:off x="1641026" y="5065778"/>
                <a:ext cx="483120" cy="2563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6" name="Tinta 15">
                <a:extLst>
                  <a:ext uri="{FF2B5EF4-FFF2-40B4-BE49-F238E27FC236}">
                    <a16:creationId xmlns:a16="http://schemas.microsoft.com/office/drawing/2014/main" id="{D1C81887-ED65-2F32-4755-1FA1F0668633}"/>
                  </a:ext>
                </a:extLst>
              </p14:cNvPr>
              <p14:cNvContentPartPr/>
              <p14:nvPr/>
            </p14:nvContentPartPr>
            <p14:xfrm>
              <a:off x="2352746" y="5373218"/>
              <a:ext cx="693360" cy="73080"/>
            </p14:xfrm>
          </p:contentPart>
        </mc:Choice>
        <mc:Fallback xmlns="">
          <p:pic>
            <p:nvPicPr>
              <p:cNvPr id="16" name="Tinta 15">
                <a:extLst>
                  <a:ext uri="{FF2B5EF4-FFF2-40B4-BE49-F238E27FC236}">
                    <a16:creationId xmlns:a16="http://schemas.microsoft.com/office/drawing/2014/main" id="{D1C81887-ED65-2F32-4755-1FA1F0668633}"/>
                  </a:ext>
                </a:extLst>
              </p:cNvPr>
              <p:cNvPicPr/>
              <p:nvPr/>
            </p:nvPicPr>
            <p:blipFill>
              <a:blip r:embed="rId24"/>
              <a:stretch>
                <a:fillRect/>
              </a:stretch>
            </p:blipFill>
            <p:spPr>
              <a:xfrm>
                <a:off x="2298746" y="5265218"/>
                <a:ext cx="801000" cy="2887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7" name="Tinta 16">
                <a:extLst>
                  <a:ext uri="{FF2B5EF4-FFF2-40B4-BE49-F238E27FC236}">
                    <a16:creationId xmlns:a16="http://schemas.microsoft.com/office/drawing/2014/main" id="{EA4CD38D-78D0-0614-EAC5-27B5CF029076}"/>
                  </a:ext>
                </a:extLst>
              </p14:cNvPr>
              <p14:cNvContentPartPr/>
              <p14:nvPr/>
            </p14:nvContentPartPr>
            <p14:xfrm>
              <a:off x="1777106" y="5511098"/>
              <a:ext cx="924840" cy="27000"/>
            </p14:xfrm>
          </p:contentPart>
        </mc:Choice>
        <mc:Fallback xmlns="">
          <p:pic>
            <p:nvPicPr>
              <p:cNvPr id="17" name="Tinta 16">
                <a:extLst>
                  <a:ext uri="{FF2B5EF4-FFF2-40B4-BE49-F238E27FC236}">
                    <a16:creationId xmlns:a16="http://schemas.microsoft.com/office/drawing/2014/main" id="{EA4CD38D-78D0-0614-EAC5-27B5CF029076}"/>
                  </a:ext>
                </a:extLst>
              </p:cNvPr>
              <p:cNvPicPr/>
              <p:nvPr/>
            </p:nvPicPr>
            <p:blipFill>
              <a:blip r:embed="rId26"/>
              <a:stretch>
                <a:fillRect/>
              </a:stretch>
            </p:blipFill>
            <p:spPr>
              <a:xfrm>
                <a:off x="1723466" y="5403458"/>
                <a:ext cx="1032480" cy="24264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18" name="Tinta 17">
                <a:extLst>
                  <a:ext uri="{FF2B5EF4-FFF2-40B4-BE49-F238E27FC236}">
                    <a16:creationId xmlns:a16="http://schemas.microsoft.com/office/drawing/2014/main" id="{CD496880-51A9-6595-1DB5-2F326ED01AC8}"/>
                  </a:ext>
                </a:extLst>
              </p14:cNvPr>
              <p14:cNvContentPartPr/>
              <p14:nvPr/>
            </p14:nvContentPartPr>
            <p14:xfrm>
              <a:off x="1628786" y="5634578"/>
              <a:ext cx="267480" cy="6120"/>
            </p14:xfrm>
          </p:contentPart>
        </mc:Choice>
        <mc:Fallback xmlns="">
          <p:pic>
            <p:nvPicPr>
              <p:cNvPr id="18" name="Tinta 17">
                <a:extLst>
                  <a:ext uri="{FF2B5EF4-FFF2-40B4-BE49-F238E27FC236}">
                    <a16:creationId xmlns:a16="http://schemas.microsoft.com/office/drawing/2014/main" id="{CD496880-51A9-6595-1DB5-2F326ED01AC8}"/>
                  </a:ext>
                </a:extLst>
              </p:cNvPr>
              <p:cNvPicPr/>
              <p:nvPr/>
            </p:nvPicPr>
            <p:blipFill>
              <a:blip r:embed="rId28"/>
              <a:stretch>
                <a:fillRect/>
              </a:stretch>
            </p:blipFill>
            <p:spPr>
              <a:xfrm>
                <a:off x="1574786" y="5526938"/>
                <a:ext cx="375120" cy="221760"/>
              </a:xfrm>
              <a:prstGeom prst="rect">
                <a:avLst/>
              </a:prstGeom>
            </p:spPr>
          </p:pic>
        </mc:Fallback>
      </mc:AlternateContent>
    </p:spTree>
    <p:extLst>
      <p:ext uri="{BB962C8B-B14F-4D97-AF65-F5344CB8AC3E}">
        <p14:creationId xmlns:p14="http://schemas.microsoft.com/office/powerpoint/2010/main" val="1850179554"/>
      </p:ext>
    </p:extLst>
  </p:cSld>
  <p:clrMapOvr>
    <a:masterClrMapping/>
  </p:clrMapOvr>
  <p:transition spd="slow">
    <p:strips dir="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osição do Rodapé 3">
            <a:extLst>
              <a:ext uri="{FF2B5EF4-FFF2-40B4-BE49-F238E27FC236}">
                <a16:creationId xmlns:a16="http://schemas.microsoft.com/office/drawing/2014/main" id="{A09BA27E-FB10-62E8-7814-E954FB9C702D}"/>
              </a:ext>
            </a:extLst>
          </p:cNvPr>
          <p:cNvSpPr>
            <a:spLocks noGrp="1"/>
          </p:cNvSpPr>
          <p:nvPr>
            <p:ph type="ftr" sz="quarter" idx="11"/>
          </p:nvPr>
        </p:nvSpPr>
        <p:spPr/>
        <p:txBody>
          <a:bodyPr/>
          <a:lstStyle/>
          <a:p>
            <a:pPr>
              <a:defRPr/>
            </a:pPr>
            <a:endParaRPr lang="pt-PT" altLang="pt-PT" dirty="0"/>
          </a:p>
        </p:txBody>
      </p:sp>
      <p:sp>
        <p:nvSpPr>
          <p:cNvPr id="7" name="Título 1">
            <a:extLst>
              <a:ext uri="{FF2B5EF4-FFF2-40B4-BE49-F238E27FC236}">
                <a16:creationId xmlns:a16="http://schemas.microsoft.com/office/drawing/2014/main" id="{64F8ACBF-B3FD-4F50-46DC-904FE19B1EA4}"/>
              </a:ext>
            </a:extLst>
          </p:cNvPr>
          <p:cNvSpPr>
            <a:spLocks noGrp="1"/>
          </p:cNvSpPr>
          <p:nvPr>
            <p:ph idx="1"/>
          </p:nvPr>
        </p:nvSpPr>
        <p:spPr>
          <a:xfrm>
            <a:off x="251520" y="152400"/>
            <a:ext cx="8206680" cy="6553200"/>
          </a:xfrm>
        </p:spPr>
        <p:txBody>
          <a:bodyPr/>
          <a:lstStyle/>
          <a:p>
            <a:endParaRPr lang="pt-PT" sz="3600" u="sng" dirty="0">
              <a:effectLst/>
              <a:latin typeface="Times New Roman" panose="02020603050405020304" pitchFamily="18" charset="0"/>
              <a:ea typeface="Cambria" panose="02040503050406030204" pitchFamily="18" charset="0"/>
              <a:cs typeface="Times New Roman" panose="02020603050405020304" pitchFamily="18" charset="0"/>
            </a:endParaRPr>
          </a:p>
          <a:p>
            <a:r>
              <a:rPr lang="pt-PT" sz="3600" u="sng" dirty="0">
                <a:effectLst/>
                <a:latin typeface="Times New Roman" panose="02020603050405020304" pitchFamily="18" charset="0"/>
                <a:ea typeface="Cambria" panose="02040503050406030204" pitchFamily="18" charset="0"/>
                <a:cs typeface="Times New Roman" panose="02020603050405020304" pitchFamily="18" charset="0"/>
              </a:rPr>
              <a:t>Em inquérito tutelar educativo será lícito o recurso aos meios de obtenção de prova consagrados no CPP, </a:t>
            </a:r>
          </a:p>
          <a:p>
            <a:pPr lvl="1"/>
            <a:r>
              <a:rPr lang="pt-PT" sz="3200" u="sng" dirty="0">
                <a:effectLst/>
                <a:latin typeface="Times New Roman" panose="02020603050405020304" pitchFamily="18" charset="0"/>
                <a:ea typeface="Cambria" panose="02040503050406030204" pitchFamily="18" charset="0"/>
                <a:cs typeface="Times New Roman" panose="02020603050405020304" pitchFamily="18" charset="0"/>
              </a:rPr>
              <a:t>designadamente revistas, </a:t>
            </a:r>
          </a:p>
          <a:p>
            <a:pPr lvl="1"/>
            <a:r>
              <a:rPr lang="pt-PT" sz="3200" u="sng" dirty="0">
                <a:effectLst/>
                <a:latin typeface="Times New Roman" panose="02020603050405020304" pitchFamily="18" charset="0"/>
                <a:ea typeface="Cambria" panose="02040503050406030204" pitchFamily="18" charset="0"/>
                <a:cs typeface="Times New Roman" panose="02020603050405020304" pitchFamily="18" charset="0"/>
              </a:rPr>
              <a:t>Buscas domiciliárias – ao quarto do menor (consentimento do </a:t>
            </a:r>
            <a:r>
              <a:rPr lang="pt-PT" sz="3200" b="1" u="sng" dirty="0">
                <a:effectLst/>
                <a:latin typeface="Times New Roman" panose="02020603050405020304" pitchFamily="18" charset="0"/>
                <a:ea typeface="Cambria" panose="02040503050406030204" pitchFamily="18" charset="0"/>
                <a:cs typeface="Times New Roman" panose="02020603050405020304" pitchFamily="18" charset="0"/>
              </a:rPr>
              <a:t>visado</a:t>
            </a:r>
            <a:r>
              <a:rPr lang="pt-PT" sz="3200" u="sng" dirty="0">
                <a:effectLst/>
                <a:latin typeface="Times New Roman" panose="02020603050405020304" pitchFamily="18" charset="0"/>
                <a:ea typeface="Cambria" panose="02040503050406030204" pitchFamily="18" charset="0"/>
                <a:cs typeface="Times New Roman" panose="02020603050405020304" pitchFamily="18" charset="0"/>
              </a:rPr>
              <a:t> </a:t>
            </a:r>
            <a:r>
              <a:rPr lang="pt-PT" sz="3200" u="sng" dirty="0">
                <a:latin typeface="Times New Roman" panose="02020603050405020304" pitchFamily="18" charset="0"/>
                <a:ea typeface="Cambria" panose="02040503050406030204" pitchFamily="18" charset="0"/>
                <a:cs typeface="Times New Roman" panose="02020603050405020304" pitchFamily="18" charset="0"/>
              </a:rPr>
              <a:t>– de </a:t>
            </a:r>
            <a:r>
              <a:rPr lang="pt-PT" sz="3200" u="sng" dirty="0">
                <a:effectLst/>
                <a:latin typeface="Times New Roman" panose="02020603050405020304" pitchFamily="18" charset="0"/>
                <a:ea typeface="Cambria" panose="02040503050406030204" pitchFamily="18" charset="0"/>
                <a:cs typeface="Times New Roman" panose="02020603050405020304" pitchFamily="18" charset="0"/>
              </a:rPr>
              <a:t>quem??) </a:t>
            </a:r>
          </a:p>
          <a:p>
            <a:pPr lvl="1"/>
            <a:r>
              <a:rPr lang="pt-PT" sz="3200" u="sng" dirty="0">
                <a:effectLst/>
                <a:latin typeface="Times New Roman" panose="02020603050405020304" pitchFamily="18" charset="0"/>
                <a:ea typeface="Cambria" panose="02040503050406030204" pitchFamily="18" charset="0"/>
                <a:cs typeface="Times New Roman" panose="02020603050405020304" pitchFamily="18" charset="0"/>
              </a:rPr>
              <a:t> escutas telefónicas? </a:t>
            </a:r>
          </a:p>
          <a:p>
            <a:endParaRPr lang="pt-PT" sz="3600" u="sng" dirty="0">
              <a:latin typeface="Times New Roman" panose="02020603050405020304" pitchFamily="18" charset="0"/>
              <a:ea typeface="Cambria" panose="02040503050406030204" pitchFamily="18" charset="0"/>
              <a:cs typeface="Times New Roman" panose="02020603050405020304" pitchFamily="18" charset="0"/>
            </a:endParaRPr>
          </a:p>
          <a:p>
            <a:endParaRPr lang="pt-PT" dirty="0"/>
          </a:p>
        </p:txBody>
      </p:sp>
    </p:spTree>
    <p:extLst>
      <p:ext uri="{BB962C8B-B14F-4D97-AF65-F5344CB8AC3E}">
        <p14:creationId xmlns:p14="http://schemas.microsoft.com/office/powerpoint/2010/main" val="969331250"/>
      </p:ext>
    </p:extLst>
  </p:cSld>
  <p:clrMapOvr>
    <a:masterClrMapping/>
  </p:clrMapOvr>
  <p:transition spd="slow">
    <p:strips dir="ru"/>
  </p:transition>
</p:sld>
</file>

<file path=ppt/theme/theme1.xml><?xml version="1.0" encoding="utf-8"?>
<a:theme xmlns:a="http://schemas.openxmlformats.org/drawingml/2006/main" name="Modelo de apresentação predefinido">
  <a:themeElements>
    <a:clrScheme name="Modelo de apresentação predefini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delo de apresentação predefini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PT" altLang="pt-PT"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t-PT" altLang="pt-PT"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odelo de apresentação predefini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delo de apresentação predefinido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delo de apresentação predefinido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delo de apresentação predefinido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delo de apresentação predefini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delo de apresentação predefini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delo de apresentação predefini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32159</TotalTime>
  <Words>20408</Words>
  <Application>Microsoft Office PowerPoint</Application>
  <PresentationFormat>Apresentação no Ecrã (4:3)</PresentationFormat>
  <Paragraphs>845</Paragraphs>
  <Slides>125</Slides>
  <Notes>13</Notes>
  <HiddenSlides>0</HiddenSlides>
  <MMClips>0</MMClips>
  <ScaleCrop>false</ScaleCrop>
  <HeadingPairs>
    <vt:vector size="6" baseType="variant">
      <vt:variant>
        <vt:lpstr>Tipos de letra usados</vt:lpstr>
      </vt:variant>
      <vt:variant>
        <vt:i4>14</vt:i4>
      </vt:variant>
      <vt:variant>
        <vt:lpstr>Tema</vt:lpstr>
      </vt:variant>
      <vt:variant>
        <vt:i4>1</vt:i4>
      </vt:variant>
      <vt:variant>
        <vt:lpstr>Títulos dos diapositivos</vt:lpstr>
      </vt:variant>
      <vt:variant>
        <vt:i4>125</vt:i4>
      </vt:variant>
    </vt:vector>
  </HeadingPairs>
  <TitlesOfParts>
    <vt:vector size="140" baseType="lpstr">
      <vt:lpstr>Aptos</vt:lpstr>
      <vt:lpstr>Arial</vt:lpstr>
      <vt:lpstr>Calibri</vt:lpstr>
      <vt:lpstr>Cambay Devanagari</vt:lpstr>
      <vt:lpstr>Cambria</vt:lpstr>
      <vt:lpstr>Cooper Black</vt:lpstr>
      <vt:lpstr>Tahoma</vt:lpstr>
      <vt:lpstr>Tahoma</vt:lpstr>
      <vt:lpstr>Times New Roman</vt:lpstr>
      <vt:lpstr>TimesNewRomanPSMT</vt:lpstr>
      <vt:lpstr>trebuchet ms</vt:lpstr>
      <vt:lpstr>trebuchet ms</vt:lpstr>
      <vt:lpstr>Wingdings</vt:lpstr>
      <vt:lpstr>Wingdings 2</vt:lpstr>
      <vt:lpstr>Modelo de apresentação predefinido</vt:lpstr>
      <vt:lpstr>Apresentação do PowerPoint</vt:lpstr>
      <vt:lpstr>Apresentação do PowerPoint</vt:lpstr>
      <vt:lpstr>Apresentação do PowerPoint</vt:lpstr>
      <vt:lpstr>Principais instrumentos jurídicos</vt:lpstr>
      <vt:lpstr>Principais instrumentos jurídicos</vt:lpstr>
      <vt:lpstr>Principais instrumentos jurídicos</vt:lpstr>
      <vt:lpstr>CDC</vt:lpstr>
      <vt:lpstr> Algumas notas…. Comentário Geral  n.º 24 (2019) do Comité dos Direitos da Criança, de 18 de setembro, que incidiu sobre os direitos na criança no sistema de justiça juvenil </vt:lpstr>
      <vt:lpstr>Justiça Restaurativa na Justiça Juvenil</vt:lpstr>
      <vt:lpstr> Diretrizes do Comité de Ministros do Conselho da Europa sobre a justiça adaptada às crianças </vt:lpstr>
      <vt:lpstr> Diretrizes do Comité de Ministros do Conselho da Europa sobre a justiça adaptada às crianças </vt:lpstr>
      <vt:lpstr>Justiça Restaurativa na Justiça Juvenil</vt:lpstr>
      <vt:lpstr>Recommendation CM/Rec(2018)8 of the Committee of Ministers to member States concerning restorative justice in criminal matters</vt:lpstr>
      <vt:lpstr>Recommendation CM/Rec(2023)2 of the Committee of Ministers to member States on rights, services and support for victims of crime (Adopted by the Committee of Ministers on 15 March 2023) </vt:lpstr>
      <vt:lpstr>Estratégia Nacional para os Direitos das Vítimas de Crime, para o período 2024-2028 (ENDVC 2024-2028)</vt:lpstr>
      <vt:lpstr>Apresentação do PowerPoint</vt:lpstr>
      <vt:lpstr>Apresentação do PowerPoint</vt:lpstr>
      <vt:lpstr>Dentro dos desafios - A necessidade de reforçar a justiça restaurativa e a mediação na Lei Tutelar Educativa (Maria João Leote de Carvalho, Vera Duarte, Margarida Santos, “Child Justice in Portugal”, Handbook Child Justice, no prelo) </vt:lpstr>
      <vt:lpstr>Apresentação do PowerPoint</vt:lpstr>
      <vt:lpstr>Refletir sobre   a “aparente amplitude com que se prevê o recurso à mediação prevista no artigo 42.º da LTE” e o espaço RESIDUAL que a mediação tem ocupado como instrumento de resposta a fenómenos de delinquência juvenil que a mediação  Por que motivo existe uma posição  titubeante da LTE face à mediação?    </vt:lpstr>
      <vt:lpstr>Apresentação do PowerPoint</vt:lpstr>
      <vt:lpstr>Apresentação do PowerPoint</vt:lpstr>
      <vt:lpstr>Relatório do Comité dos Direitos da Criança, de 27 de setembro de 2019 sobre Portugal, reportado aos 5º e 6º relatórios periódicos nacionais sobre a implementação da Convenção sobre os Direitos da Criança, disponível em https://gfcj.ministeriopublico.pt/sites/default/files/documentos/pdf/relatorio_cdc_setembro_2019.pdf</vt:lpstr>
      <vt:lpstr>Relatório do Comité dos Direitos da Criança, de 27 de setembro de 2019 sobre Portugal, reportado aos 5º e 6º relatórios periódicos nacionais sobre a implementação da Convenção sobre os Direitos da Criança, disponível em https://gfcj.ministeriopublico.pt/sites/default/files/documentos/pdf/relatorio_cdc_setembro_2019.pdf</vt:lpstr>
      <vt:lpstr>Transversal à forma de processo, à entidade que preside e ao tipo de ato que se pretende realizar, encontra-se o princípio do superior interesse da criança. </vt:lpstr>
      <vt:lpstr>Estratégia Única dos Direitos das Crianças e Jovens 2025-2035, aprovada pela Resolução do Conselho de Ministros n.º 34/2025</vt:lpstr>
      <vt:lpstr>Nomenclatura – Child Justice System</vt:lpstr>
      <vt:lpstr>2. Caracterização do modelo tutelar educativo</vt:lpstr>
      <vt:lpstr>LTE</vt:lpstr>
      <vt:lpstr>Neste sentido, o modelo de intervenção tutelar educativa – assenta em 2 elementos:</vt:lpstr>
      <vt:lpstr>Apresentação do PowerPoint</vt:lpstr>
      <vt:lpstr>OS MARCOS ETÁRIOS</vt:lpstr>
      <vt:lpstr>Apresentação do PowerPoint</vt:lpstr>
      <vt:lpstr>Reação penal – especificidades CPP</vt:lpstr>
      <vt:lpstr>DIRETIVA (UE) 2016/800 DO PARLAMENTO EUROPEU E DO CONSELHO de 11 de maio de 2016 relativa a garantias processuais para os menores suspeitos ou arguidos em processo penal</vt:lpstr>
      <vt:lpstr>DIRETIVA (UE) 2016/800 DO PARLAMENTO EUROPEU E DO CONSELHO de 11 de maio de 2016 relativa a garantias processuais para os menores suspeitos ou arguidos em processo penal</vt:lpstr>
      <vt:lpstr>DIRETIVA (UE) 2016/800 DO PARLAMENTO EUROPEU E DO CONSELHO de 11 de maio de 2016 relativa a garantias processuais para os menores suspeitos ou arguidos em processo penal</vt:lpstr>
      <vt:lpstr>DIRETIVA (UE) 2016/800 DO PARLAMENTO EUROPEU E DO CONSELHO de 11 de maio de 2016 relativa a garantias processuais para os menores suspeitos ou arguidos em processo penal</vt:lpstr>
      <vt:lpstr>Apresentação do PowerPoint</vt:lpstr>
      <vt:lpstr>Reação penal – especificidades CPP</vt:lpstr>
      <vt:lpstr>Direitos processuais: Comissão insta a BULGÁRIA e PORTUGAL a transporem integralmente as regras da UE em matéria de garantias processuais para os menores nos processos penais </vt:lpstr>
      <vt:lpstr>Defence for Children International Italy, April 2024 The Just Closer Project is co-funded by the European Union (JUST-2021-JACC) (María González Marimón)</vt:lpstr>
      <vt:lpstr>Defence for Children International Italy, April 2024 The Just Closer Project is co-funded by the European Union (JUST-2021-JACC) (María González Marimón)</vt:lpstr>
      <vt:lpstr> Características do modelo de intervenção assente na LTE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Problemáticas e desafios da intervenção tutelar educativa </vt:lpstr>
      <vt:lpstr>Apresentação do PowerPoint</vt:lpstr>
      <vt:lpstr>Apresentação do PowerPoint</vt:lpstr>
      <vt:lpstr>Apresentação do PowerPoint</vt:lpstr>
      <vt:lpstr>Ajustes e reforços no(s) Sistema(s) – Tutelar Educativo (p.13)</vt:lpstr>
      <vt:lpstr>Produção legislativa/ normativa (p.16)</vt:lpstr>
      <vt:lpstr>Desafios recentes…?</vt:lpstr>
      <vt:lpstr>Números estatísticos – alterações recentes:</vt:lpstr>
      <vt:lpstr> último(s) RASI</vt:lpstr>
      <vt:lpstr>Apresentação do PowerPoint</vt:lpstr>
      <vt:lpstr>contraciclo</vt:lpstr>
      <vt:lpstr>Apresentação do PowerPoint</vt:lpstr>
      <vt:lpstr>Apresentação do PowerPoint</vt:lpstr>
      <vt:lpstr>Apresentação do PowerPoint</vt:lpstr>
      <vt:lpstr>Apresentação do PowerPoint</vt:lpstr>
      <vt:lpstr>O bullying e o ordenamento jurídico português - o Estatuto do Aluno e da Ética Escolar (Lei n.º 51/2012) </vt:lpstr>
      <vt:lpstr>Legitimidade para o procedimento - art.º 38.º do Estatuto do Aluno e da Ética Escolar (Lei n.º 51/2012) </vt:lpstr>
      <vt:lpstr>…</vt:lpstr>
      <vt:lpstr>REGULAMENTO GERAL E DISCIPLINAR DOS CENTROS EDUCATIVOS</vt:lpstr>
      <vt:lpstr>Apresentação do PowerPoint</vt:lpstr>
      <vt:lpstr>Intervenção tutelar educativa</vt:lpstr>
      <vt:lpstr>Apresentação do PowerPoint</vt:lpstr>
      <vt:lpstr> 1 PRESSUPOSTO </vt:lpstr>
      <vt:lpstr>Apresentação do PowerPoint</vt:lpstr>
      <vt:lpstr> 2 PRESSUPOSTO </vt:lpstr>
      <vt:lpstr>Apresentação do PowerPoint</vt:lpstr>
      <vt:lpstr>Apresentação do PowerPoint</vt:lpstr>
      <vt:lpstr>Necessidade “subsistente no momento da decisão”  </vt:lpstr>
      <vt:lpstr>Apresentação do PowerPoint</vt:lpstr>
      <vt:lpstr>Apresentação do PowerPoint</vt:lpstr>
      <vt:lpstr>Apresentação do PowerPoint</vt:lpstr>
      <vt:lpstr>Apresentação do PowerPoint</vt:lpstr>
      <vt:lpstr>Apresentação do PowerPoint</vt:lpstr>
      <vt:lpstr>Apresentação do PowerPoint</vt:lpstr>
      <vt:lpstr> suspensão na LTE  regime da suspensão provisória do processo penal </vt:lpstr>
      <vt:lpstr>Apresentação do PowerPoint</vt:lpstr>
      <vt:lpstr>Apresentação do PowerPoint</vt:lpstr>
      <vt:lpstr>concurso de crimes punível com pena de prisão superior a 5 anos mas em que a pena de cada um deles não excede esta medida</vt:lpstr>
      <vt:lpstr>ARTIGO 85.º - Termo</vt:lpstr>
      <vt:lpstr>ARTIGO 85.º - Termo</vt:lpstr>
      <vt:lpstr>Apresentação do PowerPoint</vt:lpstr>
      <vt:lpstr>Anabela Miranda Rodrigues/António Carlos Duarte Fonseca, Comentário da Lei Tutelar Educativa, 2003, p. 201</vt:lpstr>
      <vt:lpstr>Apresentação do PowerPoint</vt:lpstr>
      <vt:lpstr>Algumas dúvidas…</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Margarida Santos, “Capítulo XVI. A intervenção tutelar educativa e a subsidiariedade do código de processo penal: algumas dúvidas em torno da proteção do jovem”, 2024 </vt:lpstr>
      <vt:lpstr>Artigo 12 CDC</vt:lpstr>
      <vt:lpstr> Comentário Geral n.º 12 (2009) ao artigo 12º da Convenção dos Direitos das Crianças da ONU, sobre 'O Direito das Crianças a Serem Ouvidas'.</vt:lpstr>
      <vt:lpstr>Apresentação do PowerPoint</vt:lpstr>
      <vt:lpstr>Dúvidas? </vt:lpstr>
      <vt:lpstr>Apresentação do PowerPoint</vt:lpstr>
      <vt:lpstr>Apresentação do PowerPoint</vt:lpstr>
      <vt:lpstr>Dúvida: Audição do jovem no contexto da revisão das medidas tutelares educativas</vt:lpstr>
      <vt:lpstr>Apresentação do PowerPoint</vt:lpstr>
      <vt:lpstr>Apresentação do PowerPoint</vt:lpstr>
      <vt:lpstr>Se a audição do menor fosse uma formalidade obrigatória…</vt:lpstr>
      <vt:lpstr>Dúvida: efeito do recurso da medida tutelar de internamento – como conciliar as normas? </vt:lpstr>
      <vt:lpstr>Dúvidas? Necessidade de intervenção legislativa para as clarificar?</vt:lpstr>
      <vt:lpstr>Apresentação do PowerPoint</vt:lpstr>
      <vt:lpstr>Apresentação do PowerPoint</vt:lpstr>
      <vt:lpstr>Dúvidas? Necessidade de intervenção legislativa para as clarificar?</vt:lpstr>
      <vt:lpstr>Apresentação do PowerPoint</vt:lpstr>
      <vt:lpstr>Apresentação do PowerPoint</vt:lpstr>
      <vt:lpstr>Dúvidas? Necessidade de intervenção legislativa para as clarificar?</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 título de diapositivo</dc:title>
  <dc:creator>luis</dc:creator>
  <cp:lastModifiedBy>Administrador</cp:lastModifiedBy>
  <cp:revision>729</cp:revision>
  <cp:lastPrinted>2000-11-27T16:07:38Z</cp:lastPrinted>
  <dcterms:created xsi:type="dcterms:W3CDTF">2000-06-25T20:30:50Z</dcterms:created>
  <dcterms:modified xsi:type="dcterms:W3CDTF">2025-04-09T17:06:31Z</dcterms:modified>
</cp:coreProperties>
</file>